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3" r:id="rId2"/>
    <p:sldId id="258" r:id="rId3"/>
    <p:sldId id="273" r:id="rId4"/>
    <p:sldId id="271" r:id="rId5"/>
    <p:sldId id="278" r:id="rId6"/>
    <p:sldId id="259" r:id="rId7"/>
    <p:sldId id="274" r:id="rId8"/>
    <p:sldId id="260" r:id="rId9"/>
    <p:sldId id="261" r:id="rId10"/>
    <p:sldId id="270" r:id="rId11"/>
    <p:sldId id="275" r:id="rId12"/>
    <p:sldId id="262" r:id="rId13"/>
    <p:sldId id="282" r:id="rId14"/>
    <p:sldId id="276" r:id="rId15"/>
    <p:sldId id="268" r:id="rId16"/>
    <p:sldId id="277" r:id="rId17"/>
    <p:sldId id="279" r:id="rId18"/>
    <p:sldId id="280" r:id="rId19"/>
    <p:sldId id="264" r:id="rId20"/>
    <p:sldId id="281" r:id="rId21"/>
    <p:sldId id="266" r:id="rId22"/>
    <p:sldId id="267"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20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image" Target="../media/image16.jpeg"/><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17.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Universal">
    <p:spTree>
      <p:nvGrpSpPr>
        <p:cNvPr id="1" name=""/>
        <p:cNvGrpSpPr/>
        <p:nvPr/>
      </p:nvGrpSpPr>
      <p:grpSpPr>
        <a:xfrm>
          <a:off x="0" y="0"/>
          <a:ext cx="0" cy="0"/>
          <a:chOff x="0" y="0"/>
          <a:chExt cx="0" cy="0"/>
        </a:xfrm>
      </p:grpSpPr>
      <p:sp>
        <p:nvSpPr>
          <p:cNvPr id="5" name="Rectangle 4"/>
          <p:cNvSpPr/>
          <p:nvPr/>
        </p:nvSpPr>
        <p:spPr>
          <a:xfrm>
            <a:off x="1588" y="0"/>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809875"/>
            <a:ext cx="91440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Placeholder 5" descr="shutterstock_76938916.jpg"/>
          <p:cNvPicPr>
            <a:picLocks noChangeAspect="1"/>
          </p:cNvPicPr>
          <p:nvPr/>
        </p:nvPicPr>
        <p:blipFill>
          <a:blip r:embed="rId3">
            <a:extLst>
              <a:ext uri="{28A0092B-C50C-407E-A947-70E740481C1C}">
                <a14:useLocalDpi xmlns:a14="http://schemas.microsoft.com/office/drawing/2010/main" val="0"/>
              </a:ext>
            </a:extLst>
          </a:blip>
          <a:srcRect l="38359" t="18909" r="17081"/>
          <a:stretch>
            <a:fillRect/>
          </a:stretch>
        </p:blipFill>
        <p:spPr bwMode="auto">
          <a:xfrm>
            <a:off x="6858000" y="0"/>
            <a:ext cx="22860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Placeholder 10" descr="shutterstock_10708528.jpg"/>
          <p:cNvPicPr>
            <a:picLocks noChangeAspect="1"/>
          </p:cNvPicPr>
          <p:nvPr/>
        </p:nvPicPr>
        <p:blipFill>
          <a:blip r:embed="rId4">
            <a:extLst>
              <a:ext uri="{28A0092B-C50C-407E-A947-70E740481C1C}">
                <a14:useLocalDpi xmlns:a14="http://schemas.microsoft.com/office/drawing/2010/main" val="0"/>
              </a:ext>
            </a:extLst>
          </a:blip>
          <a:srcRect l="23894" r="23894"/>
          <a:stretch>
            <a:fillRect/>
          </a:stretch>
        </p:blipFill>
        <p:spPr bwMode="auto">
          <a:xfrm>
            <a:off x="0" y="0"/>
            <a:ext cx="22717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Placeholder 12" descr="shutterstock_12020635.jpg"/>
          <p:cNvPicPr>
            <a:picLocks noChangeAspect="1"/>
          </p:cNvPicPr>
          <p:nvPr/>
        </p:nvPicPr>
        <p:blipFill>
          <a:blip r:embed="rId5">
            <a:extLst>
              <a:ext uri="{28A0092B-C50C-407E-A947-70E740481C1C}">
                <a14:useLocalDpi xmlns:a14="http://schemas.microsoft.com/office/drawing/2010/main" val="0"/>
              </a:ext>
            </a:extLst>
          </a:blip>
          <a:srcRect l="28607" t="7475" r="33949" b="23048"/>
          <a:stretch>
            <a:fillRect/>
          </a:stretch>
        </p:blipFill>
        <p:spPr bwMode="auto">
          <a:xfrm>
            <a:off x="2286000" y="0"/>
            <a:ext cx="22717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Placeholder 8" descr="shutterstock_58382266.jpg"/>
          <p:cNvPicPr>
            <a:picLocks noChangeAspect="1"/>
          </p:cNvPicPr>
          <p:nvPr/>
        </p:nvPicPr>
        <p:blipFill>
          <a:blip r:embed="rId6">
            <a:extLst>
              <a:ext uri="{28A0092B-C50C-407E-A947-70E740481C1C}">
                <a14:useLocalDpi xmlns:a14="http://schemas.microsoft.com/office/drawing/2010/main" val="0"/>
              </a:ext>
            </a:extLst>
          </a:blip>
          <a:srcRect l="21448" r="21448"/>
          <a:stretch>
            <a:fillRect/>
          </a:stretch>
        </p:blipFill>
        <p:spPr bwMode="auto">
          <a:xfrm>
            <a:off x="4572000" y="0"/>
            <a:ext cx="22717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smtClean="0"/>
              <a:t>Click to edit Master title style</a:t>
            </a:r>
            <a:endParaRPr lang="en-US" dirty="0"/>
          </a:p>
        </p:txBody>
      </p:sp>
      <p:sp>
        <p:nvSpPr>
          <p:cNvPr id="14"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smtClean="0"/>
              <a:t>Click to edit Master subtitle style</a:t>
            </a:r>
            <a:endParaRPr lang="en-US" dirty="0"/>
          </a:p>
        </p:txBody>
      </p:sp>
      <p:sp>
        <p:nvSpPr>
          <p:cNvPr id="12" name="Text Placeholder 15"/>
          <p:cNvSpPr>
            <a:spLocks noGrp="1"/>
          </p:cNvSpPr>
          <p:nvPr>
            <p:ph type="body" sz="quarter" idx="13"/>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smtClean="0"/>
              <a:t>Click to edit Master text styles</a:t>
            </a:r>
          </a:p>
        </p:txBody>
      </p:sp>
      <p:sp>
        <p:nvSpPr>
          <p:cNvPr id="11" name="Date Placeholder 1"/>
          <p:cNvSpPr>
            <a:spLocks noGrp="1"/>
          </p:cNvSpPr>
          <p:nvPr>
            <p:ph type="dt" sz="half" idx="14"/>
          </p:nvPr>
        </p:nvSpPr>
        <p:spPr/>
        <p:txBody>
          <a:bodyPr/>
          <a:lstStyle>
            <a:lvl1pPr>
              <a:defRPr/>
            </a:lvl1pPr>
          </a:lstStyle>
          <a:p>
            <a:pPr>
              <a:defRPr/>
            </a:pPr>
            <a:fld id="{E3AD0D33-E145-AE44-B845-3A6D422BA911}" type="datetime1">
              <a:rPr lang="en-US"/>
              <a:pPr>
                <a:defRPr/>
              </a:pPr>
              <a:t>11/12/15</a:t>
            </a:fld>
            <a:endParaRPr lang="en-US" dirty="0"/>
          </a:p>
        </p:txBody>
      </p:sp>
      <p:sp>
        <p:nvSpPr>
          <p:cNvPr id="15" name="Slide Number Placeholder 2"/>
          <p:cNvSpPr>
            <a:spLocks noGrp="1"/>
          </p:cNvSpPr>
          <p:nvPr>
            <p:ph type="sldNum" sz="quarter" idx="15"/>
          </p:nvPr>
        </p:nvSpPr>
        <p:spPr/>
        <p:txBody>
          <a:bodyPr/>
          <a:lstStyle>
            <a:lvl1pPr>
              <a:defRPr/>
            </a:lvl1pPr>
          </a:lstStyle>
          <a:p>
            <a:pPr>
              <a:defRPr/>
            </a:pPr>
            <a:fld id="{FE028329-6992-FA46-A379-1289CD59B600}" type="slidenum">
              <a:rPr lang="en-US"/>
              <a:pPr>
                <a:defRPr/>
              </a:pPr>
              <a:t>‹#›</a:t>
            </a:fld>
            <a:endParaRPr lang="en-US" dirty="0"/>
          </a:p>
        </p:txBody>
      </p:sp>
    </p:spTree>
    <p:extLst>
      <p:ext uri="{BB962C8B-B14F-4D97-AF65-F5344CB8AC3E}">
        <p14:creationId xmlns:p14="http://schemas.microsoft.com/office/powerpoint/2010/main" val="331827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ntent ">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374826" y="1644650"/>
            <a:ext cx="4035425" cy="4367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4"/>
          </p:nvPr>
        </p:nvSpPr>
        <p:spPr>
          <a:xfrm>
            <a:off x="4738864" y="1636663"/>
            <a:ext cx="3952702" cy="4367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6"/>
          <p:cNvSpPr>
            <a:spLocks noGrp="1"/>
          </p:cNvSpPr>
          <p:nvPr>
            <p:ph type="title"/>
          </p:nvPr>
        </p:nvSpPr>
        <p:spPr>
          <a:xfrm>
            <a:off x="365760" y="135133"/>
            <a:ext cx="8325805" cy="1076030"/>
          </a:xfrm>
        </p:spPr>
        <p:txBody>
          <a:bodyPr/>
          <a:lstStyle/>
          <a:p>
            <a:r>
              <a:rPr lang="en-US" smtClean="0"/>
              <a:t>Click to edit Master title style</a:t>
            </a:r>
            <a:endParaRPr lang="en-US"/>
          </a:p>
        </p:txBody>
      </p:sp>
      <p:sp>
        <p:nvSpPr>
          <p:cNvPr id="6" name="Slide Number Placeholder 1"/>
          <p:cNvSpPr>
            <a:spLocks noGrp="1"/>
          </p:cNvSpPr>
          <p:nvPr>
            <p:ph type="sldNum" sz="quarter" idx="25"/>
          </p:nvPr>
        </p:nvSpPr>
        <p:spPr/>
        <p:txBody>
          <a:bodyPr/>
          <a:lstStyle>
            <a:lvl1pPr>
              <a:defRPr/>
            </a:lvl1pPr>
          </a:lstStyle>
          <a:p>
            <a:pPr>
              <a:defRPr/>
            </a:pPr>
            <a:fld id="{CD55D826-9EFD-B845-88AF-28493E7197A8}" type="slidenum">
              <a:rPr lang="en-US"/>
              <a:pPr>
                <a:defRPr/>
              </a:pPr>
              <a:t>‹#›</a:t>
            </a:fld>
            <a:endParaRPr lang="en-US" dirty="0"/>
          </a:p>
        </p:txBody>
      </p:sp>
      <p:sp>
        <p:nvSpPr>
          <p:cNvPr id="7" name="Date Placeholder 2"/>
          <p:cNvSpPr>
            <a:spLocks noGrp="1"/>
          </p:cNvSpPr>
          <p:nvPr>
            <p:ph type="dt" sz="half" idx="26"/>
          </p:nvPr>
        </p:nvSpPr>
        <p:spPr/>
        <p:txBody>
          <a:bodyPr/>
          <a:lstStyle>
            <a:lvl1pPr>
              <a:defRPr/>
            </a:lvl1pPr>
          </a:lstStyle>
          <a:p>
            <a:pPr>
              <a:defRPr/>
            </a:pPr>
            <a:fld id="{8E9C1E24-6398-FC49-B92B-20EA7CD1D58B}" type="datetime1">
              <a:rPr lang="en-US"/>
              <a:pPr>
                <a:defRPr/>
              </a:pPr>
              <a:t>11/12/15</a:t>
            </a:fld>
            <a:endParaRPr lang="en-US" dirty="0"/>
          </a:p>
        </p:txBody>
      </p:sp>
    </p:spTree>
    <p:extLst>
      <p:ext uri="{BB962C8B-B14F-4D97-AF65-F5344CB8AC3E}">
        <p14:creationId xmlns:p14="http://schemas.microsoft.com/office/powerpoint/2010/main" val="253613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366889" y="1645920"/>
            <a:ext cx="4035247"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2"/>
          <p:cNvSpPr>
            <a:spLocks noGrp="1"/>
          </p:cNvSpPr>
          <p:nvPr>
            <p:ph type="body" idx="17"/>
          </p:nvPr>
        </p:nvSpPr>
        <p:spPr>
          <a:xfrm>
            <a:off x="4703762" y="1645920"/>
            <a:ext cx="3987803"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Content Placeholder 4"/>
          <p:cNvSpPr>
            <a:spLocks noGrp="1"/>
          </p:cNvSpPr>
          <p:nvPr>
            <p:ph sz="quarter" idx="24"/>
          </p:nvPr>
        </p:nvSpPr>
        <p:spPr>
          <a:xfrm>
            <a:off x="357187" y="2659063"/>
            <a:ext cx="404495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25"/>
          </p:nvPr>
        </p:nvSpPr>
        <p:spPr>
          <a:xfrm>
            <a:off x="4703762" y="2659063"/>
            <a:ext cx="3987803"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6"/>
          <p:cNvSpPr>
            <a:spLocks noGrp="1"/>
          </p:cNvSpPr>
          <p:nvPr>
            <p:ph type="title"/>
          </p:nvPr>
        </p:nvSpPr>
        <p:spPr>
          <a:xfrm>
            <a:off x="365760" y="135133"/>
            <a:ext cx="8325805" cy="1076030"/>
          </a:xfrm>
        </p:spPr>
        <p:txBody>
          <a:bodyPr/>
          <a:lstStyle/>
          <a:p>
            <a:r>
              <a:rPr lang="en-US" smtClean="0"/>
              <a:t>Click to edit Master title style</a:t>
            </a:r>
            <a:endParaRPr lang="en-US"/>
          </a:p>
        </p:txBody>
      </p:sp>
      <p:sp>
        <p:nvSpPr>
          <p:cNvPr id="7" name="Slide Number Placeholder 1"/>
          <p:cNvSpPr>
            <a:spLocks noGrp="1"/>
          </p:cNvSpPr>
          <p:nvPr>
            <p:ph type="sldNum" sz="quarter" idx="26"/>
          </p:nvPr>
        </p:nvSpPr>
        <p:spPr/>
        <p:txBody>
          <a:bodyPr/>
          <a:lstStyle>
            <a:lvl1pPr>
              <a:defRPr/>
            </a:lvl1pPr>
          </a:lstStyle>
          <a:p>
            <a:pPr>
              <a:defRPr/>
            </a:pPr>
            <a:fld id="{C2B22407-7B97-E24F-876C-E7B4FC2B51F5}" type="slidenum">
              <a:rPr lang="en-US"/>
              <a:pPr>
                <a:defRPr/>
              </a:pPr>
              <a:t>‹#›</a:t>
            </a:fld>
            <a:endParaRPr lang="en-US" dirty="0"/>
          </a:p>
        </p:txBody>
      </p:sp>
      <p:sp>
        <p:nvSpPr>
          <p:cNvPr id="9" name="Date Placeholder 2"/>
          <p:cNvSpPr>
            <a:spLocks noGrp="1"/>
          </p:cNvSpPr>
          <p:nvPr>
            <p:ph type="dt" sz="half" idx="27"/>
          </p:nvPr>
        </p:nvSpPr>
        <p:spPr/>
        <p:txBody>
          <a:bodyPr/>
          <a:lstStyle>
            <a:lvl1pPr>
              <a:defRPr/>
            </a:lvl1pPr>
          </a:lstStyle>
          <a:p>
            <a:pPr>
              <a:defRPr/>
            </a:pPr>
            <a:fld id="{BE626DFF-FB3A-BC43-9C23-B49AAB57474F}" type="datetime1">
              <a:rPr lang="en-US"/>
              <a:pPr>
                <a:defRPr/>
              </a:pPr>
              <a:t>11/12/15</a:t>
            </a:fld>
            <a:endParaRPr lang="en-US" dirty="0"/>
          </a:p>
        </p:txBody>
      </p:sp>
    </p:spTree>
    <p:extLst>
      <p:ext uri="{BB962C8B-B14F-4D97-AF65-F5344CB8AC3E}">
        <p14:creationId xmlns:p14="http://schemas.microsoft.com/office/powerpoint/2010/main" val="351712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1 Content">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4678538" y="1644650"/>
            <a:ext cx="4035425" cy="4367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6"/>
          <p:cNvSpPr>
            <a:spLocks noGrp="1"/>
          </p:cNvSpPr>
          <p:nvPr>
            <p:ph type="title"/>
          </p:nvPr>
        </p:nvSpPr>
        <p:spPr>
          <a:xfrm>
            <a:off x="365760" y="135133"/>
            <a:ext cx="8325805" cy="1076030"/>
          </a:xfrm>
        </p:spPr>
        <p:txBody>
          <a:bodyPr/>
          <a:lstStyle/>
          <a:p>
            <a:r>
              <a:rPr lang="en-US" smtClean="0"/>
              <a:t>Click to edit Master title style</a:t>
            </a:r>
            <a:endParaRPr lang="en-US"/>
          </a:p>
        </p:txBody>
      </p:sp>
      <p:sp>
        <p:nvSpPr>
          <p:cNvPr id="11" name="Picture Placeholder 10"/>
          <p:cNvSpPr>
            <a:spLocks noGrp="1"/>
          </p:cNvSpPr>
          <p:nvPr>
            <p:ph type="pic" sz="quarter" idx="22"/>
          </p:nvPr>
        </p:nvSpPr>
        <p:spPr>
          <a:xfrm>
            <a:off x="365125" y="1644650"/>
            <a:ext cx="3997325" cy="43672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smtClean="0"/>
              <a:t>Drag picture to placeholder or click icon to add</a:t>
            </a:r>
            <a:endParaRPr lang="en-US" noProof="0" dirty="0"/>
          </a:p>
        </p:txBody>
      </p:sp>
      <p:sp>
        <p:nvSpPr>
          <p:cNvPr id="6" name="Slide Number Placeholder 1"/>
          <p:cNvSpPr>
            <a:spLocks noGrp="1"/>
          </p:cNvSpPr>
          <p:nvPr>
            <p:ph type="sldNum" sz="quarter" idx="23"/>
          </p:nvPr>
        </p:nvSpPr>
        <p:spPr/>
        <p:txBody>
          <a:bodyPr/>
          <a:lstStyle>
            <a:lvl1pPr>
              <a:defRPr/>
            </a:lvl1pPr>
          </a:lstStyle>
          <a:p>
            <a:pPr>
              <a:defRPr/>
            </a:pPr>
            <a:fld id="{7D83AACE-EAD6-D045-8D67-2106286A4541}" type="slidenum">
              <a:rPr lang="en-US"/>
              <a:pPr>
                <a:defRPr/>
              </a:pPr>
              <a:t>‹#›</a:t>
            </a:fld>
            <a:endParaRPr lang="en-US" dirty="0"/>
          </a:p>
        </p:txBody>
      </p:sp>
      <p:sp>
        <p:nvSpPr>
          <p:cNvPr id="7" name="Date Placeholder 2"/>
          <p:cNvSpPr>
            <a:spLocks noGrp="1"/>
          </p:cNvSpPr>
          <p:nvPr>
            <p:ph type="dt" sz="half" idx="24"/>
          </p:nvPr>
        </p:nvSpPr>
        <p:spPr/>
        <p:txBody>
          <a:bodyPr/>
          <a:lstStyle>
            <a:lvl1pPr>
              <a:defRPr/>
            </a:lvl1pPr>
          </a:lstStyle>
          <a:p>
            <a:pPr>
              <a:defRPr/>
            </a:pPr>
            <a:fld id="{E3FE1B31-526A-7641-88A9-AE125C1C9F63}" type="datetime1">
              <a:rPr lang="en-US"/>
              <a:pPr>
                <a:defRPr/>
              </a:pPr>
              <a:t>11/12/15</a:t>
            </a:fld>
            <a:endParaRPr lang="en-US" dirty="0"/>
          </a:p>
        </p:txBody>
      </p:sp>
    </p:spTree>
    <p:extLst>
      <p:ext uri="{BB962C8B-B14F-4D97-AF65-F5344CB8AC3E}">
        <p14:creationId xmlns:p14="http://schemas.microsoft.com/office/powerpoint/2010/main" val="1338137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2 Content">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390702" y="1644650"/>
            <a:ext cx="4035425" cy="4367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65760" y="135133"/>
            <a:ext cx="8325805" cy="1076030"/>
          </a:xfrm>
        </p:spPr>
        <p:txBody>
          <a:bodyPr/>
          <a:lstStyle/>
          <a:p>
            <a:r>
              <a:rPr lang="en-US" smtClean="0"/>
              <a:t>Click to edit Master title style</a:t>
            </a:r>
            <a:endParaRPr lang="en-US"/>
          </a:p>
        </p:txBody>
      </p:sp>
      <p:sp>
        <p:nvSpPr>
          <p:cNvPr id="12" name="Picture Placeholder 5"/>
          <p:cNvSpPr>
            <a:spLocks noGrp="1"/>
          </p:cNvSpPr>
          <p:nvPr>
            <p:ph type="pic" sz="quarter" idx="24"/>
          </p:nvPr>
        </p:nvSpPr>
        <p:spPr>
          <a:xfrm>
            <a:off x="4752975" y="1644650"/>
            <a:ext cx="3938590" cy="2077380"/>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smtClean="0"/>
              <a:t>Drag picture to placeholder or click icon to add</a:t>
            </a:r>
            <a:endParaRPr lang="en-US" noProof="0" dirty="0"/>
          </a:p>
        </p:txBody>
      </p:sp>
      <p:sp>
        <p:nvSpPr>
          <p:cNvPr id="13" name="Picture Placeholder 7"/>
          <p:cNvSpPr>
            <a:spLocks noGrp="1"/>
          </p:cNvSpPr>
          <p:nvPr>
            <p:ph type="pic" sz="quarter" idx="25"/>
          </p:nvPr>
        </p:nvSpPr>
        <p:spPr>
          <a:xfrm>
            <a:off x="4752975" y="3945672"/>
            <a:ext cx="3938590" cy="2072542"/>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smtClean="0"/>
              <a:t>Drag picture to placeholder or click icon to add</a:t>
            </a:r>
            <a:endParaRPr lang="en-US" noProof="0" dirty="0" smtClean="0"/>
          </a:p>
        </p:txBody>
      </p:sp>
      <p:sp>
        <p:nvSpPr>
          <p:cNvPr id="6" name="Slide Number Placeholder 1"/>
          <p:cNvSpPr>
            <a:spLocks noGrp="1"/>
          </p:cNvSpPr>
          <p:nvPr>
            <p:ph type="sldNum" sz="quarter" idx="26"/>
          </p:nvPr>
        </p:nvSpPr>
        <p:spPr/>
        <p:txBody>
          <a:bodyPr/>
          <a:lstStyle>
            <a:lvl1pPr>
              <a:defRPr/>
            </a:lvl1pPr>
          </a:lstStyle>
          <a:p>
            <a:pPr>
              <a:defRPr/>
            </a:pPr>
            <a:fld id="{9537FDE1-6CC7-6241-96F5-A54C6D567CAF}" type="slidenum">
              <a:rPr lang="en-US"/>
              <a:pPr>
                <a:defRPr/>
              </a:pPr>
              <a:t>‹#›</a:t>
            </a:fld>
            <a:endParaRPr lang="en-US" dirty="0"/>
          </a:p>
        </p:txBody>
      </p:sp>
      <p:sp>
        <p:nvSpPr>
          <p:cNvPr id="7" name="Date Placeholder 2"/>
          <p:cNvSpPr>
            <a:spLocks noGrp="1"/>
          </p:cNvSpPr>
          <p:nvPr>
            <p:ph type="dt" sz="half" idx="27"/>
          </p:nvPr>
        </p:nvSpPr>
        <p:spPr/>
        <p:txBody>
          <a:bodyPr/>
          <a:lstStyle>
            <a:lvl1pPr>
              <a:defRPr/>
            </a:lvl1pPr>
          </a:lstStyle>
          <a:p>
            <a:pPr>
              <a:defRPr/>
            </a:pPr>
            <a:fld id="{C43CD567-D0E7-2A41-872A-1EB9F0F0AA99}" type="datetime1">
              <a:rPr lang="en-US"/>
              <a:pPr>
                <a:defRPr/>
              </a:pPr>
              <a:t>11/12/15</a:t>
            </a:fld>
            <a:endParaRPr lang="en-US" dirty="0"/>
          </a:p>
        </p:txBody>
      </p:sp>
    </p:spTree>
    <p:extLst>
      <p:ext uri="{BB962C8B-B14F-4D97-AF65-F5344CB8AC3E}">
        <p14:creationId xmlns:p14="http://schemas.microsoft.com/office/powerpoint/2010/main" val="1974632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13" name="Content Placeholder 3"/>
          <p:cNvSpPr>
            <a:spLocks noGrp="1"/>
          </p:cNvSpPr>
          <p:nvPr>
            <p:ph sz="half" idx="16"/>
          </p:nvPr>
        </p:nvSpPr>
        <p:spPr>
          <a:xfrm>
            <a:off x="370987" y="1645920"/>
            <a:ext cx="3992697"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Content Placeholder 3"/>
          <p:cNvSpPr>
            <a:spLocks noGrp="1"/>
          </p:cNvSpPr>
          <p:nvPr>
            <p:ph sz="half" idx="20"/>
          </p:nvPr>
        </p:nvSpPr>
        <p:spPr>
          <a:xfrm>
            <a:off x="4760290" y="1645920"/>
            <a:ext cx="3931276"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9" name="Content Placeholder 3"/>
          <p:cNvSpPr>
            <a:spLocks noGrp="1"/>
          </p:cNvSpPr>
          <p:nvPr>
            <p:ph sz="half" idx="21"/>
          </p:nvPr>
        </p:nvSpPr>
        <p:spPr>
          <a:xfrm>
            <a:off x="348289" y="3920063"/>
            <a:ext cx="3992697"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0" name="Content Placeholder 3"/>
          <p:cNvSpPr>
            <a:spLocks noGrp="1"/>
          </p:cNvSpPr>
          <p:nvPr>
            <p:ph sz="half" idx="22"/>
          </p:nvPr>
        </p:nvSpPr>
        <p:spPr>
          <a:xfrm>
            <a:off x="4737592" y="3920063"/>
            <a:ext cx="3953974"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itle 1"/>
          <p:cNvSpPr>
            <a:spLocks noGrp="1"/>
          </p:cNvSpPr>
          <p:nvPr>
            <p:ph type="title"/>
          </p:nvPr>
        </p:nvSpPr>
        <p:spPr>
          <a:xfrm>
            <a:off x="365760" y="135133"/>
            <a:ext cx="8325805" cy="1076030"/>
          </a:xfrm>
        </p:spPr>
        <p:txBody>
          <a:bodyPr/>
          <a:lstStyle/>
          <a:p>
            <a:r>
              <a:rPr lang="en-US" smtClean="0"/>
              <a:t>Click to edit Master title style</a:t>
            </a:r>
            <a:endParaRPr lang="en-US"/>
          </a:p>
        </p:txBody>
      </p:sp>
      <p:sp>
        <p:nvSpPr>
          <p:cNvPr id="7" name="Slide Number Placeholder 1"/>
          <p:cNvSpPr>
            <a:spLocks noGrp="1"/>
          </p:cNvSpPr>
          <p:nvPr>
            <p:ph type="sldNum" sz="quarter" idx="23"/>
          </p:nvPr>
        </p:nvSpPr>
        <p:spPr/>
        <p:txBody>
          <a:bodyPr/>
          <a:lstStyle>
            <a:lvl1pPr>
              <a:defRPr/>
            </a:lvl1pPr>
          </a:lstStyle>
          <a:p>
            <a:pPr>
              <a:defRPr/>
            </a:pPr>
            <a:fld id="{209F64F6-7664-0847-8870-81142F814DE8}" type="slidenum">
              <a:rPr lang="en-US"/>
              <a:pPr>
                <a:defRPr/>
              </a:pPr>
              <a:t>‹#›</a:t>
            </a:fld>
            <a:endParaRPr lang="en-US" dirty="0"/>
          </a:p>
        </p:txBody>
      </p:sp>
      <p:sp>
        <p:nvSpPr>
          <p:cNvPr id="8" name="Date Placeholder 2"/>
          <p:cNvSpPr>
            <a:spLocks noGrp="1"/>
          </p:cNvSpPr>
          <p:nvPr>
            <p:ph type="dt" sz="half" idx="24"/>
          </p:nvPr>
        </p:nvSpPr>
        <p:spPr/>
        <p:txBody>
          <a:bodyPr/>
          <a:lstStyle>
            <a:lvl1pPr>
              <a:defRPr/>
            </a:lvl1pPr>
          </a:lstStyle>
          <a:p>
            <a:pPr>
              <a:defRPr/>
            </a:pPr>
            <a:fld id="{147DE3E4-748A-EA47-9E3F-E5C94F63948D}" type="datetime1">
              <a:rPr lang="en-US"/>
              <a:pPr>
                <a:defRPr/>
              </a:pPr>
              <a:t>11/12/15</a:t>
            </a:fld>
            <a:endParaRPr lang="en-US" dirty="0"/>
          </a:p>
        </p:txBody>
      </p:sp>
    </p:spTree>
    <p:extLst>
      <p:ext uri="{BB962C8B-B14F-4D97-AF65-F5344CB8AC3E}">
        <p14:creationId xmlns:p14="http://schemas.microsoft.com/office/powerpoint/2010/main" val="2840027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Subtitle 6"/>
          <p:cNvSpPr>
            <a:spLocks noGrp="1"/>
          </p:cNvSpPr>
          <p:nvPr>
            <p:ph type="body" sz="half" idx="2"/>
          </p:nvPr>
        </p:nvSpPr>
        <p:spPr>
          <a:xfrm>
            <a:off x="1473197" y="5397500"/>
            <a:ext cx="5689601" cy="609599"/>
          </a:xfrm>
        </p:spPr>
        <p:txBody>
          <a:bodyPr>
            <a:normAutofit/>
          </a:bodyPr>
          <a:lstStyle>
            <a:lvl1pPr>
              <a:defRPr sz="1800"/>
            </a:lvl1pPr>
          </a:lstStyle>
          <a:p>
            <a:pPr lvl="0"/>
            <a:r>
              <a:rPr lang="en-US" smtClean="0"/>
              <a:t>Click to edit Master text styles</a:t>
            </a:r>
          </a:p>
        </p:txBody>
      </p:sp>
      <p:sp>
        <p:nvSpPr>
          <p:cNvPr id="9" name="Picture Placeholder 6"/>
          <p:cNvSpPr>
            <a:spLocks noGrp="1"/>
          </p:cNvSpPr>
          <p:nvPr>
            <p:ph type="pic" sz="quarter" idx="12"/>
          </p:nvPr>
        </p:nvSpPr>
        <p:spPr>
          <a:xfrm>
            <a:off x="1473200" y="1670050"/>
            <a:ext cx="5689600" cy="3587750"/>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1800"/>
            </a:lvl1pPr>
          </a:lstStyle>
          <a:p>
            <a:pPr lvl="0"/>
            <a:r>
              <a:rPr lang="en-US" noProof="0" smtClean="0"/>
              <a:t>Drag picture to placeholder or click icon to add</a:t>
            </a:r>
            <a:endParaRPr lang="en-US" noProof="0" dirty="0"/>
          </a:p>
        </p:txBody>
      </p:sp>
      <p:sp>
        <p:nvSpPr>
          <p:cNvPr id="5" name="Slide Number Placeholder 1"/>
          <p:cNvSpPr>
            <a:spLocks noGrp="1"/>
          </p:cNvSpPr>
          <p:nvPr>
            <p:ph type="sldNum" sz="quarter" idx="13"/>
          </p:nvPr>
        </p:nvSpPr>
        <p:spPr/>
        <p:txBody>
          <a:bodyPr/>
          <a:lstStyle>
            <a:lvl1pPr>
              <a:defRPr/>
            </a:lvl1pPr>
          </a:lstStyle>
          <a:p>
            <a:pPr>
              <a:defRPr/>
            </a:pPr>
            <a:fld id="{595644EE-0CCD-5642-BD18-DBF821ABBA9B}" type="slidenum">
              <a:rPr lang="en-US"/>
              <a:pPr>
                <a:defRPr/>
              </a:pPr>
              <a:t>‹#›</a:t>
            </a:fld>
            <a:endParaRPr lang="en-US" dirty="0"/>
          </a:p>
        </p:txBody>
      </p:sp>
      <p:sp>
        <p:nvSpPr>
          <p:cNvPr id="6" name="Date Placeholder 2"/>
          <p:cNvSpPr>
            <a:spLocks noGrp="1"/>
          </p:cNvSpPr>
          <p:nvPr>
            <p:ph type="dt" sz="half" idx="14"/>
          </p:nvPr>
        </p:nvSpPr>
        <p:spPr/>
        <p:txBody>
          <a:bodyPr/>
          <a:lstStyle>
            <a:lvl1pPr>
              <a:defRPr/>
            </a:lvl1pPr>
          </a:lstStyle>
          <a:p>
            <a:pPr>
              <a:defRPr/>
            </a:pPr>
            <a:fld id="{BA4B7384-44CF-C544-9C59-3C0E04A20EF6}" type="datetime1">
              <a:rPr lang="en-US"/>
              <a:pPr>
                <a:defRPr/>
              </a:pPr>
              <a:t>11/12/15</a:t>
            </a:fld>
            <a:endParaRPr lang="en-US" dirty="0"/>
          </a:p>
        </p:txBody>
      </p:sp>
    </p:spTree>
    <p:extLst>
      <p:ext uri="{BB962C8B-B14F-4D97-AF65-F5344CB8AC3E}">
        <p14:creationId xmlns:p14="http://schemas.microsoft.com/office/powerpoint/2010/main" val="2722242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p:nvSpPr>
        <p:spPr>
          <a:xfrm>
            <a:off x="1588" y="0"/>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Slide Number Placeholder 2"/>
          <p:cNvSpPr>
            <a:spLocks noGrp="1"/>
          </p:cNvSpPr>
          <p:nvPr>
            <p:ph type="sldNum" sz="quarter" idx="10"/>
          </p:nvPr>
        </p:nvSpPr>
        <p:spPr/>
        <p:txBody>
          <a:bodyPr/>
          <a:lstStyle>
            <a:lvl1pPr>
              <a:defRPr/>
            </a:lvl1pPr>
          </a:lstStyle>
          <a:p>
            <a:pPr>
              <a:defRPr/>
            </a:pPr>
            <a:fld id="{D5F07D92-4EE5-D84B-8588-0915E76106AC}" type="slidenum">
              <a:rPr lang="en-US"/>
              <a:pPr>
                <a:defRPr/>
              </a:pPr>
              <a:t>‹#›</a:t>
            </a:fld>
            <a:endParaRPr lang="en-US" dirty="0"/>
          </a:p>
        </p:txBody>
      </p:sp>
      <p:sp>
        <p:nvSpPr>
          <p:cNvPr id="4" name="Date Placeholder 3"/>
          <p:cNvSpPr>
            <a:spLocks noGrp="1"/>
          </p:cNvSpPr>
          <p:nvPr>
            <p:ph type="dt" sz="half" idx="11"/>
          </p:nvPr>
        </p:nvSpPr>
        <p:spPr/>
        <p:txBody>
          <a:bodyPr/>
          <a:lstStyle>
            <a:lvl1pPr>
              <a:defRPr/>
            </a:lvl1pPr>
          </a:lstStyle>
          <a:p>
            <a:pPr>
              <a:defRPr/>
            </a:pPr>
            <a:fld id="{07FC9763-D404-384A-9DA8-EBE8F93C6C45}" type="datetime1">
              <a:rPr lang="en-US"/>
              <a:pPr>
                <a:defRPr/>
              </a:pPr>
              <a:t>11/12/15</a:t>
            </a:fld>
            <a:endParaRPr lang="en-US" dirty="0"/>
          </a:p>
        </p:txBody>
      </p:sp>
    </p:spTree>
    <p:extLst>
      <p:ext uri="{BB962C8B-B14F-4D97-AF65-F5344CB8AC3E}">
        <p14:creationId xmlns:p14="http://schemas.microsoft.com/office/powerpoint/2010/main" val="318565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4"/>
          </p:nvPr>
        </p:nvSpPr>
        <p:spPr>
          <a:xfrm>
            <a:off x="365760" y="1645920"/>
            <a:ext cx="8326438"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742CE1F0-28BF-A844-9B91-A150FCA372DE}" type="slidenum">
              <a:rPr lang="en-US"/>
              <a:pPr>
                <a:defRPr/>
              </a:pPr>
              <a:t>‹#›</a:t>
            </a:fld>
            <a:endParaRPr lang="en-US" dirty="0"/>
          </a:p>
        </p:txBody>
      </p:sp>
      <p:sp>
        <p:nvSpPr>
          <p:cNvPr id="6" name="Date Placeholder 2"/>
          <p:cNvSpPr>
            <a:spLocks noGrp="1"/>
          </p:cNvSpPr>
          <p:nvPr>
            <p:ph type="dt" sz="half" idx="16"/>
          </p:nvPr>
        </p:nvSpPr>
        <p:spPr/>
        <p:txBody>
          <a:bodyPr/>
          <a:lstStyle>
            <a:lvl1pPr>
              <a:defRPr/>
            </a:lvl1pPr>
          </a:lstStyle>
          <a:p>
            <a:pPr>
              <a:defRPr/>
            </a:pPr>
            <a:fld id="{E39F33F5-130B-7D45-AB13-851FA997CDAC}" type="datetime1">
              <a:rPr lang="en-US"/>
              <a:pPr>
                <a:defRPr/>
              </a:pPr>
              <a:t>11/12/15</a:t>
            </a:fld>
            <a:endParaRPr lang="en-US" dirty="0"/>
          </a:p>
        </p:txBody>
      </p:sp>
    </p:spTree>
    <p:extLst>
      <p:ext uri="{BB962C8B-B14F-4D97-AF65-F5344CB8AC3E}">
        <p14:creationId xmlns:p14="http://schemas.microsoft.com/office/powerpoint/2010/main" val="279128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Technologist">
    <p:spTree>
      <p:nvGrpSpPr>
        <p:cNvPr id="1" name=""/>
        <p:cNvGrpSpPr/>
        <p:nvPr/>
      </p:nvGrpSpPr>
      <p:grpSpPr>
        <a:xfrm>
          <a:off x="0" y="0"/>
          <a:ext cx="0" cy="0"/>
          <a:chOff x="0" y="0"/>
          <a:chExt cx="0" cy="0"/>
        </a:xfrm>
      </p:grpSpPr>
      <p:sp>
        <p:nvSpPr>
          <p:cNvPr id="5" name="Rectangle 4"/>
          <p:cNvSpPr/>
          <p:nvPr/>
        </p:nvSpPr>
        <p:spPr>
          <a:xfrm>
            <a:off x="-1588" y="0"/>
            <a:ext cx="9170988"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809875"/>
            <a:ext cx="91440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Placeholder 18" descr="shutterstock_2958161.jpg"/>
          <p:cNvPicPr>
            <a:picLocks noChangeAspect="1"/>
          </p:cNvPicPr>
          <p:nvPr/>
        </p:nvPicPr>
        <p:blipFill>
          <a:blip r:embed="rId3">
            <a:extLst>
              <a:ext uri="{28A0092B-C50C-407E-A947-70E740481C1C}">
                <a14:useLocalDpi xmlns:a14="http://schemas.microsoft.com/office/drawing/2010/main" val="0"/>
              </a:ext>
            </a:extLst>
          </a:blip>
          <a:srcRect l="10754" t="15311" r="36530"/>
          <a:stretch>
            <a:fillRect/>
          </a:stretch>
        </p:blipFill>
        <p:spPr bwMode="auto">
          <a:xfrm>
            <a:off x="6870700" y="0"/>
            <a:ext cx="22733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Placeholder 32" descr="ISP2093881.JPG"/>
          <p:cNvPicPr>
            <a:picLocks noChangeAspect="1"/>
          </p:cNvPicPr>
          <p:nvPr/>
        </p:nvPicPr>
        <p:blipFill>
          <a:blip r:embed="rId4">
            <a:extLst>
              <a:ext uri="{28A0092B-C50C-407E-A947-70E740481C1C}">
                <a14:useLocalDpi xmlns:a14="http://schemas.microsoft.com/office/drawing/2010/main" val="0"/>
              </a:ext>
            </a:extLst>
          </a:blip>
          <a:srcRect l="12569" t="19907" b="7997"/>
          <a:stretch>
            <a:fillRect/>
          </a:stretch>
        </p:blipFill>
        <p:spPr bwMode="auto">
          <a:xfrm>
            <a:off x="0" y="0"/>
            <a:ext cx="22717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Placeholder 35" descr="shutterstock_12412126.jpg"/>
          <p:cNvPicPr>
            <a:picLocks noChangeAspect="1"/>
          </p:cNvPicPr>
          <p:nvPr/>
        </p:nvPicPr>
        <p:blipFill>
          <a:blip r:embed="rId5">
            <a:extLst>
              <a:ext uri="{28A0092B-C50C-407E-A947-70E740481C1C}">
                <a14:useLocalDpi xmlns:a14="http://schemas.microsoft.com/office/drawing/2010/main" val="0"/>
              </a:ext>
            </a:extLst>
          </a:blip>
          <a:srcRect l="28596" r="16269"/>
          <a:stretch>
            <a:fillRect/>
          </a:stretch>
        </p:blipFill>
        <p:spPr bwMode="auto">
          <a:xfrm>
            <a:off x="2284413" y="0"/>
            <a:ext cx="2271712"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Placeholder 9" descr="shutterstock_43012507.jpg"/>
          <p:cNvPicPr>
            <a:picLocks noChangeAspect="1"/>
          </p:cNvPicPr>
          <p:nvPr/>
        </p:nvPicPr>
        <p:blipFill>
          <a:blip r:embed="rId6">
            <a:extLst>
              <a:ext uri="{28A0092B-C50C-407E-A947-70E740481C1C}">
                <a14:useLocalDpi xmlns:a14="http://schemas.microsoft.com/office/drawing/2010/main" val="0"/>
              </a:ext>
            </a:extLst>
          </a:blip>
          <a:srcRect l="41125" r="4950"/>
          <a:stretch>
            <a:fillRect/>
          </a:stretch>
        </p:blipFill>
        <p:spPr bwMode="auto">
          <a:xfrm>
            <a:off x="4573588" y="0"/>
            <a:ext cx="2271712"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smtClean="0"/>
              <a:t>Click to edit Master title style</a:t>
            </a:r>
            <a:endParaRPr lang="en-US" dirty="0"/>
          </a:p>
        </p:txBody>
      </p:sp>
      <p:sp>
        <p:nvSpPr>
          <p:cNvPr id="13"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smtClean="0"/>
              <a:t>Click to edit Master subtitle style</a:t>
            </a:r>
            <a:endParaRPr lang="en-US" dirty="0"/>
          </a:p>
        </p:txBody>
      </p:sp>
      <p:sp>
        <p:nvSpPr>
          <p:cNvPr id="17" name="Text Placeholder 15"/>
          <p:cNvSpPr>
            <a:spLocks noGrp="1"/>
          </p:cNvSpPr>
          <p:nvPr>
            <p:ph type="body" sz="quarter" idx="13"/>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smtClean="0"/>
              <a:t>Click to edit Master text styles</a:t>
            </a:r>
          </a:p>
        </p:txBody>
      </p:sp>
      <p:sp>
        <p:nvSpPr>
          <p:cNvPr id="11" name="Date Placeholder 1"/>
          <p:cNvSpPr>
            <a:spLocks noGrp="1"/>
          </p:cNvSpPr>
          <p:nvPr>
            <p:ph type="dt" sz="half" idx="14"/>
          </p:nvPr>
        </p:nvSpPr>
        <p:spPr/>
        <p:txBody>
          <a:bodyPr/>
          <a:lstStyle>
            <a:lvl1pPr>
              <a:defRPr/>
            </a:lvl1pPr>
          </a:lstStyle>
          <a:p>
            <a:pPr>
              <a:defRPr/>
            </a:pPr>
            <a:fld id="{5D6CCDA1-3060-384E-994F-0481C23E1338}" type="datetime1">
              <a:rPr lang="en-US"/>
              <a:pPr>
                <a:defRPr/>
              </a:pPr>
              <a:t>11/12/15</a:t>
            </a:fld>
            <a:endParaRPr lang="en-US" dirty="0"/>
          </a:p>
        </p:txBody>
      </p:sp>
      <p:sp>
        <p:nvSpPr>
          <p:cNvPr id="14" name="Slide Number Placeholder 2"/>
          <p:cNvSpPr>
            <a:spLocks noGrp="1"/>
          </p:cNvSpPr>
          <p:nvPr>
            <p:ph type="sldNum" sz="quarter" idx="15"/>
          </p:nvPr>
        </p:nvSpPr>
        <p:spPr/>
        <p:txBody>
          <a:bodyPr/>
          <a:lstStyle>
            <a:lvl1pPr>
              <a:defRPr/>
            </a:lvl1pPr>
          </a:lstStyle>
          <a:p>
            <a:pPr>
              <a:defRPr/>
            </a:pPr>
            <a:fld id="{99D99F32-1665-B143-8D4A-A74F9679555D}" type="slidenum">
              <a:rPr lang="en-US"/>
              <a:pPr>
                <a:defRPr/>
              </a:pPr>
              <a:t>‹#›</a:t>
            </a:fld>
            <a:endParaRPr lang="en-US" dirty="0"/>
          </a:p>
        </p:txBody>
      </p:sp>
    </p:spTree>
    <p:extLst>
      <p:ext uri="{BB962C8B-B14F-4D97-AF65-F5344CB8AC3E}">
        <p14:creationId xmlns:p14="http://schemas.microsoft.com/office/powerpoint/2010/main" val="146109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eople and Tech">
    <p:spTree>
      <p:nvGrpSpPr>
        <p:cNvPr id="1" name=""/>
        <p:cNvGrpSpPr/>
        <p:nvPr/>
      </p:nvGrpSpPr>
      <p:grpSpPr>
        <a:xfrm>
          <a:off x="0" y="0"/>
          <a:ext cx="0" cy="0"/>
          <a:chOff x="0" y="0"/>
          <a:chExt cx="0" cy="0"/>
        </a:xfrm>
      </p:grpSpPr>
      <p:sp>
        <p:nvSpPr>
          <p:cNvPr id="5" name="Rectangle 4"/>
          <p:cNvSpPr/>
          <p:nvPr/>
        </p:nvSpPr>
        <p:spPr>
          <a:xfrm>
            <a:off x="1588" y="0"/>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809875"/>
            <a:ext cx="91440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Placeholder 8" descr="shutterstock_77990686.jpg"/>
          <p:cNvPicPr>
            <a:picLocks noChangeAspect="1"/>
          </p:cNvPicPr>
          <p:nvPr/>
        </p:nvPicPr>
        <p:blipFill>
          <a:blip r:embed="rId3">
            <a:extLst>
              <a:ext uri="{28A0092B-C50C-407E-A947-70E740481C1C}">
                <a14:useLocalDpi xmlns:a14="http://schemas.microsoft.com/office/drawing/2010/main" val="0"/>
              </a:ext>
            </a:extLst>
          </a:blip>
          <a:srcRect l="2861" t="11378" r="-2" b="8519"/>
          <a:stretch>
            <a:fillRect/>
          </a:stretch>
        </p:blipFill>
        <p:spPr bwMode="auto">
          <a:xfrm>
            <a:off x="2286000" y="0"/>
            <a:ext cx="22717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Placeholder 10" descr="iStock_000017402661Medium.jpg"/>
          <p:cNvPicPr>
            <a:picLocks noChangeAspect="1"/>
          </p:cNvPicPr>
          <p:nvPr/>
        </p:nvPicPr>
        <p:blipFill>
          <a:blip r:embed="rId4">
            <a:extLst>
              <a:ext uri="{28A0092B-C50C-407E-A947-70E740481C1C}">
                <a14:useLocalDpi xmlns:a14="http://schemas.microsoft.com/office/drawing/2010/main" val="0"/>
              </a:ext>
            </a:extLst>
          </a:blip>
          <a:srcRect l="46613" t="11118" r="6171" b="2959"/>
          <a:stretch>
            <a:fillRect/>
          </a:stretch>
        </p:blipFill>
        <p:spPr bwMode="auto">
          <a:xfrm>
            <a:off x="6858000" y="0"/>
            <a:ext cx="22860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Placeholder 13" descr="shutterstock_32048539.jpg"/>
          <p:cNvPicPr>
            <a:picLocks noChangeAspect="1"/>
          </p:cNvPicPr>
          <p:nvPr/>
        </p:nvPicPr>
        <p:blipFill>
          <a:blip r:embed="rId5">
            <a:extLst>
              <a:ext uri="{28A0092B-C50C-407E-A947-70E740481C1C}">
                <a14:useLocalDpi xmlns:a14="http://schemas.microsoft.com/office/drawing/2010/main" val="0"/>
              </a:ext>
            </a:extLst>
          </a:blip>
          <a:srcRect l="43053" t="3491" r="2" b="4852"/>
          <a:stretch>
            <a:fillRect/>
          </a:stretch>
        </p:blipFill>
        <p:spPr bwMode="auto">
          <a:xfrm>
            <a:off x="0" y="0"/>
            <a:ext cx="22717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Placeholder 15" descr="shutterstock_11304505.jpg"/>
          <p:cNvPicPr>
            <a:picLocks noChangeAspect="1"/>
          </p:cNvPicPr>
          <p:nvPr/>
        </p:nvPicPr>
        <p:blipFill>
          <a:blip r:embed="rId6">
            <a:extLst>
              <a:ext uri="{28A0092B-C50C-407E-A947-70E740481C1C}">
                <a14:useLocalDpi xmlns:a14="http://schemas.microsoft.com/office/drawing/2010/main" val="0"/>
              </a:ext>
            </a:extLst>
          </a:blip>
          <a:srcRect l="4686" r="41415"/>
          <a:stretch>
            <a:fillRect/>
          </a:stretch>
        </p:blipFill>
        <p:spPr bwMode="auto">
          <a:xfrm>
            <a:off x="4572000" y="0"/>
            <a:ext cx="22717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smtClean="0"/>
              <a:t>Click to edit Master title style</a:t>
            </a:r>
            <a:endParaRPr lang="en-US" dirty="0"/>
          </a:p>
        </p:txBody>
      </p:sp>
      <p:sp>
        <p:nvSpPr>
          <p:cNvPr id="13"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smtClean="0"/>
              <a:t>Click to edit Master subtitle style</a:t>
            </a:r>
            <a:endParaRPr lang="en-US" dirty="0"/>
          </a:p>
        </p:txBody>
      </p:sp>
      <p:sp>
        <p:nvSpPr>
          <p:cNvPr id="16" name="Text Placeholder 15"/>
          <p:cNvSpPr>
            <a:spLocks noGrp="1"/>
          </p:cNvSpPr>
          <p:nvPr>
            <p:ph type="body" sz="quarter" idx="13"/>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smtClean="0"/>
              <a:t>Click to edit Master text styles</a:t>
            </a:r>
          </a:p>
        </p:txBody>
      </p:sp>
      <p:sp>
        <p:nvSpPr>
          <p:cNvPr id="11" name="Date Placeholder 1"/>
          <p:cNvSpPr>
            <a:spLocks noGrp="1"/>
          </p:cNvSpPr>
          <p:nvPr>
            <p:ph type="dt" sz="half" idx="14"/>
          </p:nvPr>
        </p:nvSpPr>
        <p:spPr/>
        <p:txBody>
          <a:bodyPr/>
          <a:lstStyle>
            <a:lvl1pPr>
              <a:defRPr/>
            </a:lvl1pPr>
          </a:lstStyle>
          <a:p>
            <a:pPr>
              <a:defRPr/>
            </a:pPr>
            <a:fld id="{879C7845-938E-F041-B678-DD441B82590C}" type="datetime1">
              <a:rPr lang="en-US"/>
              <a:pPr>
                <a:defRPr/>
              </a:pPr>
              <a:t>11/12/15</a:t>
            </a:fld>
            <a:endParaRPr lang="en-US" dirty="0"/>
          </a:p>
        </p:txBody>
      </p:sp>
      <p:sp>
        <p:nvSpPr>
          <p:cNvPr id="14" name="Slide Number Placeholder 2"/>
          <p:cNvSpPr>
            <a:spLocks noGrp="1"/>
          </p:cNvSpPr>
          <p:nvPr>
            <p:ph type="sldNum" sz="quarter" idx="15"/>
          </p:nvPr>
        </p:nvSpPr>
        <p:spPr/>
        <p:txBody>
          <a:bodyPr/>
          <a:lstStyle>
            <a:lvl1pPr>
              <a:defRPr/>
            </a:lvl1pPr>
          </a:lstStyle>
          <a:p>
            <a:pPr>
              <a:defRPr/>
            </a:pPr>
            <a:fld id="{02D6DAE9-6A84-0344-9053-E91F7D90A8B3}" type="slidenum">
              <a:rPr lang="en-US"/>
              <a:pPr>
                <a:defRPr/>
              </a:pPr>
              <a:t>‹#›</a:t>
            </a:fld>
            <a:endParaRPr lang="en-US" dirty="0"/>
          </a:p>
        </p:txBody>
      </p:sp>
    </p:spTree>
    <p:extLst>
      <p:ext uri="{BB962C8B-B14F-4D97-AF65-F5344CB8AC3E}">
        <p14:creationId xmlns:p14="http://schemas.microsoft.com/office/powerpoint/2010/main" val="235541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Aspiration">
    <p:spTree>
      <p:nvGrpSpPr>
        <p:cNvPr id="1" name=""/>
        <p:cNvGrpSpPr/>
        <p:nvPr/>
      </p:nvGrpSpPr>
      <p:grpSpPr>
        <a:xfrm>
          <a:off x="0" y="0"/>
          <a:ext cx="0" cy="0"/>
          <a:chOff x="0" y="0"/>
          <a:chExt cx="0" cy="0"/>
        </a:xfrm>
      </p:grpSpPr>
      <p:sp>
        <p:nvSpPr>
          <p:cNvPr id="5" name="Rectangle 4"/>
          <p:cNvSpPr/>
          <p:nvPr/>
        </p:nvSpPr>
        <p:spPr>
          <a:xfrm>
            <a:off x="0" y="0"/>
            <a:ext cx="9170988"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809875"/>
            <a:ext cx="91440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Placeholder 10" descr="cover-rgb.jpg"/>
          <p:cNvPicPr>
            <a:picLocks noChangeAspect="1"/>
          </p:cNvPicPr>
          <p:nvPr/>
        </p:nvPicPr>
        <p:blipFill>
          <a:blip r:embed="rId3">
            <a:extLst>
              <a:ext uri="{28A0092B-C50C-407E-A947-70E740481C1C}">
                <a14:useLocalDpi xmlns:a14="http://schemas.microsoft.com/office/drawing/2010/main" val="0"/>
              </a:ext>
            </a:extLst>
          </a:blip>
          <a:srcRect t="43526" b="24687"/>
          <a:stretch>
            <a:fillRect/>
          </a:stretch>
        </p:blipFill>
        <p:spPr bwMode="auto">
          <a:xfrm>
            <a:off x="0" y="0"/>
            <a:ext cx="91440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smtClean="0"/>
              <a:t>Click to edit Master title style</a:t>
            </a:r>
            <a:endParaRPr lang="en-US" dirty="0"/>
          </a:p>
        </p:txBody>
      </p:sp>
      <p:sp>
        <p:nvSpPr>
          <p:cNvPr id="10"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smtClean="0"/>
              <a:t>Click to edit Master subtitle style</a:t>
            </a:r>
            <a:endParaRPr lang="en-US" dirty="0"/>
          </a:p>
        </p:txBody>
      </p:sp>
      <p:sp>
        <p:nvSpPr>
          <p:cNvPr id="7" name="Text Placeholder 15"/>
          <p:cNvSpPr>
            <a:spLocks noGrp="1"/>
          </p:cNvSpPr>
          <p:nvPr>
            <p:ph type="body" sz="quarter" idx="13"/>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smtClean="0"/>
              <a:t>Click to edit Master text styles</a:t>
            </a:r>
          </a:p>
        </p:txBody>
      </p:sp>
      <p:sp>
        <p:nvSpPr>
          <p:cNvPr id="11" name="Date Placeholder 1"/>
          <p:cNvSpPr>
            <a:spLocks noGrp="1"/>
          </p:cNvSpPr>
          <p:nvPr>
            <p:ph type="dt" sz="half" idx="14"/>
          </p:nvPr>
        </p:nvSpPr>
        <p:spPr/>
        <p:txBody>
          <a:bodyPr/>
          <a:lstStyle>
            <a:lvl1pPr>
              <a:defRPr/>
            </a:lvl1pPr>
          </a:lstStyle>
          <a:p>
            <a:pPr>
              <a:defRPr/>
            </a:pPr>
            <a:fld id="{F989410D-8BC1-884E-BCBC-66D2CC8B72F1}" type="datetime1">
              <a:rPr lang="en-US"/>
              <a:pPr>
                <a:defRPr/>
              </a:pPr>
              <a:t>11/12/15</a:t>
            </a:fld>
            <a:endParaRPr lang="en-US" dirty="0"/>
          </a:p>
        </p:txBody>
      </p:sp>
      <p:sp>
        <p:nvSpPr>
          <p:cNvPr id="12" name="Slide Number Placeholder 2"/>
          <p:cNvSpPr>
            <a:spLocks noGrp="1"/>
          </p:cNvSpPr>
          <p:nvPr>
            <p:ph type="sldNum" sz="quarter" idx="15"/>
          </p:nvPr>
        </p:nvSpPr>
        <p:spPr/>
        <p:txBody>
          <a:bodyPr/>
          <a:lstStyle>
            <a:lvl1pPr>
              <a:defRPr/>
            </a:lvl1pPr>
          </a:lstStyle>
          <a:p>
            <a:pPr>
              <a:defRPr/>
            </a:pPr>
            <a:fld id="{86B7F158-6FDE-5949-8082-237208690D3D}" type="slidenum">
              <a:rPr lang="en-US"/>
              <a:pPr>
                <a:defRPr/>
              </a:pPr>
              <a:t>‹#›</a:t>
            </a:fld>
            <a:endParaRPr lang="en-US" dirty="0"/>
          </a:p>
        </p:txBody>
      </p:sp>
    </p:spTree>
    <p:extLst>
      <p:ext uri="{BB962C8B-B14F-4D97-AF65-F5344CB8AC3E}">
        <p14:creationId xmlns:p14="http://schemas.microsoft.com/office/powerpoint/2010/main" val="110466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Custom 4 Images">
    <p:spTree>
      <p:nvGrpSpPr>
        <p:cNvPr id="1" name=""/>
        <p:cNvGrpSpPr/>
        <p:nvPr/>
      </p:nvGrpSpPr>
      <p:grpSpPr>
        <a:xfrm>
          <a:off x="0" y="0"/>
          <a:ext cx="0" cy="0"/>
          <a:chOff x="0" y="0"/>
          <a:chExt cx="0" cy="0"/>
        </a:xfrm>
      </p:grpSpPr>
      <p:sp>
        <p:nvSpPr>
          <p:cNvPr id="14" name="Rectangle 13"/>
          <p:cNvSpPr/>
          <p:nvPr/>
        </p:nvSpPr>
        <p:spPr>
          <a:xfrm>
            <a:off x="-11113" y="0"/>
            <a:ext cx="9172576"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5"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809875"/>
            <a:ext cx="9174163"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15"/>
          <p:cNvSpPr>
            <a:spLocks noGrp="1"/>
          </p:cNvSpPr>
          <p:nvPr>
            <p:ph type="pic" sz="quarter" idx="13"/>
          </p:nvPr>
        </p:nvSpPr>
        <p:spPr>
          <a:xfrm>
            <a:off x="-1" y="0"/>
            <a:ext cx="2271889" cy="2809875"/>
          </a:xfrm>
          <a:prstGeom prst="rect">
            <a:avLst/>
          </a:prstGeom>
        </p:spPr>
        <p:txBody>
          <a:bodyPr rtlCol="0">
            <a:normAutofit/>
          </a:bodyPr>
          <a:lstStyle>
            <a:lvl1pPr marL="0" indent="0">
              <a:buFontTx/>
              <a:buNone/>
              <a:defRPr sz="1800"/>
            </a:lvl1pPr>
          </a:lstStyle>
          <a:p>
            <a:pPr lvl="0"/>
            <a:r>
              <a:rPr lang="en-US" noProof="0" smtClean="0"/>
              <a:t>Drag picture to placeholder or click icon to add</a:t>
            </a:r>
            <a:endParaRPr lang="en-US" noProof="0" dirty="0"/>
          </a:p>
        </p:txBody>
      </p:sp>
      <p:sp>
        <p:nvSpPr>
          <p:cNvPr id="9" name="Picture Placeholder 15"/>
          <p:cNvSpPr>
            <a:spLocks noGrp="1"/>
          </p:cNvSpPr>
          <p:nvPr>
            <p:ph type="pic" sz="quarter" idx="14"/>
          </p:nvPr>
        </p:nvSpPr>
        <p:spPr>
          <a:xfrm>
            <a:off x="2285999" y="0"/>
            <a:ext cx="2271889" cy="2809875"/>
          </a:xfrm>
          <a:prstGeom prst="rect">
            <a:avLst/>
          </a:prstGeom>
        </p:spPr>
        <p:txBody>
          <a:bodyPr rtlCol="0">
            <a:normAutofit/>
          </a:bodyPr>
          <a:lstStyle>
            <a:lvl1pPr marL="0" indent="0">
              <a:buFontTx/>
              <a:buNone/>
              <a:defRPr sz="1800"/>
            </a:lvl1pPr>
          </a:lstStyle>
          <a:p>
            <a:pPr lvl="0"/>
            <a:r>
              <a:rPr lang="en-US" noProof="0" smtClean="0"/>
              <a:t>Drag picture to placeholder or click icon to add</a:t>
            </a:r>
            <a:endParaRPr lang="en-US" noProof="0" dirty="0"/>
          </a:p>
        </p:txBody>
      </p:sp>
      <p:sp>
        <p:nvSpPr>
          <p:cNvPr id="10" name="Picture Placeholder 15"/>
          <p:cNvSpPr>
            <a:spLocks noGrp="1"/>
          </p:cNvSpPr>
          <p:nvPr>
            <p:ph type="pic" sz="quarter" idx="15"/>
          </p:nvPr>
        </p:nvSpPr>
        <p:spPr>
          <a:xfrm>
            <a:off x="4571999" y="0"/>
            <a:ext cx="2271889" cy="2809875"/>
          </a:xfrm>
          <a:prstGeom prst="rect">
            <a:avLst/>
          </a:prstGeom>
        </p:spPr>
        <p:txBody>
          <a:bodyPr rtlCol="0">
            <a:normAutofit/>
          </a:bodyPr>
          <a:lstStyle>
            <a:lvl1pPr marL="0" indent="0">
              <a:buFontTx/>
              <a:buNone/>
              <a:defRPr sz="1800"/>
            </a:lvl1pPr>
          </a:lstStyle>
          <a:p>
            <a:pPr lvl="0"/>
            <a:r>
              <a:rPr lang="en-US" noProof="0" smtClean="0"/>
              <a:t>Drag picture to placeholder or click icon to add</a:t>
            </a:r>
            <a:endParaRPr lang="en-US" noProof="0" dirty="0"/>
          </a:p>
        </p:txBody>
      </p:sp>
      <p:sp>
        <p:nvSpPr>
          <p:cNvPr id="11" name="Picture Placeholder 15"/>
          <p:cNvSpPr>
            <a:spLocks noGrp="1"/>
          </p:cNvSpPr>
          <p:nvPr>
            <p:ph type="pic" sz="quarter" idx="16"/>
          </p:nvPr>
        </p:nvSpPr>
        <p:spPr>
          <a:xfrm>
            <a:off x="6857999" y="0"/>
            <a:ext cx="2315683" cy="2809875"/>
          </a:xfrm>
          <a:prstGeom prst="rect">
            <a:avLst/>
          </a:prstGeom>
        </p:spPr>
        <p:txBody>
          <a:bodyPr rtlCol="0">
            <a:normAutofit/>
          </a:bodyPr>
          <a:lstStyle>
            <a:lvl1pPr marL="0" indent="0">
              <a:buFontTx/>
              <a:buNone/>
              <a:defRPr sz="1800"/>
            </a:lvl1pPr>
          </a:lstStyle>
          <a:p>
            <a:pPr lvl="0"/>
            <a:r>
              <a:rPr lang="en-US" noProof="0" smtClean="0"/>
              <a:t>Drag picture to placeholder or click icon to add</a:t>
            </a:r>
            <a:endParaRPr lang="en-US" noProof="0" dirty="0"/>
          </a:p>
        </p:txBody>
      </p:sp>
      <p:sp>
        <p:nvSpPr>
          <p:cNvPr id="12"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smtClean="0"/>
              <a:t>Click to edit Master title style</a:t>
            </a:r>
            <a:endParaRPr lang="en-US" dirty="0"/>
          </a:p>
        </p:txBody>
      </p:sp>
      <p:sp>
        <p:nvSpPr>
          <p:cNvPr id="13"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smtClean="0"/>
              <a:t>Click to edit Master subtitle style</a:t>
            </a:r>
            <a:endParaRPr lang="en-US" dirty="0"/>
          </a:p>
        </p:txBody>
      </p:sp>
      <p:sp>
        <p:nvSpPr>
          <p:cNvPr id="16" name="Text Placeholder 15"/>
          <p:cNvSpPr>
            <a:spLocks noGrp="1"/>
          </p:cNvSpPr>
          <p:nvPr>
            <p:ph type="body" sz="quarter" idx="17"/>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smtClean="0"/>
              <a:t>Click to edit Master text styles</a:t>
            </a:r>
          </a:p>
        </p:txBody>
      </p:sp>
      <p:sp>
        <p:nvSpPr>
          <p:cNvPr id="17" name="Date Placeholder 1"/>
          <p:cNvSpPr>
            <a:spLocks noGrp="1"/>
          </p:cNvSpPr>
          <p:nvPr>
            <p:ph type="dt" sz="half" idx="18"/>
          </p:nvPr>
        </p:nvSpPr>
        <p:spPr/>
        <p:txBody>
          <a:bodyPr/>
          <a:lstStyle>
            <a:lvl1pPr>
              <a:defRPr/>
            </a:lvl1pPr>
          </a:lstStyle>
          <a:p>
            <a:pPr>
              <a:defRPr/>
            </a:pPr>
            <a:fld id="{97F745A2-C156-3E40-B0EE-0C215E481A9D}" type="datetime1">
              <a:rPr lang="en-US"/>
              <a:pPr>
                <a:defRPr/>
              </a:pPr>
              <a:t>11/12/15</a:t>
            </a:fld>
            <a:endParaRPr lang="en-US" dirty="0"/>
          </a:p>
        </p:txBody>
      </p:sp>
      <p:sp>
        <p:nvSpPr>
          <p:cNvPr id="18" name="Slide Number Placeholder 2"/>
          <p:cNvSpPr>
            <a:spLocks noGrp="1"/>
          </p:cNvSpPr>
          <p:nvPr>
            <p:ph type="sldNum" sz="quarter" idx="19"/>
          </p:nvPr>
        </p:nvSpPr>
        <p:spPr/>
        <p:txBody>
          <a:bodyPr/>
          <a:lstStyle>
            <a:lvl1pPr>
              <a:defRPr/>
            </a:lvl1pPr>
          </a:lstStyle>
          <a:p>
            <a:pPr>
              <a:defRPr/>
            </a:pPr>
            <a:fld id="{79E52E5C-3BBF-C54E-813C-75B4D61C7F89}" type="slidenum">
              <a:rPr lang="en-US"/>
              <a:pPr>
                <a:defRPr/>
              </a:pPr>
              <a:t>‹#›</a:t>
            </a:fld>
            <a:endParaRPr lang="en-US" dirty="0"/>
          </a:p>
        </p:txBody>
      </p:sp>
    </p:spTree>
    <p:extLst>
      <p:ext uri="{BB962C8B-B14F-4D97-AF65-F5344CB8AC3E}">
        <p14:creationId xmlns:p14="http://schemas.microsoft.com/office/powerpoint/2010/main" val="185407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Custom 1 Image">
    <p:spTree>
      <p:nvGrpSpPr>
        <p:cNvPr id="1" name=""/>
        <p:cNvGrpSpPr/>
        <p:nvPr/>
      </p:nvGrpSpPr>
      <p:grpSpPr>
        <a:xfrm>
          <a:off x="0" y="0"/>
          <a:ext cx="0" cy="0"/>
          <a:chOff x="0" y="0"/>
          <a:chExt cx="0" cy="0"/>
        </a:xfrm>
      </p:grpSpPr>
      <p:sp>
        <p:nvSpPr>
          <p:cNvPr id="6" name="Rectangle 5"/>
          <p:cNvSpPr/>
          <p:nvPr/>
        </p:nvSpPr>
        <p:spPr>
          <a:xfrm>
            <a:off x="1588" y="0"/>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809875"/>
            <a:ext cx="91440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15"/>
          <p:cNvSpPr>
            <a:spLocks noGrp="1"/>
          </p:cNvSpPr>
          <p:nvPr>
            <p:ph type="pic" sz="quarter" idx="13"/>
          </p:nvPr>
        </p:nvSpPr>
        <p:spPr>
          <a:xfrm>
            <a:off x="-1" y="0"/>
            <a:ext cx="9144001" cy="2809875"/>
          </a:xfrm>
          <a:prstGeom prst="rect">
            <a:avLst/>
          </a:prstGeom>
        </p:spPr>
        <p:txBody>
          <a:bodyPr rtlCol="0">
            <a:normAutofit/>
          </a:bodyPr>
          <a:lstStyle>
            <a:lvl1pPr marL="0" indent="0">
              <a:buFontTx/>
              <a:buNone/>
              <a:defRPr sz="1800"/>
            </a:lvl1pPr>
          </a:lstStyle>
          <a:p>
            <a:pPr lvl="0"/>
            <a:r>
              <a:rPr lang="en-US" noProof="0" smtClean="0"/>
              <a:t>Drag picture to placeholder or click icon to add</a:t>
            </a:r>
            <a:endParaRPr lang="en-US" noProof="0" dirty="0"/>
          </a:p>
        </p:txBody>
      </p:sp>
      <p:sp>
        <p:nvSpPr>
          <p:cNvPr id="9"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smtClean="0"/>
              <a:t>Click to edit Master title style</a:t>
            </a:r>
            <a:endParaRPr lang="en-US" dirty="0"/>
          </a:p>
        </p:txBody>
      </p:sp>
      <p:sp>
        <p:nvSpPr>
          <p:cNvPr id="10"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smtClean="0"/>
              <a:t>Click to edit Master subtitle style</a:t>
            </a:r>
            <a:endParaRPr lang="en-US" dirty="0"/>
          </a:p>
        </p:txBody>
      </p:sp>
      <p:sp>
        <p:nvSpPr>
          <p:cNvPr id="12" name="Text Placeholder 15"/>
          <p:cNvSpPr>
            <a:spLocks noGrp="1"/>
          </p:cNvSpPr>
          <p:nvPr>
            <p:ph type="body" sz="quarter" idx="14"/>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smtClean="0"/>
              <a:t>Click to edit Master text styles</a:t>
            </a:r>
          </a:p>
        </p:txBody>
      </p:sp>
      <p:sp>
        <p:nvSpPr>
          <p:cNvPr id="11" name="Date Placeholder 1"/>
          <p:cNvSpPr>
            <a:spLocks noGrp="1"/>
          </p:cNvSpPr>
          <p:nvPr>
            <p:ph type="dt" sz="half" idx="15"/>
          </p:nvPr>
        </p:nvSpPr>
        <p:spPr/>
        <p:txBody>
          <a:bodyPr/>
          <a:lstStyle>
            <a:lvl1pPr>
              <a:defRPr/>
            </a:lvl1pPr>
          </a:lstStyle>
          <a:p>
            <a:pPr>
              <a:defRPr/>
            </a:pPr>
            <a:fld id="{CFA3CC5C-EC8F-0D46-B348-06838738FC5C}" type="datetime1">
              <a:rPr lang="en-US"/>
              <a:pPr>
                <a:defRPr/>
              </a:pPr>
              <a:t>11/12/15</a:t>
            </a:fld>
            <a:endParaRPr lang="en-US" dirty="0"/>
          </a:p>
        </p:txBody>
      </p:sp>
      <p:sp>
        <p:nvSpPr>
          <p:cNvPr id="13" name="Slide Number Placeholder 2"/>
          <p:cNvSpPr>
            <a:spLocks noGrp="1"/>
          </p:cNvSpPr>
          <p:nvPr>
            <p:ph type="sldNum" sz="quarter" idx="16"/>
          </p:nvPr>
        </p:nvSpPr>
        <p:spPr/>
        <p:txBody>
          <a:bodyPr/>
          <a:lstStyle>
            <a:lvl1pPr>
              <a:defRPr/>
            </a:lvl1pPr>
          </a:lstStyle>
          <a:p>
            <a:pPr>
              <a:defRPr/>
            </a:pPr>
            <a:fld id="{D3A5D731-B9C6-7D47-856A-3907FB9208F6}" type="slidenum">
              <a:rPr lang="en-US"/>
              <a:pPr>
                <a:defRPr/>
              </a:pPr>
              <a:t>‹#›</a:t>
            </a:fld>
            <a:endParaRPr lang="en-US" dirty="0"/>
          </a:p>
        </p:txBody>
      </p:sp>
    </p:spTree>
    <p:extLst>
      <p:ext uri="{BB962C8B-B14F-4D97-AF65-F5344CB8AC3E}">
        <p14:creationId xmlns:p14="http://schemas.microsoft.com/office/powerpoint/2010/main" val="271491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91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457200" y="2417899"/>
            <a:ext cx="8229600" cy="1143000"/>
          </a:xfrm>
          <a:prstGeom prst="rect">
            <a:avLst/>
          </a:prstGeom>
        </p:spPr>
        <p:txBody>
          <a:bodyPr/>
          <a:lstStyle>
            <a:lvl1pPr algn="l">
              <a:defRPr sz="4600" b="1">
                <a:solidFill>
                  <a:srgbClr val="FFFFFF"/>
                </a:solidFill>
                <a:latin typeface="Verdana"/>
                <a:cs typeface="Verdana"/>
              </a:defRPr>
            </a:lvl1pPr>
          </a:lstStyle>
          <a:p>
            <a:r>
              <a:rPr lang="en-US" smtClean="0"/>
              <a:t>Click to edit Master title style</a:t>
            </a:r>
            <a:endParaRPr lang="en-US" dirty="0"/>
          </a:p>
        </p:txBody>
      </p:sp>
      <p:sp>
        <p:nvSpPr>
          <p:cNvPr id="4" name="Slide Number Placeholder 2"/>
          <p:cNvSpPr>
            <a:spLocks noGrp="1"/>
          </p:cNvSpPr>
          <p:nvPr>
            <p:ph type="sldNum" sz="quarter" idx="10"/>
          </p:nvPr>
        </p:nvSpPr>
        <p:spPr/>
        <p:txBody>
          <a:bodyPr/>
          <a:lstStyle>
            <a:lvl1pPr>
              <a:defRPr/>
            </a:lvl1pPr>
          </a:lstStyle>
          <a:p>
            <a:pPr>
              <a:defRPr/>
            </a:pPr>
            <a:fld id="{C3BB0459-26FD-7248-9C09-9BAEF8174546}" type="slidenum">
              <a:rPr lang="en-US"/>
              <a:pPr>
                <a:defRPr/>
              </a:pPr>
              <a:t>‹#›</a:t>
            </a:fld>
            <a:endParaRPr lang="en-US" dirty="0"/>
          </a:p>
        </p:txBody>
      </p:sp>
      <p:sp>
        <p:nvSpPr>
          <p:cNvPr id="5" name="Date Placeholder 3"/>
          <p:cNvSpPr>
            <a:spLocks noGrp="1"/>
          </p:cNvSpPr>
          <p:nvPr>
            <p:ph type="dt" sz="half" idx="11"/>
          </p:nvPr>
        </p:nvSpPr>
        <p:spPr/>
        <p:txBody>
          <a:bodyPr/>
          <a:lstStyle>
            <a:lvl1pPr>
              <a:defRPr/>
            </a:lvl1pPr>
          </a:lstStyle>
          <a:p>
            <a:pPr>
              <a:defRPr/>
            </a:pPr>
            <a:fld id="{320F228E-2E55-C44F-B54C-1D560573A093}" type="datetime1">
              <a:rPr lang="en-US"/>
              <a:pPr>
                <a:defRPr/>
              </a:pPr>
              <a:t>11/12/15</a:t>
            </a:fld>
            <a:endParaRPr lang="en-US" dirty="0"/>
          </a:p>
        </p:txBody>
      </p:sp>
    </p:spTree>
    <p:extLst>
      <p:ext uri="{BB962C8B-B14F-4D97-AF65-F5344CB8AC3E}">
        <p14:creationId xmlns:p14="http://schemas.microsoft.com/office/powerpoint/2010/main" val="14255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N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
          <p:cNvSpPr>
            <a:spLocks noGrp="1"/>
          </p:cNvSpPr>
          <p:nvPr>
            <p:ph type="sldNum" sz="quarter" idx="10"/>
          </p:nvPr>
        </p:nvSpPr>
        <p:spPr/>
        <p:txBody>
          <a:bodyPr/>
          <a:lstStyle>
            <a:lvl1pPr>
              <a:defRPr/>
            </a:lvl1pPr>
          </a:lstStyle>
          <a:p>
            <a:pPr>
              <a:defRPr/>
            </a:pPr>
            <a:fld id="{942DB186-ED04-5C4C-B3C5-0B410677D56D}" type="slidenum">
              <a:rPr lang="en-US"/>
              <a:pPr>
                <a:defRPr/>
              </a:pPr>
              <a:t>‹#›</a:t>
            </a:fld>
            <a:endParaRPr lang="en-US" dirty="0"/>
          </a:p>
        </p:txBody>
      </p:sp>
      <p:sp>
        <p:nvSpPr>
          <p:cNvPr id="4" name="Date Placeholder 2"/>
          <p:cNvSpPr>
            <a:spLocks noGrp="1"/>
          </p:cNvSpPr>
          <p:nvPr>
            <p:ph type="dt" sz="half" idx="11"/>
          </p:nvPr>
        </p:nvSpPr>
        <p:spPr/>
        <p:txBody>
          <a:bodyPr/>
          <a:lstStyle>
            <a:lvl1pPr>
              <a:defRPr/>
            </a:lvl1pPr>
          </a:lstStyle>
          <a:p>
            <a:pPr>
              <a:defRPr/>
            </a:pPr>
            <a:fld id="{A1E3A34E-7437-5749-9FCE-42C559E70E96}" type="datetime1">
              <a:rPr lang="en-US"/>
              <a:pPr>
                <a:defRPr/>
              </a:pPr>
              <a:t>11/12/15</a:t>
            </a:fld>
            <a:endParaRPr lang="en-US" dirty="0"/>
          </a:p>
        </p:txBody>
      </p:sp>
    </p:spTree>
    <p:extLst>
      <p:ext uri="{BB962C8B-B14F-4D97-AF65-F5344CB8AC3E}">
        <p14:creationId xmlns:p14="http://schemas.microsoft.com/office/powerpoint/2010/main" val="3391342736"/>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Title Placeholder 9"/>
          <p:cNvSpPr>
            <a:spLocks noGrp="1" noChangeAspect="1"/>
          </p:cNvSpPr>
          <p:nvPr>
            <p:ph type="title"/>
          </p:nvPr>
        </p:nvSpPr>
        <p:spPr bwMode="auto">
          <a:xfrm>
            <a:off x="365125" y="134938"/>
            <a:ext cx="83264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2" name="Slide Number Placeholder 1"/>
          <p:cNvSpPr>
            <a:spLocks noGrp="1"/>
          </p:cNvSpPr>
          <p:nvPr>
            <p:ph type="sldNum" sz="quarter" idx="4"/>
          </p:nvPr>
        </p:nvSpPr>
        <p:spPr>
          <a:xfrm>
            <a:off x="444500" y="6356350"/>
            <a:ext cx="358775"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tx1">
                    <a:tint val="75000"/>
                  </a:schemeClr>
                </a:solidFill>
                <a:latin typeface="+mn-lt"/>
                <a:ea typeface="+mn-ea"/>
                <a:cs typeface="+mn-cs"/>
              </a:defRPr>
            </a:lvl1pPr>
          </a:lstStyle>
          <a:p>
            <a:pPr>
              <a:defRPr/>
            </a:pPr>
            <a:fld id="{365F2801-562A-684C-B81E-FD1667E3ABBC}" type="slidenum">
              <a:rPr lang="en-US"/>
              <a:pPr>
                <a:defRPr/>
              </a:pPr>
              <a:t>‹#›</a:t>
            </a:fld>
            <a:endParaRPr lang="en-US" dirty="0"/>
          </a:p>
        </p:txBody>
      </p:sp>
      <p:sp>
        <p:nvSpPr>
          <p:cNvPr id="3" name="Date Placeholder 2"/>
          <p:cNvSpPr>
            <a:spLocks noGrp="1"/>
          </p:cNvSpPr>
          <p:nvPr>
            <p:ph type="dt" sz="half" idx="2"/>
          </p:nvPr>
        </p:nvSpPr>
        <p:spPr>
          <a:xfrm>
            <a:off x="865188" y="6356350"/>
            <a:ext cx="1643062"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tx1">
                    <a:tint val="75000"/>
                  </a:schemeClr>
                </a:solidFill>
                <a:latin typeface="+mn-lt"/>
                <a:ea typeface="+mn-ea"/>
                <a:cs typeface="+mn-cs"/>
              </a:defRPr>
            </a:lvl1pPr>
          </a:lstStyle>
          <a:p>
            <a:pPr>
              <a:defRPr/>
            </a:pPr>
            <a:fld id="{B3706FF9-A7A1-1E49-B552-C01D56EB6E49}" type="datetime1">
              <a:rPr lang="en-US"/>
              <a:pPr>
                <a:defRPr/>
              </a:pPr>
              <a:t>11/12/15</a:t>
            </a:fld>
            <a:endParaRPr lang="en-US" dirty="0"/>
          </a:p>
        </p:txBody>
      </p:sp>
      <p:sp>
        <p:nvSpPr>
          <p:cNvPr id="1029" name="Rectangle 3"/>
          <p:cNvSpPr>
            <a:spLocks noChangeArrowheads="1"/>
          </p:cNvSpPr>
          <p:nvPr/>
        </p:nvSpPr>
        <p:spPr bwMode="auto">
          <a:xfrm rot="-5400000">
            <a:off x="9449594" y="5911057"/>
            <a:ext cx="17097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600" dirty="0">
                <a:solidFill>
                  <a:srgbClr val="7F7F7F"/>
                </a:solidFill>
              </a:rPr>
              <a:t>12-CRS-0106 REVISED </a:t>
            </a:r>
            <a:r>
              <a:rPr lang="en-US" sz="600" dirty="0" smtClean="0">
                <a:solidFill>
                  <a:srgbClr val="7F7F7F"/>
                </a:solidFill>
              </a:rPr>
              <a:t>8 </a:t>
            </a:r>
            <a:r>
              <a:rPr lang="en-US" sz="600" dirty="0">
                <a:solidFill>
                  <a:srgbClr val="7F7F7F"/>
                </a:solidFill>
              </a:rPr>
              <a:t>FEB 2013</a:t>
            </a:r>
          </a:p>
        </p:txBody>
      </p:sp>
      <p:sp>
        <p:nvSpPr>
          <p:cNvPr id="1030" name="Text Placeholder 11"/>
          <p:cNvSpPr>
            <a:spLocks noGrp="1"/>
          </p:cNvSpPr>
          <p:nvPr>
            <p:ph type="body" idx="1"/>
          </p:nvPr>
        </p:nvSpPr>
        <p:spPr bwMode="auto">
          <a:xfrm>
            <a:off x="365125" y="1646238"/>
            <a:ext cx="8326438"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31" name="Picture 4" descr="ieee_tag_blue_006699.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7718425" y="6132513"/>
            <a:ext cx="9890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7" r:id="rId2"/>
    <p:sldLayoutId id="2147483696" r:id="rId3"/>
    <p:sldLayoutId id="2147483697" r:id="rId4"/>
    <p:sldLayoutId id="2147483698" r:id="rId5"/>
    <p:sldLayoutId id="2147483699" r:id="rId6"/>
    <p:sldLayoutId id="2147483700" r:id="rId7"/>
    <p:sldLayoutId id="2147483701" r:id="rId8"/>
    <p:sldLayoutId id="2147483688" r:id="rId9"/>
    <p:sldLayoutId id="2147483689" r:id="rId10"/>
    <p:sldLayoutId id="2147483690" r:id="rId11"/>
    <p:sldLayoutId id="2147483691" r:id="rId12"/>
    <p:sldLayoutId id="2147483692" r:id="rId13"/>
    <p:sldLayoutId id="2147483693" r:id="rId14"/>
    <p:sldLayoutId id="2147483694" r:id="rId15"/>
    <p:sldLayoutId id="2147483702" r:id="rId16"/>
  </p:sldLayoutIdLst>
  <p:timing>
    <p:tnLst>
      <p:par>
        <p:cTn xmlns:p14="http://schemas.microsoft.com/office/powerpoint/2010/main" id="1" dur="indefinite" restart="never" nodeType="tmRoot"/>
      </p:par>
    </p:tnLst>
  </p:timing>
  <p:hf hdr="0" ftr="0"/>
  <p:txStyles>
    <p:title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1" fontAlgn="base" hangingPunct="1">
        <a:spcBef>
          <a:spcPts val="1800"/>
        </a:spcBef>
        <a:spcAft>
          <a:spcPct val="0"/>
        </a:spcAft>
        <a:buSzPct val="135000"/>
        <a:buBlip>
          <a:blip r:embed="rId20"/>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jpeg"/><Relationship Id="rId1" Type="http://schemas.openxmlformats.org/officeDocument/2006/relationships/slideLayout" Target="../slideLayouts/slideLayout16.xml"/><Relationship Id="rId2"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idx="4294967295"/>
          </p:nvPr>
        </p:nvSpPr>
        <p:spPr>
          <a:xfrm>
            <a:off x="0" y="1138687"/>
            <a:ext cx="9144000" cy="2461763"/>
          </a:xfrm>
          <a:ln/>
        </p:spPr>
        <p:txBody>
          <a:bodyPr/>
          <a:lstStyle/>
          <a:p>
            <a:pPr algn="ctr"/>
            <a:r>
              <a:rPr lang="en-US" sz="2800" b="0" dirty="0" smtClean="0">
                <a:solidFill>
                  <a:schemeClr val="tx1"/>
                </a:solidFill>
              </a:rPr>
              <a:t>Paper No. </a:t>
            </a:r>
            <a:r>
              <a:rPr lang="en-US" sz="3600" b="0" dirty="0" smtClean="0">
                <a:solidFill>
                  <a:schemeClr val="tx1"/>
                </a:solidFill>
              </a:rPr>
              <a:t>: </a:t>
            </a:r>
            <a:r>
              <a:rPr lang="en-US" sz="3600" dirty="0" smtClean="0">
                <a:solidFill>
                  <a:schemeClr val="tx1"/>
                </a:solidFill>
              </a:rPr>
              <a:t>1570200571</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dirty="0" smtClean="0">
                <a:solidFill>
                  <a:schemeClr val="tx1"/>
                </a:solidFill>
              </a:rPr>
              <a:t>A</a:t>
            </a:r>
            <a:r>
              <a:rPr lang="en-US" dirty="0" smtClean="0"/>
              <a:t> </a:t>
            </a:r>
            <a:r>
              <a:rPr lang="en-US" dirty="0" smtClean="0">
                <a:solidFill>
                  <a:schemeClr val="tx1"/>
                </a:solidFill>
              </a:rPr>
              <a:t>Methodology for Detection and Localization of</a:t>
            </a:r>
            <a:br>
              <a:rPr lang="en-US" dirty="0" smtClean="0">
                <a:solidFill>
                  <a:schemeClr val="tx1"/>
                </a:solidFill>
              </a:rPr>
            </a:br>
            <a:r>
              <a:rPr lang="en-US" dirty="0" smtClean="0">
                <a:solidFill>
                  <a:schemeClr val="tx1"/>
                </a:solidFill>
              </a:rPr>
              <a:t>Dynamite Fishing</a:t>
            </a:r>
          </a:p>
        </p:txBody>
      </p:sp>
      <p:grpSp>
        <p:nvGrpSpPr>
          <p:cNvPr id="2" name="Group 4"/>
          <p:cNvGrpSpPr>
            <a:grpSpLocks/>
          </p:cNvGrpSpPr>
          <p:nvPr/>
        </p:nvGrpSpPr>
        <p:grpSpPr bwMode="auto">
          <a:xfrm>
            <a:off x="0" y="0"/>
            <a:ext cx="9144000" cy="642938"/>
            <a:chOff x="0" y="0"/>
            <a:chExt cx="9144000" cy="642918"/>
          </a:xfrm>
        </p:grpSpPr>
        <p:pic>
          <p:nvPicPr>
            <p:cNvPr id="2053" name="Picture 1"/>
            <p:cNvPicPr>
              <a:picLocks noChangeAspect="1" noChangeArrowheads="1"/>
            </p:cNvPicPr>
            <p:nvPr/>
          </p:nvPicPr>
          <p:blipFill>
            <a:blip r:embed="rId2"/>
            <a:srcRect/>
            <a:stretch>
              <a:fillRect/>
            </a:stretch>
          </p:blipFill>
          <p:spPr bwMode="auto">
            <a:xfrm>
              <a:off x="2786050" y="0"/>
              <a:ext cx="2286016" cy="642918"/>
            </a:xfrm>
            <a:prstGeom prst="rect">
              <a:avLst/>
            </a:prstGeom>
            <a:noFill/>
            <a:ln w="9525">
              <a:noFill/>
              <a:miter lim="800000"/>
              <a:headEnd/>
              <a:tailEnd/>
            </a:ln>
          </p:spPr>
        </p:pic>
        <p:pic>
          <p:nvPicPr>
            <p:cNvPr id="2054" name="Picture 16" descr="logo"/>
            <p:cNvPicPr>
              <a:picLocks noChangeAspect="1" noChangeArrowheads="1"/>
            </p:cNvPicPr>
            <p:nvPr/>
          </p:nvPicPr>
          <p:blipFill>
            <a:blip r:embed="rId3"/>
            <a:srcRect/>
            <a:stretch>
              <a:fillRect/>
            </a:stretch>
          </p:blipFill>
          <p:spPr bwMode="auto">
            <a:xfrm>
              <a:off x="5000628" y="0"/>
              <a:ext cx="2136775" cy="617538"/>
            </a:xfrm>
            <a:prstGeom prst="rect">
              <a:avLst/>
            </a:prstGeom>
            <a:noFill/>
            <a:ln w="9525">
              <a:noFill/>
              <a:miter lim="800000"/>
              <a:headEnd/>
              <a:tailEnd/>
            </a:ln>
          </p:spPr>
        </p:pic>
        <p:sp>
          <p:nvSpPr>
            <p:cNvPr id="2055" name="Text Box 8"/>
            <p:cNvSpPr txBox="1">
              <a:spLocks noChangeArrowheads="1"/>
            </p:cNvSpPr>
            <p:nvPr/>
          </p:nvSpPr>
          <p:spPr bwMode="auto">
            <a:xfrm>
              <a:off x="6997700" y="108860"/>
              <a:ext cx="2146300" cy="355600"/>
            </a:xfrm>
            <a:prstGeom prst="rect">
              <a:avLst/>
            </a:prstGeom>
            <a:solidFill>
              <a:srgbClr val="FFFFFF"/>
            </a:solidFill>
            <a:ln w="9525">
              <a:noFill/>
              <a:miter lim="800000"/>
              <a:headEnd/>
              <a:tailEnd/>
            </a:ln>
          </p:spPr>
          <p:txBody>
            <a:bodyPr/>
            <a:lstStyle/>
            <a:p>
              <a:pPr algn="ctr">
                <a:spcAft>
                  <a:spcPts val="1000"/>
                </a:spcAft>
              </a:pPr>
              <a:r>
                <a:rPr lang="en-US" b="1">
                  <a:solidFill>
                    <a:srgbClr val="000000"/>
                  </a:solidFill>
                  <a:latin typeface="Cambria" pitchFamily="18" charset="0"/>
                </a:rPr>
                <a:t>IEEE India Council</a:t>
              </a:r>
            </a:p>
          </p:txBody>
        </p:sp>
        <p:sp>
          <p:nvSpPr>
            <p:cNvPr id="2056" name="Text Box 9"/>
            <p:cNvSpPr txBox="1">
              <a:spLocks noChangeArrowheads="1"/>
            </p:cNvSpPr>
            <p:nvPr/>
          </p:nvSpPr>
          <p:spPr bwMode="auto">
            <a:xfrm>
              <a:off x="551058" y="1334"/>
              <a:ext cx="2314575" cy="550853"/>
            </a:xfrm>
            <a:prstGeom prst="rect">
              <a:avLst/>
            </a:prstGeom>
            <a:noFill/>
            <a:ln w="9525">
              <a:noFill/>
              <a:miter lim="800000"/>
              <a:headEnd/>
              <a:tailEnd/>
            </a:ln>
          </p:spPr>
          <p:txBody>
            <a:bodyPr/>
            <a:lstStyle/>
            <a:p>
              <a:pPr algn="ctr"/>
              <a:r>
                <a:rPr lang="en-US" sz="1200" b="1">
                  <a:solidFill>
                    <a:srgbClr val="000000"/>
                  </a:solidFill>
                  <a:latin typeface="Aparajita" pitchFamily="34" charset="0"/>
                </a:rPr>
                <a:t>Department of Electrical Engineering</a:t>
              </a:r>
            </a:p>
            <a:p>
              <a:pPr algn="ctr"/>
              <a:r>
                <a:rPr lang="en-US" sz="1000">
                  <a:solidFill>
                    <a:srgbClr val="000000"/>
                  </a:solidFill>
                  <a:latin typeface="Aparajita" pitchFamily="34" charset="0"/>
                </a:rPr>
                <a:t>Faculty of Engineering &amp; Technology</a:t>
              </a:r>
            </a:p>
            <a:p>
              <a:pPr algn="ctr"/>
              <a:r>
                <a:rPr lang="en-US" sz="1000">
                  <a:solidFill>
                    <a:srgbClr val="000000"/>
                  </a:solidFill>
                  <a:latin typeface="Aparajita" pitchFamily="34" charset="0"/>
                </a:rPr>
                <a:t>Jamia Millia Islamia, New Delhi, India</a:t>
              </a:r>
            </a:p>
          </p:txBody>
        </p:sp>
        <p:pic>
          <p:nvPicPr>
            <p:cNvPr id="2057" name="Picture 1" descr="C:\Users\HP\Desktop\jamia log.jpg"/>
            <p:cNvPicPr>
              <a:picLocks noChangeAspect="1" noChangeArrowheads="1"/>
            </p:cNvPicPr>
            <p:nvPr/>
          </p:nvPicPr>
          <p:blipFill>
            <a:blip r:embed="rId4"/>
            <a:srcRect/>
            <a:stretch>
              <a:fillRect/>
            </a:stretch>
          </p:blipFill>
          <p:spPr bwMode="auto">
            <a:xfrm>
              <a:off x="0" y="1"/>
              <a:ext cx="500034" cy="558198"/>
            </a:xfrm>
            <a:prstGeom prst="rect">
              <a:avLst/>
            </a:prstGeom>
            <a:noFill/>
            <a:ln w="9525">
              <a:noFill/>
              <a:miter lim="800000"/>
              <a:headEnd/>
              <a:tailEnd/>
            </a:ln>
          </p:spPr>
        </p:pic>
      </p:grpSp>
      <p:sp>
        <p:nvSpPr>
          <p:cNvPr id="11" name="TextBox 10"/>
          <p:cNvSpPr txBox="1"/>
          <p:nvPr/>
        </p:nvSpPr>
        <p:spPr>
          <a:xfrm>
            <a:off x="0" y="4175185"/>
            <a:ext cx="9144000" cy="1785104"/>
          </a:xfrm>
          <a:prstGeom prst="rect">
            <a:avLst/>
          </a:prstGeom>
          <a:ln>
            <a:noFill/>
          </a:ln>
        </p:spPr>
        <p:txBody>
          <a:bodyPr wrap="square" rtlCol="0">
            <a:spAutoFit/>
          </a:bodyPr>
          <a:lstStyle/>
          <a:p>
            <a:pPr algn="ctr"/>
            <a:r>
              <a:rPr lang="en-US" dirty="0" smtClean="0"/>
              <a:t>Authors Name &amp; Affiliation</a:t>
            </a:r>
          </a:p>
          <a:p>
            <a:pPr algn="ctr"/>
            <a:endParaRPr lang="en-US" dirty="0" smtClean="0"/>
          </a:p>
          <a:p>
            <a:pPr algn="ctr"/>
            <a:r>
              <a:rPr lang="en-US" sz="1400" dirty="0" smtClean="0"/>
              <a:t>S. S. Bharadwaj</a:t>
            </a:r>
            <a:r>
              <a:rPr lang="en-US" sz="1400" baseline="30000" dirty="0" smtClean="0"/>
              <a:t>1</a:t>
            </a:r>
            <a:r>
              <a:rPr lang="en-US" sz="1400" dirty="0" smtClean="0"/>
              <a:t>, B.N. Sumukha</a:t>
            </a:r>
            <a:r>
              <a:rPr lang="en-US" sz="1400" baseline="30000" dirty="0" smtClean="0"/>
              <a:t>1</a:t>
            </a:r>
            <a:r>
              <a:rPr lang="en-US" sz="1400" dirty="0" smtClean="0"/>
              <a:t>, R. C. Kumar</a:t>
            </a:r>
            <a:r>
              <a:rPr lang="en-US" sz="1400" baseline="30000" dirty="0" smtClean="0"/>
              <a:t>1</a:t>
            </a:r>
            <a:r>
              <a:rPr lang="en-US" sz="1400" dirty="0" smtClean="0"/>
              <a:t>, S. Simha</a:t>
            </a:r>
            <a:r>
              <a:rPr lang="en-US" sz="1400" baseline="30000" dirty="0" smtClean="0"/>
              <a:t>2</a:t>
            </a:r>
            <a:r>
              <a:rPr lang="en-US" sz="1400" dirty="0" smtClean="0"/>
              <a:t>, H. S. Jamadagni</a:t>
            </a:r>
            <a:r>
              <a:rPr lang="en-US" sz="1400" baseline="30000" dirty="0" smtClean="0"/>
              <a:t>2</a:t>
            </a:r>
            <a:r>
              <a:rPr lang="en-US" sz="1400" dirty="0" smtClean="0"/>
              <a:t>, and K. George</a:t>
            </a:r>
            <a:r>
              <a:rPr lang="en-US" sz="1400" baseline="30000" dirty="0" smtClean="0"/>
              <a:t>1,3</a:t>
            </a:r>
          </a:p>
          <a:p>
            <a:pPr algn="ctr"/>
            <a:r>
              <a:rPr lang="en-US" sz="1400" baseline="30000" dirty="0" smtClean="0"/>
              <a:t>1</a:t>
            </a:r>
            <a:r>
              <a:rPr lang="en-US" sz="1400" dirty="0" smtClean="0"/>
              <a:t>Dept of Telecommunication Engineering, PES Institute of Technology, Bangalore, India</a:t>
            </a:r>
          </a:p>
          <a:p>
            <a:pPr algn="ctr"/>
            <a:r>
              <a:rPr lang="en-US" sz="1400" baseline="30000" dirty="0" smtClean="0"/>
              <a:t>2</a:t>
            </a:r>
            <a:r>
              <a:rPr lang="en-US" sz="1400" dirty="0" smtClean="0"/>
              <a:t>Dept of Electronic Systems Engineering, Indian Institute of Science, Bangalore, India</a:t>
            </a:r>
          </a:p>
          <a:p>
            <a:pPr algn="ctr"/>
            <a:r>
              <a:rPr lang="en-US" sz="1400" baseline="30000" dirty="0" smtClean="0"/>
              <a:t>3</a:t>
            </a:r>
            <a:r>
              <a:rPr lang="en-US" sz="1400" dirty="0" smtClean="0"/>
              <a:t>PES Centre for Intelligent Systems, Bangalore, India</a:t>
            </a:r>
          </a:p>
          <a:p>
            <a:endParaRPr lang="en-US" dirty="0" smtClean="0"/>
          </a:p>
        </p:txBody>
      </p:sp>
    </p:spTree>
  </p:cSld>
  <p:clrMapOvr>
    <a:masterClrMapping/>
  </p:clrMapOvr>
  <p:transition xmlns:p14="http://schemas.microsoft.com/office/powerpoint/2010/main" spd="slow" advClick="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 Preprocessing</a:t>
            </a:r>
            <a:endParaRPr lang="en-US"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10</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pic>
        <p:nvPicPr>
          <p:cNvPr id="3074" name="Picture 2"/>
          <p:cNvPicPr>
            <a:picLocks noGrp="1" noChangeAspect="1" noChangeArrowheads="1"/>
          </p:cNvPicPr>
          <p:nvPr>
            <p:ph sz="quarter" idx="14"/>
          </p:nvPr>
        </p:nvPicPr>
        <p:blipFill>
          <a:blip r:embed="rId2"/>
          <a:srcRect/>
          <a:stretch>
            <a:fillRect/>
          </a:stretch>
        </p:blipFill>
        <p:spPr bwMode="auto">
          <a:xfrm>
            <a:off x="1605300" y="1646238"/>
            <a:ext cx="5846087" cy="438943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Detection : Feature Extraction</a:t>
            </a:r>
            <a:endParaRPr lang="en-US" dirty="0"/>
          </a:p>
        </p:txBody>
      </p:sp>
      <p:sp>
        <p:nvSpPr>
          <p:cNvPr id="3" name="Content Placeholder 2"/>
          <p:cNvSpPr>
            <a:spLocks noGrp="1"/>
          </p:cNvSpPr>
          <p:nvPr>
            <p:ph sz="quarter" idx="14"/>
          </p:nvPr>
        </p:nvSpPr>
        <p:spPr>
          <a:xfrm>
            <a:off x="612474" y="1966822"/>
            <a:ext cx="8079723" cy="4068217"/>
          </a:xfrm>
        </p:spPr>
        <p:txBody>
          <a:bodyPr/>
          <a:lstStyle/>
          <a:p>
            <a:r>
              <a:rPr lang="en-US" b="1" dirty="0" smtClean="0"/>
              <a:t>Feature Extraction</a:t>
            </a:r>
          </a:p>
          <a:p>
            <a:pPr lvl="1">
              <a:buFont typeface="Wingdings" pitchFamily="2" charset="2"/>
              <a:buChar char="q"/>
            </a:pPr>
            <a:r>
              <a:rPr lang="en-US" sz="1800" dirty="0" smtClean="0"/>
              <a:t> </a:t>
            </a:r>
            <a:r>
              <a:rPr lang="en-US" sz="1800" b="1" dirty="0" smtClean="0"/>
              <a:t>3 sets of features</a:t>
            </a:r>
          </a:p>
          <a:p>
            <a:pPr lvl="2"/>
            <a:r>
              <a:rPr lang="en-US" dirty="0" smtClean="0"/>
              <a:t>Parameters related to Statistics of the signal</a:t>
            </a:r>
          </a:p>
          <a:p>
            <a:pPr lvl="2"/>
            <a:r>
              <a:rPr lang="en-US" dirty="0" smtClean="0"/>
              <a:t>Parameters related to Spectrum of the signal</a:t>
            </a:r>
          </a:p>
          <a:p>
            <a:pPr lvl="2"/>
            <a:r>
              <a:rPr lang="en-US" dirty="0" smtClean="0"/>
              <a:t>Parameters related to the compressed form of the spectral envelope of the signal – LPC Coefficients</a:t>
            </a:r>
          </a:p>
          <a:p>
            <a:pPr lvl="2">
              <a:buNone/>
            </a:pPr>
            <a:endParaRPr lang="en-US" dirty="0" smtClean="0"/>
          </a:p>
          <a:p>
            <a:pPr lvl="1">
              <a:buFont typeface="Wingdings" pitchFamily="2" charset="2"/>
              <a:buChar char="q"/>
            </a:pPr>
            <a:r>
              <a:rPr lang="en-US" sz="1800" dirty="0" smtClean="0"/>
              <a:t> Feature vector totally consists of 60 elements </a:t>
            </a:r>
          </a:p>
          <a:p>
            <a:endParaRPr lang="en-US"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11</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 Artificial Neural Network for Pattern Classification</a:t>
            </a:r>
            <a:endParaRPr lang="en-US" dirty="0"/>
          </a:p>
        </p:txBody>
      </p:sp>
      <p:sp>
        <p:nvSpPr>
          <p:cNvPr id="3" name="Content Placeholder 2"/>
          <p:cNvSpPr>
            <a:spLocks noGrp="1"/>
          </p:cNvSpPr>
          <p:nvPr>
            <p:ph sz="quarter" idx="14"/>
          </p:nvPr>
        </p:nvSpPr>
        <p:spPr>
          <a:xfrm>
            <a:off x="365125" y="1552755"/>
            <a:ext cx="8640852" cy="5305245"/>
          </a:xfrm>
        </p:spPr>
        <p:txBody>
          <a:bodyPr/>
          <a:lstStyle/>
          <a:p>
            <a:r>
              <a:rPr lang="en-US" i="1" dirty="0" smtClean="0"/>
              <a:t>Challenge</a:t>
            </a:r>
            <a:r>
              <a:rPr lang="en-US" dirty="0" smtClean="0"/>
              <a:t> : </a:t>
            </a:r>
            <a:r>
              <a:rPr lang="en-US" sz="1800" dirty="0" smtClean="0"/>
              <a:t>All the signals lie in the same spectrum</a:t>
            </a:r>
            <a:endParaRPr lang="en-US" dirty="0" smtClean="0"/>
          </a:p>
          <a:p>
            <a:r>
              <a:rPr lang="en-US" sz="2000" b="1" dirty="0" smtClean="0"/>
              <a:t>The Neural Network Model </a:t>
            </a:r>
            <a:r>
              <a:rPr lang="en-US" dirty="0" smtClean="0"/>
              <a:t>:</a:t>
            </a:r>
            <a:r>
              <a:rPr lang="en-US" sz="1800" dirty="0" smtClean="0"/>
              <a:t> Supervised learning with Back propagation algorithm</a:t>
            </a:r>
          </a:p>
          <a:p>
            <a:pPr lvl="1">
              <a:buFont typeface="Wingdings" pitchFamily="2" charset="2"/>
              <a:buChar char="q"/>
            </a:pPr>
            <a:r>
              <a:rPr lang="en-US" sz="1800" dirty="0" smtClean="0"/>
              <a:t> 2 class problem : Blast and Non-blast</a:t>
            </a:r>
          </a:p>
          <a:p>
            <a:endParaRPr lang="en-US" dirty="0" smtClean="0"/>
          </a:p>
          <a:p>
            <a:endParaRPr lang="en-US"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12</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pic>
        <p:nvPicPr>
          <p:cNvPr id="6" name="Picture 5" descr="ANN-model.PNG"/>
          <p:cNvPicPr>
            <a:picLocks noChangeAspect="1"/>
          </p:cNvPicPr>
          <p:nvPr/>
        </p:nvPicPr>
        <p:blipFill>
          <a:blip r:embed="rId2"/>
          <a:stretch>
            <a:fillRect/>
          </a:stretch>
        </p:blipFill>
        <p:spPr>
          <a:xfrm>
            <a:off x="1466371" y="3365706"/>
            <a:ext cx="6635056" cy="2140983"/>
          </a:xfrm>
          <a:prstGeom prst="rect">
            <a:avLst/>
          </a:prstGeom>
        </p:spPr>
      </p:pic>
      <p:pic>
        <p:nvPicPr>
          <p:cNvPr id="7" name="Picture 6" descr="Transfer-function-eqn.PNG"/>
          <p:cNvPicPr>
            <a:picLocks noChangeAspect="1"/>
          </p:cNvPicPr>
          <p:nvPr/>
        </p:nvPicPr>
        <p:blipFill>
          <a:blip r:embed="rId3"/>
          <a:stretch>
            <a:fillRect/>
          </a:stretch>
        </p:blipFill>
        <p:spPr>
          <a:xfrm>
            <a:off x="3027871" y="5282404"/>
            <a:ext cx="3312664" cy="127235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 : Scenario</a:t>
            </a:r>
            <a:endParaRPr lang="en-US" dirty="0"/>
          </a:p>
        </p:txBody>
      </p:sp>
      <p:sp>
        <p:nvSpPr>
          <p:cNvPr id="3" name="Content Placeholder 2"/>
          <p:cNvSpPr>
            <a:spLocks noGrp="1"/>
          </p:cNvSpPr>
          <p:nvPr>
            <p:ph sz="quarter" idx="14"/>
          </p:nvPr>
        </p:nvSpPr>
        <p:spPr/>
        <p:txBody>
          <a:bodyPr/>
          <a:lstStyle/>
          <a:p>
            <a:endParaRPr lang="en-US" sz="2000" dirty="0" smtClean="0"/>
          </a:p>
          <a:p>
            <a:r>
              <a:rPr lang="en-US" sz="2000" dirty="0" smtClean="0"/>
              <a:t>Received Signal Strength Indicator (RSSI) based triangulation</a:t>
            </a:r>
            <a:endParaRPr lang="en-US" sz="2000"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13</a:t>
            </a:fld>
            <a:endParaRPr lang="en-US" dirty="0"/>
          </a:p>
        </p:txBody>
      </p:sp>
      <p:sp>
        <p:nvSpPr>
          <p:cNvPr id="5" name="Date Placeholder 4"/>
          <p:cNvSpPr>
            <a:spLocks noGrp="1"/>
          </p:cNvSpPr>
          <p:nvPr>
            <p:ph type="dt" sz="half" idx="16"/>
          </p:nvPr>
        </p:nvSpPr>
        <p:spPr/>
        <p:txBody>
          <a:bodyPr/>
          <a:lstStyle/>
          <a:p>
            <a:pPr>
              <a:defRPr/>
            </a:pPr>
            <a:fld id="{E39F33F5-130B-7D45-AB13-851FA997CDAC}" type="datetime1">
              <a:rPr lang="en-US" smtClean="0"/>
              <a:pPr>
                <a:defRPr/>
              </a:pPr>
              <a:t>11/12/15</a:t>
            </a:fld>
            <a:endParaRPr lang="en-US" dirty="0"/>
          </a:p>
        </p:txBody>
      </p:sp>
      <p:pic>
        <p:nvPicPr>
          <p:cNvPr id="6" name="Picture 2"/>
          <p:cNvPicPr>
            <a:picLocks noChangeAspect="1" noChangeArrowheads="1"/>
          </p:cNvPicPr>
          <p:nvPr/>
        </p:nvPicPr>
        <p:blipFill>
          <a:blip r:embed="rId2"/>
          <a:srcRect/>
          <a:stretch>
            <a:fillRect/>
          </a:stretch>
        </p:blipFill>
        <p:spPr bwMode="auto">
          <a:xfrm>
            <a:off x="1887148" y="3105509"/>
            <a:ext cx="4933396" cy="22779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 design of the proposed method : Localization</a:t>
            </a:r>
            <a:endParaRPr lang="en-US" dirty="0"/>
          </a:p>
        </p:txBody>
      </p:sp>
      <p:sp>
        <p:nvSpPr>
          <p:cNvPr id="3" name="Content Placeholder 2"/>
          <p:cNvSpPr>
            <a:spLocks noGrp="1"/>
          </p:cNvSpPr>
          <p:nvPr>
            <p:ph sz="quarter" idx="14"/>
          </p:nvPr>
        </p:nvSpPr>
        <p:spPr>
          <a:xfrm>
            <a:off x="365759" y="1645920"/>
            <a:ext cx="8433183" cy="4389120"/>
          </a:xfrm>
        </p:spPr>
        <p:txBody>
          <a:bodyPr/>
          <a:lstStyle/>
          <a:p>
            <a:pPr algn="just"/>
            <a:r>
              <a:rPr lang="en-US" sz="1800" dirty="0" smtClean="0"/>
              <a:t>A solution to the intersection of the three circles drawn with the nodes as their centers and the distances between the nodes and the point of blast as radii provides the coordinates of the blast.</a:t>
            </a:r>
          </a:p>
          <a:p>
            <a:endParaRPr lang="en-US"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14</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pic>
        <p:nvPicPr>
          <p:cNvPr id="6" name="Content Placeholder 9" descr="Localization_Flow.PNG"/>
          <p:cNvPicPr>
            <a:picLocks noChangeAspect="1"/>
          </p:cNvPicPr>
          <p:nvPr/>
        </p:nvPicPr>
        <p:blipFill>
          <a:blip r:embed="rId2"/>
          <a:stretch>
            <a:fillRect/>
          </a:stretch>
        </p:blipFill>
        <p:spPr bwMode="auto">
          <a:xfrm>
            <a:off x="1648662" y="2996593"/>
            <a:ext cx="5707462" cy="275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 : Radio Propagation Model </a:t>
            </a:r>
            <a:endParaRPr lang="en-US" dirty="0"/>
          </a:p>
        </p:txBody>
      </p:sp>
      <p:sp>
        <p:nvSpPr>
          <p:cNvPr id="3" name="Content Placeholder 2"/>
          <p:cNvSpPr>
            <a:spLocks noGrp="1"/>
          </p:cNvSpPr>
          <p:nvPr>
            <p:ph sz="quarter" idx="14"/>
          </p:nvPr>
        </p:nvSpPr>
        <p:spPr/>
        <p:txBody>
          <a:bodyPr/>
          <a:lstStyle/>
          <a:p>
            <a:r>
              <a:rPr lang="en-US" sz="2000" b="1" dirty="0" smtClean="0"/>
              <a:t>Distance as a function of Received Signal Strength</a:t>
            </a:r>
          </a:p>
          <a:p>
            <a:pPr lvl="1">
              <a:buFont typeface="Wingdings" pitchFamily="2" charset="2"/>
              <a:buChar char="q"/>
            </a:pPr>
            <a:r>
              <a:rPr lang="en-US" sz="1800" dirty="0" smtClean="0"/>
              <a:t> Curve fitting using non-linear regression analysis</a:t>
            </a:r>
          </a:p>
          <a:p>
            <a:pPr lvl="1">
              <a:buFont typeface="Wingdings" pitchFamily="2" charset="2"/>
              <a:buChar char="q"/>
            </a:pPr>
            <a:endParaRPr lang="en-US" sz="1800" dirty="0" smtClean="0"/>
          </a:p>
          <a:p>
            <a:pPr lvl="1">
              <a:buFont typeface="Wingdings" pitchFamily="2" charset="2"/>
              <a:buChar char="q"/>
            </a:pPr>
            <a:endParaRPr lang="en-US" sz="1800" dirty="0" smtClean="0"/>
          </a:p>
          <a:p>
            <a:pPr lvl="1">
              <a:buFont typeface="Wingdings" pitchFamily="2" charset="2"/>
              <a:buChar char="q"/>
            </a:pPr>
            <a:endParaRPr lang="en-US" sz="1800" dirty="0" smtClean="0"/>
          </a:p>
          <a:p>
            <a:pPr lvl="1">
              <a:buFont typeface="Wingdings" pitchFamily="2" charset="2"/>
              <a:buChar char="q"/>
            </a:pPr>
            <a:endParaRPr lang="en-US" sz="1800" dirty="0" smtClean="0"/>
          </a:p>
          <a:p>
            <a:pPr lvl="1">
              <a:buFont typeface="Wingdings" pitchFamily="2" charset="2"/>
              <a:buChar char="q"/>
            </a:pPr>
            <a:endParaRPr lang="en-US" sz="1800" dirty="0" smtClean="0"/>
          </a:p>
          <a:p>
            <a:pPr lvl="1">
              <a:buFont typeface="Wingdings" pitchFamily="2" charset="2"/>
              <a:buChar char="q"/>
            </a:pPr>
            <a:endParaRPr lang="en-US" sz="1800" dirty="0" smtClean="0"/>
          </a:p>
          <a:p>
            <a:pPr lvl="1">
              <a:buFont typeface="Wingdings" pitchFamily="2" charset="2"/>
              <a:buChar char="q"/>
            </a:pPr>
            <a:endParaRPr lang="en-US" sz="1800" dirty="0" smtClean="0"/>
          </a:p>
          <a:p>
            <a:pPr lvl="1">
              <a:buFont typeface="Wingdings" pitchFamily="2" charset="2"/>
              <a:buChar char="q"/>
            </a:pPr>
            <a:endParaRPr lang="en-US" sz="1800" dirty="0" smtClean="0"/>
          </a:p>
          <a:p>
            <a:pPr lvl="1">
              <a:buFont typeface="Wingdings" pitchFamily="2" charset="2"/>
              <a:buChar char="q"/>
            </a:pPr>
            <a:endParaRPr lang="en-US" sz="1800" dirty="0" smtClean="0"/>
          </a:p>
          <a:p>
            <a:pPr lvl="1">
              <a:buFont typeface="Wingdings" pitchFamily="2" charset="2"/>
              <a:buChar char="q"/>
            </a:pPr>
            <a:r>
              <a:rPr lang="en-US" sz="1800" dirty="0" smtClean="0"/>
              <a:t> Function approximation using artificial neural network</a:t>
            </a:r>
          </a:p>
          <a:p>
            <a:pPr>
              <a:buNone/>
            </a:pPr>
            <a:r>
              <a:rPr lang="en-US" dirty="0" smtClean="0"/>
              <a:t> 			</a:t>
            </a:r>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15</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pic>
        <p:nvPicPr>
          <p:cNvPr id="6" name="Picture 2"/>
          <p:cNvPicPr>
            <a:picLocks noChangeAspect="1" noChangeArrowheads="1"/>
          </p:cNvPicPr>
          <p:nvPr/>
        </p:nvPicPr>
        <p:blipFill>
          <a:blip r:embed="rId2"/>
          <a:srcRect/>
          <a:stretch>
            <a:fillRect/>
          </a:stretch>
        </p:blipFill>
        <p:spPr bwMode="auto">
          <a:xfrm>
            <a:off x="1420641" y="2689996"/>
            <a:ext cx="3864503" cy="29015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pic>
        <p:nvPicPr>
          <p:cNvPr id="7" name="Picture 6" descr="eqn.PNG"/>
          <p:cNvPicPr>
            <a:picLocks noChangeAspect="1"/>
          </p:cNvPicPr>
          <p:nvPr/>
        </p:nvPicPr>
        <p:blipFill>
          <a:blip r:embed="rId3"/>
          <a:stretch>
            <a:fillRect/>
          </a:stretch>
        </p:blipFill>
        <p:spPr>
          <a:xfrm>
            <a:off x="5285144" y="3778371"/>
            <a:ext cx="3407054" cy="51758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533" y="3140015"/>
            <a:ext cx="8326438" cy="1076325"/>
          </a:xfrm>
        </p:spPr>
        <p:txBody>
          <a:bodyPr/>
          <a:lstStyle/>
          <a:p>
            <a:pPr algn="ctr"/>
            <a:r>
              <a:rPr lang="en-US" sz="4400" dirty="0" smtClean="0">
                <a:solidFill>
                  <a:schemeClr val="tx1"/>
                </a:solidFill>
              </a:rPr>
              <a:t>Results and Discussions</a:t>
            </a:r>
            <a:endParaRPr lang="en-US" sz="4400" dirty="0">
              <a:solidFill>
                <a:schemeClr val="tx1"/>
              </a:solidFill>
            </a:endParaRPr>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16</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4"/>
          </p:nvPr>
        </p:nvSpPr>
        <p:spPr>
          <a:xfrm>
            <a:off x="865188" y="1656272"/>
            <a:ext cx="7827009" cy="4378769"/>
          </a:xfrm>
        </p:spPr>
        <p:txBody>
          <a:bodyPr/>
          <a:lstStyle/>
          <a:p>
            <a:pPr>
              <a:buNone/>
            </a:pPr>
            <a:endParaRPr lang="en-US" sz="1800" dirty="0" smtClean="0"/>
          </a:p>
          <a:p>
            <a:r>
              <a:rPr lang="en-US" sz="1800" dirty="0" smtClean="0"/>
              <a:t>A total of 34 signals database is split as follows</a:t>
            </a:r>
          </a:p>
          <a:p>
            <a:pPr lvl="1">
              <a:buFont typeface="Wingdings" pitchFamily="2" charset="2"/>
              <a:buChar char="q"/>
            </a:pPr>
            <a:r>
              <a:rPr lang="en-US" sz="1800" dirty="0" smtClean="0"/>
              <a:t> 28 (80%) – Training the neural network</a:t>
            </a:r>
          </a:p>
          <a:p>
            <a:pPr lvl="1">
              <a:buFont typeface="Wingdings" pitchFamily="2" charset="2"/>
              <a:buChar char="q"/>
            </a:pPr>
            <a:r>
              <a:rPr lang="en-US" sz="1800" dirty="0" smtClean="0"/>
              <a:t> 03 (10%) – Cross validation</a:t>
            </a:r>
          </a:p>
          <a:p>
            <a:pPr lvl="1">
              <a:buFont typeface="Wingdings" pitchFamily="2" charset="2"/>
              <a:buChar char="q"/>
            </a:pPr>
            <a:r>
              <a:rPr lang="en-US" sz="1800" dirty="0" smtClean="0"/>
              <a:t> 03 (10%) – Testing</a:t>
            </a:r>
          </a:p>
          <a:p>
            <a:endParaRPr lang="en-US" sz="1800" dirty="0" smtClean="0"/>
          </a:p>
          <a:p>
            <a:pPr>
              <a:buNone/>
            </a:pPr>
            <a:endParaRPr lang="en-US" sz="2200" dirty="0" smtClean="0"/>
          </a:p>
          <a:p>
            <a:pPr>
              <a:buNone/>
            </a:pPr>
            <a:endParaRPr lang="en-US" sz="2200" dirty="0" smtClean="0"/>
          </a:p>
          <a:p>
            <a:pPr lvl="1">
              <a:buNone/>
            </a:pPr>
            <a:r>
              <a:rPr lang="en-US" sz="1800" dirty="0" smtClean="0"/>
              <a:t> </a:t>
            </a:r>
          </a:p>
          <a:p>
            <a:pPr lvl="1">
              <a:buFont typeface="Wingdings" pitchFamily="2" charset="2"/>
              <a:buChar char="q"/>
            </a:pPr>
            <a:endParaRPr lang="en-US" sz="1800" dirty="0" smtClean="0"/>
          </a:p>
          <a:p>
            <a:pPr lvl="1">
              <a:buFont typeface="Wingdings" pitchFamily="2" charset="2"/>
              <a:buChar char="q"/>
            </a:pPr>
            <a:endParaRPr lang="en-US" sz="1800" dirty="0" smtClean="0"/>
          </a:p>
          <a:p>
            <a:pPr lvl="1">
              <a:buFont typeface="Wingdings" pitchFamily="2" charset="2"/>
              <a:buChar char="q"/>
            </a:pPr>
            <a:endParaRPr lang="en-US" sz="1800"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17</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4"/>
          </p:nvPr>
        </p:nvSpPr>
        <p:spPr/>
        <p:txBody>
          <a:bodyPr/>
          <a:lstStyle/>
          <a:p>
            <a:r>
              <a:rPr lang="en-US" b="1" dirty="0" smtClean="0"/>
              <a:t>Interesting observation </a:t>
            </a:r>
            <a:r>
              <a:rPr lang="en-US" dirty="0" smtClean="0"/>
              <a:t>: </a:t>
            </a:r>
          </a:p>
          <a:p>
            <a:pPr algn="just">
              <a:buNone/>
            </a:pPr>
            <a:r>
              <a:rPr lang="en-US" dirty="0" smtClean="0"/>
              <a:t>	</a:t>
            </a:r>
            <a:r>
              <a:rPr lang="en-US" sz="1800" dirty="0" smtClean="0"/>
              <a:t>If only the parameters related to statistics and power spectrum of the signal are considered for training, then the achieved classification accuracy is only 88%. </a:t>
            </a:r>
          </a:p>
          <a:p>
            <a:pPr algn="just">
              <a:buNone/>
            </a:pPr>
            <a:r>
              <a:rPr lang="en-US" sz="1800" dirty="0" smtClean="0"/>
              <a:t>	On the contrary, if only LPC coefficients are used then the accuracy is 94%. </a:t>
            </a:r>
          </a:p>
          <a:p>
            <a:pPr algn="just">
              <a:buNone/>
            </a:pPr>
            <a:r>
              <a:rPr lang="en-US" sz="1800" dirty="0" smtClean="0"/>
              <a:t>	When the feature vector is formed by appending all the 3, the classification </a:t>
            </a:r>
            <a:r>
              <a:rPr lang="en-US" sz="1800" b="1" i="1" dirty="0" smtClean="0"/>
              <a:t>accuracy achieved is 100% </a:t>
            </a:r>
            <a:r>
              <a:rPr lang="en-US" sz="1800" dirty="0" smtClean="0"/>
              <a:t>for the considered set of signals.</a:t>
            </a:r>
          </a:p>
          <a:p>
            <a:endParaRPr lang="en-US"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18</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Accuracy</a:t>
            </a:r>
            <a:endParaRPr lang="en-US"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19</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pic>
        <p:nvPicPr>
          <p:cNvPr id="6" name="Picture 2"/>
          <p:cNvPicPr>
            <a:picLocks noGrp="1" noChangeAspect="1" noChangeArrowheads="1"/>
          </p:cNvPicPr>
          <p:nvPr>
            <p:ph sz="quarter" idx="14"/>
          </p:nvPr>
        </p:nvPicPr>
        <p:blipFill>
          <a:blip r:embed="rId2"/>
          <a:srcRect/>
          <a:stretch>
            <a:fillRect/>
          </a:stretch>
        </p:blipFill>
        <p:spPr bwMode="auto">
          <a:xfrm>
            <a:off x="992824" y="1340659"/>
            <a:ext cx="6624301" cy="497374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6"/>
          </p:nvPr>
        </p:nvSpPr>
        <p:spPr/>
        <p:txBody>
          <a:bodyPr/>
          <a:lstStyle/>
          <a:p>
            <a:pPr>
              <a:defRPr/>
            </a:pPr>
            <a:r>
              <a:rPr lang="en-US" dirty="0" smtClean="0"/>
              <a:t>19/12/2015</a:t>
            </a:r>
          </a:p>
        </p:txBody>
      </p:sp>
      <p:sp>
        <p:nvSpPr>
          <p:cNvPr id="3" name="Slide Number Placeholder 2"/>
          <p:cNvSpPr>
            <a:spLocks noGrp="1"/>
          </p:cNvSpPr>
          <p:nvPr>
            <p:ph type="sldNum" sz="quarter" idx="15"/>
          </p:nvPr>
        </p:nvSpPr>
        <p:spPr/>
        <p:txBody>
          <a:bodyPr/>
          <a:lstStyle/>
          <a:p>
            <a:pPr>
              <a:defRPr/>
            </a:pPr>
            <a:fld id="{1F3183B9-47F6-7D44-B054-A14E1BAC9B30}" type="slidenum">
              <a:rPr lang="en-US"/>
              <a:pPr>
                <a:defRPr/>
              </a:pPr>
              <a:t>2</a:t>
            </a:fld>
            <a:endParaRPr lang="en-US" dirty="0"/>
          </a:p>
        </p:txBody>
      </p:sp>
      <p:sp>
        <p:nvSpPr>
          <p:cNvPr id="11267" name="Title 3"/>
          <p:cNvSpPr>
            <a:spLocks noGrp="1"/>
          </p:cNvSpPr>
          <p:nvPr>
            <p:ph type="title"/>
          </p:nvPr>
        </p:nvSpPr>
        <p:spPr/>
        <p:txBody>
          <a:bodyPr/>
          <a:lstStyle/>
          <a:p>
            <a:r>
              <a:rPr lang="en-US" dirty="0" smtClean="0">
                <a:latin typeface="Verdana" charset="0"/>
              </a:rPr>
              <a:t>Objective</a:t>
            </a:r>
            <a:endParaRPr lang="en-US" dirty="0">
              <a:latin typeface="Verdana" charset="0"/>
            </a:endParaRPr>
          </a:p>
        </p:txBody>
      </p:sp>
      <p:sp>
        <p:nvSpPr>
          <p:cNvPr id="11268" name="Content Placeholder 4"/>
          <p:cNvSpPr>
            <a:spLocks noGrp="1"/>
          </p:cNvSpPr>
          <p:nvPr>
            <p:ph sz="quarter" idx="14"/>
          </p:nvPr>
        </p:nvSpPr>
        <p:spPr>
          <a:xfrm>
            <a:off x="365125" y="1646238"/>
            <a:ext cx="8326438" cy="4389437"/>
          </a:xfrm>
        </p:spPr>
        <p:txBody>
          <a:bodyPr/>
          <a:lstStyle/>
          <a:p>
            <a:pPr>
              <a:buNone/>
            </a:pPr>
            <a:endParaRPr lang="en-US" dirty="0" smtClean="0">
              <a:latin typeface="Verdana" charset="0"/>
            </a:endParaRPr>
          </a:p>
          <a:p>
            <a:endParaRPr lang="en-US" dirty="0" smtClean="0">
              <a:latin typeface="Verdana" charset="0"/>
            </a:endParaRPr>
          </a:p>
          <a:p>
            <a:r>
              <a:rPr lang="en-US" dirty="0" smtClean="0">
                <a:latin typeface="Verdana" charset="0"/>
              </a:rPr>
              <a:t>To detect and localize, if and where a dynamite blast has occurred.</a:t>
            </a:r>
            <a:endParaRPr lang="en-US" sz="2800" dirty="0" smtClean="0">
              <a:latin typeface="Verdana" charset="0"/>
            </a:endParaRPr>
          </a:p>
          <a:p>
            <a:pPr>
              <a:buNone/>
            </a:pPr>
            <a:endParaRPr lang="en-US" dirty="0" smtClean="0">
              <a:latin typeface="Verdana" charset="0"/>
            </a:endParaRPr>
          </a:p>
          <a:p>
            <a:pPr lvl="1">
              <a:buNone/>
            </a:pPr>
            <a:endParaRPr lang="en-US" dirty="0" smtClean="0">
              <a:latin typeface="Verdana" charset="0"/>
            </a:endParaRPr>
          </a:p>
          <a:p>
            <a:endParaRPr lang="en-US" dirty="0" smtClean="0">
              <a:latin typeface="Verdana" charset="0"/>
            </a:endParaRPr>
          </a:p>
          <a:p>
            <a:pPr lvl="1"/>
            <a:endParaRPr lang="en-US" dirty="0">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a:t>
            </a:r>
            <a:endParaRPr lang="en-US" dirty="0"/>
          </a:p>
        </p:txBody>
      </p:sp>
      <p:sp>
        <p:nvSpPr>
          <p:cNvPr id="3" name="Content Placeholder 2"/>
          <p:cNvSpPr>
            <a:spLocks noGrp="1"/>
          </p:cNvSpPr>
          <p:nvPr>
            <p:ph sz="quarter" idx="14"/>
          </p:nvPr>
        </p:nvSpPr>
        <p:spPr/>
        <p:txBody>
          <a:bodyPr/>
          <a:lstStyle/>
          <a:p>
            <a:r>
              <a:rPr lang="en-US" sz="1800" dirty="0" smtClean="0"/>
              <a:t>We obtain the distance versus power plot. A curve is fit to the measured data using nonlinear regression analysis. Resulting equation is </a:t>
            </a:r>
          </a:p>
          <a:p>
            <a:pPr>
              <a:buNone/>
            </a:pPr>
            <a:endParaRPr lang="en-US" sz="1800" dirty="0" smtClean="0"/>
          </a:p>
          <a:p>
            <a:r>
              <a:rPr lang="en-US" sz="1800" dirty="0" smtClean="0"/>
              <a:t>Using this relationship, the three circles are drawn and the location of the blast is determined. </a:t>
            </a:r>
          </a:p>
          <a:p>
            <a:r>
              <a:rPr lang="en-US" sz="1800" b="1" i="1" dirty="0" smtClean="0"/>
              <a:t>The accuracy of localization is found to be 94%.</a:t>
            </a:r>
          </a:p>
          <a:p>
            <a:endParaRPr lang="en-US" sz="1800"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20</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pic>
        <p:nvPicPr>
          <p:cNvPr id="6" name="Picture 5" descr="eqn.PNG"/>
          <p:cNvPicPr>
            <a:picLocks noChangeAspect="1"/>
          </p:cNvPicPr>
          <p:nvPr/>
        </p:nvPicPr>
        <p:blipFill>
          <a:blip r:embed="rId2"/>
          <a:stretch>
            <a:fillRect/>
          </a:stretch>
        </p:blipFill>
        <p:spPr>
          <a:xfrm>
            <a:off x="2508250" y="2562046"/>
            <a:ext cx="3407054" cy="517584"/>
          </a:xfrm>
          <a:prstGeom prst="rect">
            <a:avLst/>
          </a:prstGeom>
        </p:spPr>
      </p:pic>
      <p:pic>
        <p:nvPicPr>
          <p:cNvPr id="7" name="Picture 6" descr="circle_eqn.PNG"/>
          <p:cNvPicPr>
            <a:picLocks noChangeAspect="1"/>
          </p:cNvPicPr>
          <p:nvPr/>
        </p:nvPicPr>
        <p:blipFill>
          <a:blip r:embed="rId3"/>
          <a:stretch>
            <a:fillRect/>
          </a:stretch>
        </p:blipFill>
        <p:spPr>
          <a:xfrm>
            <a:off x="1740771" y="4720150"/>
            <a:ext cx="3070351" cy="1636200"/>
          </a:xfrm>
          <a:prstGeom prst="rect">
            <a:avLst/>
          </a:prstGeom>
        </p:spPr>
      </p:pic>
      <p:pic>
        <p:nvPicPr>
          <p:cNvPr id="8" name="Picture 7" descr="Circle.PNG"/>
          <p:cNvPicPr>
            <a:picLocks noChangeAspect="1"/>
          </p:cNvPicPr>
          <p:nvPr/>
        </p:nvPicPr>
        <p:blipFill>
          <a:blip r:embed="rId4"/>
          <a:stretch>
            <a:fillRect/>
          </a:stretch>
        </p:blipFill>
        <p:spPr>
          <a:xfrm>
            <a:off x="5428430" y="4720150"/>
            <a:ext cx="1866415" cy="164902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4"/>
          </p:nvPr>
        </p:nvSpPr>
        <p:spPr>
          <a:xfrm>
            <a:off x="365760" y="1645920"/>
            <a:ext cx="8325803" cy="4573725"/>
          </a:xfrm>
        </p:spPr>
        <p:txBody>
          <a:bodyPr/>
          <a:lstStyle/>
          <a:p>
            <a:pPr algn="just"/>
            <a:r>
              <a:rPr lang="en-US" sz="1800" dirty="0" smtClean="0"/>
              <a:t>We developed a methodology for detection and localization of dynamite blast fishing.</a:t>
            </a:r>
          </a:p>
          <a:p>
            <a:pPr algn="just"/>
            <a:r>
              <a:rPr lang="en-US" sz="1800" dirty="0" smtClean="0"/>
              <a:t>The </a:t>
            </a:r>
            <a:r>
              <a:rPr lang="en-US" sz="1800" b="1" i="1" dirty="0" smtClean="0"/>
              <a:t>achieved accuracy of pattern classification is 100% </a:t>
            </a:r>
            <a:r>
              <a:rPr lang="en-US" sz="1800" dirty="0" smtClean="0"/>
              <a:t>by the particular choice of the feature vector. The detection included statistical parameters; parameters derived from the power spectrum of the signal, and LPC coefficients.</a:t>
            </a:r>
          </a:p>
          <a:p>
            <a:pPr algn="just"/>
            <a:r>
              <a:rPr lang="en-US" sz="1800" dirty="0" smtClean="0"/>
              <a:t>The location of the dynamite blast is determined using triangulation with RSSI as a measure, and nonlinear regression analysis of the measured data. </a:t>
            </a:r>
            <a:r>
              <a:rPr lang="en-US" sz="1800" b="1" i="1" dirty="0" smtClean="0"/>
              <a:t>The location prediction accuracy achieved is 94%.</a:t>
            </a:r>
          </a:p>
          <a:p>
            <a:pPr algn="just"/>
            <a:r>
              <a:rPr lang="en-US" sz="1800" dirty="0" smtClean="0"/>
              <a:t>Work is currently in progress for real-time deployment in field trials. Towards this, the developed methodology has been successfully implemented on Intel Galileo Gen 2.</a:t>
            </a:r>
            <a:endParaRPr lang="en-US" sz="1800"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21</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159" y="3157268"/>
            <a:ext cx="8326438" cy="1076325"/>
          </a:xfrm>
        </p:spPr>
        <p:txBody>
          <a:bodyPr/>
          <a:lstStyle/>
          <a:p>
            <a:pPr algn="ctr"/>
            <a:r>
              <a:rPr lang="en-US" sz="4800" i="1" dirty="0" smtClean="0">
                <a:solidFill>
                  <a:schemeClr val="tx1"/>
                </a:solidFill>
              </a:rPr>
              <a:t/>
            </a:r>
            <a:br>
              <a:rPr lang="en-US" sz="4800" i="1" dirty="0" smtClean="0">
                <a:solidFill>
                  <a:schemeClr val="tx1"/>
                </a:solidFill>
              </a:rPr>
            </a:br>
            <a:r>
              <a:rPr lang="en-US" sz="4800" dirty="0" smtClean="0">
                <a:solidFill>
                  <a:schemeClr val="tx1"/>
                </a:solidFill>
              </a:rPr>
              <a:t>Thank You </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i="1" dirty="0" smtClean="0">
                <a:solidFill>
                  <a:schemeClr val="tx1"/>
                </a:solidFill>
              </a:rPr>
              <a:t>Questions ?</a:t>
            </a:r>
            <a:endParaRPr lang="en-US" i="1" dirty="0">
              <a:solidFill>
                <a:schemeClr val="tx1"/>
              </a:solidFill>
            </a:endParaRPr>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22</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4"/>
          </p:nvPr>
        </p:nvSpPr>
        <p:spPr>
          <a:xfrm>
            <a:off x="365760" y="1932316"/>
            <a:ext cx="8326438" cy="4102723"/>
          </a:xfrm>
        </p:spPr>
        <p:txBody>
          <a:bodyPr/>
          <a:lstStyle/>
          <a:p>
            <a:r>
              <a:rPr lang="en-US" sz="2000" dirty="0" smtClean="0">
                <a:solidFill>
                  <a:srgbClr val="000000"/>
                </a:solidFill>
              </a:rPr>
              <a:t>Dynamite Fishing indiscriminately kills a large numbers of fish along with other marine organisms.</a:t>
            </a:r>
          </a:p>
          <a:p>
            <a:pPr>
              <a:buNone/>
            </a:pPr>
            <a:r>
              <a:rPr lang="en-US" sz="2000" dirty="0" smtClean="0">
                <a:solidFill>
                  <a:srgbClr val="000000"/>
                </a:solidFill>
              </a:rPr>
              <a:t> </a:t>
            </a:r>
          </a:p>
          <a:p>
            <a:r>
              <a:rPr lang="en-US" sz="2000" dirty="0" smtClean="0">
                <a:solidFill>
                  <a:srgbClr val="000000"/>
                </a:solidFill>
              </a:rPr>
              <a:t>Destroys the physical environment and ecosystem including extensive damage to coral reefs.</a:t>
            </a:r>
          </a:p>
          <a:p>
            <a:endParaRPr lang="en-US" sz="2000" dirty="0" smtClean="0">
              <a:solidFill>
                <a:srgbClr val="000000"/>
              </a:solidFill>
            </a:endParaRPr>
          </a:p>
          <a:p>
            <a:r>
              <a:rPr lang="en-US" sz="2000" dirty="0" smtClean="0">
                <a:solidFill>
                  <a:srgbClr val="000000"/>
                </a:solidFill>
              </a:rPr>
              <a:t>A solution to the above problem can be achieved using the techniques of DSP.</a:t>
            </a:r>
            <a:endParaRPr lang="en-US" sz="2000" dirty="0" smtClean="0">
              <a:latin typeface="Verdana" charset="0"/>
            </a:endParaRPr>
          </a:p>
          <a:p>
            <a:endParaRPr lang="en-US"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3</a:t>
            </a:fld>
            <a:endParaRPr lang="en-US" dirty="0"/>
          </a:p>
        </p:txBody>
      </p:sp>
      <p:sp>
        <p:nvSpPr>
          <p:cNvPr id="5" name="Date Placeholder 4"/>
          <p:cNvSpPr>
            <a:spLocks noGrp="1"/>
          </p:cNvSpPr>
          <p:nvPr>
            <p:ph type="dt" sz="half" idx="16"/>
          </p:nvPr>
        </p:nvSpPr>
        <p:spPr/>
        <p:txBody>
          <a:bodyPr/>
          <a:lstStyle/>
          <a:p>
            <a:pPr>
              <a:defRPr/>
            </a:pPr>
            <a:r>
              <a:rPr lang="en-US" dirty="0" smtClean="0"/>
              <a:t>19/12/2015</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sz="quarter" idx="14"/>
          </p:nvPr>
        </p:nvSpPr>
        <p:spPr/>
        <p:txBody>
          <a:bodyPr/>
          <a:lstStyle/>
          <a:p>
            <a:endParaRPr lang="en-US"/>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4</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855343"/>
            <a:ext cx="8326438" cy="1076325"/>
          </a:xfrm>
        </p:spPr>
        <p:txBody>
          <a:bodyPr/>
          <a:lstStyle/>
          <a:p>
            <a:pPr algn="ctr"/>
            <a:r>
              <a:rPr lang="en-US" dirty="0" smtClean="0">
                <a:solidFill>
                  <a:schemeClr val="tx1"/>
                </a:solidFill>
              </a:rPr>
              <a:t>Proposed Methodology</a:t>
            </a:r>
            <a:endParaRPr lang="en-US" dirty="0">
              <a:solidFill>
                <a:schemeClr val="tx1"/>
              </a:solidFill>
            </a:endParaRPr>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5</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4"/>
          </p:nvPr>
        </p:nvSpPr>
        <p:spPr/>
        <p:txBody>
          <a:bodyPr/>
          <a:lstStyle/>
          <a:p>
            <a:pPr>
              <a:buNone/>
            </a:pPr>
            <a:r>
              <a:rPr lang="en-US" b="1" dirty="0" smtClean="0"/>
              <a:t>Two major steps </a:t>
            </a:r>
            <a:r>
              <a:rPr lang="en-US" dirty="0" smtClean="0"/>
              <a:t>:</a:t>
            </a:r>
          </a:p>
          <a:p>
            <a:r>
              <a:rPr lang="en-US" b="1" dirty="0" smtClean="0"/>
              <a:t>Detection</a:t>
            </a:r>
          </a:p>
          <a:p>
            <a:pPr lvl="1">
              <a:buFont typeface="Wingdings" pitchFamily="2" charset="2"/>
              <a:buChar char="q"/>
            </a:pPr>
            <a:r>
              <a:rPr lang="en-US" dirty="0" smtClean="0"/>
              <a:t> Pre-processing</a:t>
            </a:r>
          </a:p>
          <a:p>
            <a:pPr lvl="1">
              <a:buFont typeface="Wingdings" pitchFamily="2" charset="2"/>
              <a:buChar char="q"/>
            </a:pPr>
            <a:r>
              <a:rPr lang="en-US" dirty="0" smtClean="0"/>
              <a:t> Feature Extraction</a:t>
            </a:r>
          </a:p>
          <a:p>
            <a:pPr lvl="1">
              <a:buFont typeface="Wingdings" pitchFamily="2" charset="2"/>
              <a:buChar char="q"/>
            </a:pPr>
            <a:r>
              <a:rPr lang="en-US" dirty="0" smtClean="0"/>
              <a:t> Pattern Classification using Artificial Neural Network</a:t>
            </a:r>
          </a:p>
          <a:p>
            <a:pPr lvl="1">
              <a:buNone/>
            </a:pPr>
            <a:r>
              <a:rPr lang="en-US" dirty="0" smtClean="0"/>
              <a:t> </a:t>
            </a:r>
          </a:p>
          <a:p>
            <a:r>
              <a:rPr lang="en-US" b="1" dirty="0" smtClean="0"/>
              <a:t>Localization</a:t>
            </a:r>
          </a:p>
          <a:p>
            <a:pPr lvl="1">
              <a:buFont typeface="Wingdings" pitchFamily="2" charset="2"/>
              <a:buChar char="q"/>
            </a:pPr>
            <a:r>
              <a:rPr lang="en-US" dirty="0" smtClean="0"/>
              <a:t> RSSI based Triangulation</a:t>
            </a:r>
            <a:endParaRPr lang="en-US" dirty="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6</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Database</a:t>
            </a:r>
            <a:endParaRPr lang="en-US" dirty="0"/>
          </a:p>
        </p:txBody>
      </p:sp>
      <p:sp>
        <p:nvSpPr>
          <p:cNvPr id="3" name="Content Placeholder 2"/>
          <p:cNvSpPr>
            <a:spLocks noGrp="1"/>
          </p:cNvSpPr>
          <p:nvPr>
            <p:ph sz="quarter" idx="14"/>
          </p:nvPr>
        </p:nvSpPr>
        <p:spPr>
          <a:xfrm>
            <a:off x="803274" y="2216988"/>
            <a:ext cx="7888923" cy="3818051"/>
          </a:xfrm>
        </p:spPr>
        <p:txBody>
          <a:bodyPr/>
          <a:lstStyle/>
          <a:p>
            <a:r>
              <a:rPr lang="en-US" sz="2800" b="1" dirty="0" smtClean="0"/>
              <a:t>Two categories </a:t>
            </a:r>
          </a:p>
          <a:p>
            <a:pPr marL="868362" lvl="1" indent="-457200">
              <a:buFont typeface="+mj-lt"/>
              <a:buAutoNum type="arabicPeriod"/>
            </a:pPr>
            <a:r>
              <a:rPr lang="en-US" sz="1800" dirty="0" smtClean="0"/>
              <a:t>Blast (Bombs, dynamite explosions)</a:t>
            </a:r>
          </a:p>
          <a:p>
            <a:pPr marL="868362" lvl="1" indent="-457200">
              <a:buFont typeface="+mj-lt"/>
              <a:buAutoNum type="arabicPeriod"/>
            </a:pPr>
            <a:r>
              <a:rPr lang="en-US" sz="1800" dirty="0" smtClean="0"/>
              <a:t>Non – Blast (Thunder, storm, gunshots)</a:t>
            </a:r>
          </a:p>
          <a:p>
            <a:pPr marL="868362" lvl="1" indent="-457200">
              <a:buFont typeface="+mj-lt"/>
              <a:buAutoNum type="arabicPeriod"/>
            </a:pPr>
            <a:endParaRPr lang="en-US" sz="1800" dirty="0" smtClean="0"/>
          </a:p>
          <a:p>
            <a:pPr marL="868362" lvl="1" indent="-457200">
              <a:buNone/>
            </a:pPr>
            <a:r>
              <a:rPr lang="en-US" sz="1800" dirty="0" smtClean="0"/>
              <a:t>A total of 34 signals with 17 blast and 17 non-blast </a:t>
            </a:r>
          </a:p>
          <a:p>
            <a:pPr marL="868362" lvl="1" indent="-457200">
              <a:buNone/>
            </a:pPr>
            <a:r>
              <a:rPr lang="en-US" sz="1800" dirty="0" smtClean="0"/>
              <a:t>signals are considered to test the methodology.</a:t>
            </a:r>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7</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Flow of the proposed method : Detection</a:t>
            </a:r>
            <a:endParaRPr lang="en-US" dirty="0"/>
          </a:p>
        </p:txBody>
      </p:sp>
      <p:pic>
        <p:nvPicPr>
          <p:cNvPr id="6" name="Content Placeholder 5" descr="Detection_flow.PNG"/>
          <p:cNvPicPr>
            <a:picLocks noGrp="1" noChangeAspect="1"/>
          </p:cNvPicPr>
          <p:nvPr>
            <p:ph sz="quarter" idx="14"/>
          </p:nvPr>
        </p:nvPicPr>
        <p:blipFill>
          <a:blip r:embed="rId2"/>
          <a:stretch>
            <a:fillRect/>
          </a:stretch>
        </p:blipFill>
        <p:spPr>
          <a:xfrm>
            <a:off x="865188" y="1578635"/>
            <a:ext cx="6911182" cy="4551908"/>
          </a:xfrm>
        </p:spPr>
      </p:pic>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8</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 Preprocessing</a:t>
            </a:r>
            <a:endParaRPr lang="en-US" dirty="0"/>
          </a:p>
        </p:txBody>
      </p:sp>
      <p:sp>
        <p:nvSpPr>
          <p:cNvPr id="3" name="Content Placeholder 2"/>
          <p:cNvSpPr>
            <a:spLocks noGrp="1"/>
          </p:cNvSpPr>
          <p:nvPr>
            <p:ph sz="quarter" idx="14"/>
          </p:nvPr>
        </p:nvSpPr>
        <p:spPr>
          <a:xfrm>
            <a:off x="577971" y="1414732"/>
            <a:ext cx="8005312" cy="4941618"/>
          </a:xfrm>
        </p:spPr>
        <p:txBody>
          <a:bodyPr/>
          <a:lstStyle/>
          <a:p>
            <a:r>
              <a:rPr lang="en-US" sz="2000" b="1" dirty="0" smtClean="0"/>
              <a:t>Preprocessing</a:t>
            </a:r>
          </a:p>
          <a:p>
            <a:pPr>
              <a:buNone/>
            </a:pPr>
            <a:endParaRPr lang="en-US" sz="2000" b="1" dirty="0" smtClean="0"/>
          </a:p>
          <a:p>
            <a:pPr lvl="1">
              <a:buFont typeface="Wingdings" pitchFamily="2" charset="2"/>
              <a:buChar char="q"/>
            </a:pPr>
            <a:r>
              <a:rPr lang="en-US" sz="1600" b="1" i="1" dirty="0" smtClean="0"/>
              <a:t> </a:t>
            </a:r>
            <a:r>
              <a:rPr lang="en-US" sz="1600" b="1" dirty="0" smtClean="0"/>
              <a:t>Spectrum Estimation Using Periodogram </a:t>
            </a:r>
          </a:p>
          <a:p>
            <a:pPr lvl="2"/>
            <a:r>
              <a:rPr lang="en-US" sz="1400" dirty="0" smtClean="0"/>
              <a:t>Energy of the signal lies between the </a:t>
            </a:r>
          </a:p>
          <a:p>
            <a:pPr lvl="2">
              <a:buNone/>
            </a:pPr>
            <a:r>
              <a:rPr lang="en-US" sz="1400" dirty="0" smtClean="0"/>
              <a:t>   frequency range of 50Hz and 450Hz</a:t>
            </a:r>
          </a:p>
          <a:p>
            <a:pPr lvl="2">
              <a:buNone/>
            </a:pPr>
            <a:endParaRPr lang="en-US" sz="1400" dirty="0" smtClean="0"/>
          </a:p>
          <a:p>
            <a:pPr lvl="2">
              <a:buNone/>
            </a:pPr>
            <a:endParaRPr lang="en-US" sz="1400" dirty="0" smtClean="0"/>
          </a:p>
          <a:p>
            <a:pPr lvl="2">
              <a:buNone/>
            </a:pPr>
            <a:endParaRPr lang="en-US" sz="1400" dirty="0" smtClean="0"/>
          </a:p>
          <a:p>
            <a:pPr lvl="1">
              <a:buFont typeface="Wingdings" pitchFamily="2" charset="2"/>
              <a:buChar char="q"/>
            </a:pPr>
            <a:r>
              <a:rPr lang="en-US" sz="1600" dirty="0" smtClean="0"/>
              <a:t> </a:t>
            </a:r>
            <a:r>
              <a:rPr lang="en-US" sz="1600" b="1" dirty="0" smtClean="0"/>
              <a:t>Filter Design</a:t>
            </a:r>
          </a:p>
          <a:p>
            <a:pPr lvl="2" algn="just"/>
            <a:r>
              <a:rPr lang="en-US" sz="1400" dirty="0" smtClean="0"/>
              <a:t>Band-pass FIR filter with 566 coefficients is </a:t>
            </a:r>
          </a:p>
          <a:p>
            <a:pPr lvl="2" algn="just">
              <a:buNone/>
            </a:pPr>
            <a:r>
              <a:rPr lang="en-US" sz="1400" dirty="0" smtClean="0"/>
              <a:t>   designed using Hamming window to extract </a:t>
            </a:r>
          </a:p>
          <a:p>
            <a:pPr lvl="2" algn="just">
              <a:buNone/>
            </a:pPr>
            <a:r>
              <a:rPr lang="en-US" sz="1400" dirty="0" smtClean="0"/>
              <a:t>   the signal.</a:t>
            </a:r>
          </a:p>
          <a:p>
            <a:pPr lvl="2" algn="just"/>
            <a:endParaRPr lang="en-US" sz="1400" dirty="0" smtClean="0"/>
          </a:p>
          <a:p>
            <a:pPr lvl="2"/>
            <a:endParaRPr lang="en-US" sz="1400" dirty="0" smtClean="0"/>
          </a:p>
          <a:p>
            <a:pPr>
              <a:buNone/>
            </a:pPr>
            <a:endParaRPr lang="en-US" sz="2000" dirty="0" smtClean="0"/>
          </a:p>
        </p:txBody>
      </p:sp>
      <p:sp>
        <p:nvSpPr>
          <p:cNvPr id="4" name="Slide Number Placeholder 3"/>
          <p:cNvSpPr>
            <a:spLocks noGrp="1"/>
          </p:cNvSpPr>
          <p:nvPr>
            <p:ph type="sldNum" sz="quarter" idx="15"/>
          </p:nvPr>
        </p:nvSpPr>
        <p:spPr/>
        <p:txBody>
          <a:bodyPr/>
          <a:lstStyle/>
          <a:p>
            <a:pPr>
              <a:defRPr/>
            </a:pPr>
            <a:fld id="{742CE1F0-28BF-A844-9B91-A150FCA372DE}" type="slidenum">
              <a:rPr lang="en-US" smtClean="0"/>
              <a:pPr>
                <a:defRPr/>
              </a:pPr>
              <a:t>9</a:t>
            </a:fld>
            <a:endParaRPr lang="en-US" dirty="0"/>
          </a:p>
        </p:txBody>
      </p:sp>
      <p:sp>
        <p:nvSpPr>
          <p:cNvPr id="5" name="Date Placeholder 4"/>
          <p:cNvSpPr>
            <a:spLocks noGrp="1"/>
          </p:cNvSpPr>
          <p:nvPr>
            <p:ph type="dt" sz="half" idx="16"/>
          </p:nvPr>
        </p:nvSpPr>
        <p:spPr/>
        <p:txBody>
          <a:bodyPr/>
          <a:lstStyle/>
          <a:p>
            <a:pPr>
              <a:defRPr/>
            </a:pPr>
            <a:r>
              <a:rPr lang="en-US" dirty="0" smtClean="0"/>
              <a:t>19/12/2015</a:t>
            </a:r>
            <a:endParaRPr lang="en-US" dirty="0"/>
          </a:p>
        </p:txBody>
      </p:sp>
      <p:pic>
        <p:nvPicPr>
          <p:cNvPr id="6" name="Picture 5" descr="periodogram.PNG"/>
          <p:cNvPicPr>
            <a:picLocks noChangeAspect="1"/>
          </p:cNvPicPr>
          <p:nvPr/>
        </p:nvPicPr>
        <p:blipFill>
          <a:blip r:embed="rId2"/>
          <a:stretch>
            <a:fillRect/>
          </a:stretch>
        </p:blipFill>
        <p:spPr>
          <a:xfrm>
            <a:off x="6223514" y="1572330"/>
            <a:ext cx="2824882" cy="2236802"/>
          </a:xfrm>
          <a:prstGeom prst="rect">
            <a:avLst/>
          </a:prstGeom>
        </p:spPr>
      </p:pic>
      <p:pic>
        <p:nvPicPr>
          <p:cNvPr id="7" name="Picture 6" descr="hamming.PNG"/>
          <p:cNvPicPr>
            <a:picLocks noChangeAspect="1"/>
          </p:cNvPicPr>
          <p:nvPr/>
        </p:nvPicPr>
        <p:blipFill>
          <a:blip r:embed="rId3"/>
          <a:stretch>
            <a:fillRect/>
          </a:stretch>
        </p:blipFill>
        <p:spPr>
          <a:xfrm>
            <a:off x="6138320" y="3920066"/>
            <a:ext cx="3005680" cy="203892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eee_presentation_template_tagline">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ieee_presentation_template_tagline.pot</Template>
  <TotalTime>63</TotalTime>
  <Words>800</Words>
  <Application>Microsoft Macintosh PowerPoint</Application>
  <PresentationFormat>On-screen Show (4:3)</PresentationFormat>
  <Paragraphs>159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ieee_presentation_template_tagline</vt:lpstr>
      <vt:lpstr>Paper No. : 1570200571  A Methodology for Detection and Localization of Dynamite Fishing</vt:lpstr>
      <vt:lpstr>Objective</vt:lpstr>
      <vt:lpstr>Motivation</vt:lpstr>
      <vt:lpstr>Literature Survey</vt:lpstr>
      <vt:lpstr>Proposed Methodology</vt:lpstr>
      <vt:lpstr>Methodology</vt:lpstr>
      <vt:lpstr>Signal Database</vt:lpstr>
      <vt:lpstr>Design Flow of the proposed method : Detection</vt:lpstr>
      <vt:lpstr>Detection : Preprocessing</vt:lpstr>
      <vt:lpstr>Detection : Preprocessing</vt:lpstr>
      <vt:lpstr> Detection : Feature Extraction</vt:lpstr>
      <vt:lpstr>Detection : Artificial Neural Network for Pattern Classification</vt:lpstr>
      <vt:lpstr>Localization : Scenario</vt:lpstr>
      <vt:lpstr>Schematic design of the proposed method : Localization</vt:lpstr>
      <vt:lpstr>Localization : Radio Propagation Model </vt:lpstr>
      <vt:lpstr>Results and Discussions</vt:lpstr>
      <vt:lpstr>Classification</vt:lpstr>
      <vt:lpstr>Classification</vt:lpstr>
      <vt:lpstr>Classification Accuracy</vt:lpstr>
      <vt:lpstr>Localization</vt:lpstr>
      <vt:lpstr>Summary</vt:lpstr>
      <vt:lpstr> Thank You   Questions ?</vt:lpstr>
    </vt:vector>
  </TitlesOfParts>
  <Company>IEEE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Engel, Lisa Lisa.</dc:creator>
  <cp:lastModifiedBy>skanda bharadwaj</cp:lastModifiedBy>
  <cp:revision>151</cp:revision>
  <dcterms:created xsi:type="dcterms:W3CDTF">2012-11-14T18:53:32Z</dcterms:created>
  <dcterms:modified xsi:type="dcterms:W3CDTF">2015-12-11T19:12:57Z</dcterms:modified>
</cp:coreProperties>
</file>