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63" r:id="rId13"/>
    <p:sldId id="264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816" autoAdjust="0"/>
  </p:normalViewPr>
  <p:slideViewPr>
    <p:cSldViewPr snapToGrid="0" snapToObjects="1">
      <p:cViewPr varScale="1">
        <p:scale>
          <a:sx n="137" d="100"/>
          <a:sy n="137" d="100"/>
        </p:scale>
        <p:origin x="58" y="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215CA-5E18-4A23-89CF-B4FABAB2235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D6FEF9-84D0-4FF2-9D2D-655681D43AEE}">
      <dgm:prSet phldrT="[Text]"/>
      <dgm:spPr/>
      <dgm:t>
        <a:bodyPr/>
        <a:lstStyle/>
        <a:p>
          <a:endParaRPr lang="en-GB" dirty="0"/>
        </a:p>
      </dgm:t>
    </dgm:pt>
    <dgm:pt modelId="{A6AE0988-1FAE-470E-9980-0D9CA483996C}" type="parTrans" cxnId="{55784AC8-96F3-415E-9442-4033630990C2}">
      <dgm:prSet/>
      <dgm:spPr/>
      <dgm:t>
        <a:bodyPr/>
        <a:lstStyle/>
        <a:p>
          <a:endParaRPr lang="en-GB"/>
        </a:p>
      </dgm:t>
    </dgm:pt>
    <dgm:pt modelId="{10004F37-AE17-4D09-B7E9-F80C457ECC5D}" type="sibTrans" cxnId="{55784AC8-96F3-415E-9442-4033630990C2}">
      <dgm:prSet/>
      <dgm:spPr/>
      <dgm:t>
        <a:bodyPr/>
        <a:lstStyle/>
        <a:p>
          <a:endParaRPr lang="en-GB"/>
        </a:p>
      </dgm:t>
    </dgm:pt>
    <dgm:pt modelId="{4FB666EA-4D6E-4D44-A7FE-0AF800DE82D2}">
      <dgm:prSet phldrT="[Text]"/>
      <dgm:spPr/>
      <dgm:t>
        <a:bodyPr/>
        <a:lstStyle/>
        <a:p>
          <a:r>
            <a:rPr lang="en-US" dirty="0"/>
            <a:t>Determine Model to be used,</a:t>
          </a:r>
        </a:p>
        <a:p>
          <a:r>
            <a:rPr lang="en-US" dirty="0" err="1"/>
            <a:t>DoF</a:t>
          </a:r>
          <a:r>
            <a:rPr lang="en-US" dirty="0"/>
            <a:t>?</a:t>
          </a:r>
          <a:endParaRPr lang="en-GB" dirty="0"/>
        </a:p>
      </dgm:t>
    </dgm:pt>
    <dgm:pt modelId="{D1DCD379-5BB7-4F53-9F00-82D04A419205}" type="parTrans" cxnId="{6F4F17CE-BC24-4D73-9184-A8A6FF84C411}">
      <dgm:prSet/>
      <dgm:spPr/>
      <dgm:t>
        <a:bodyPr/>
        <a:lstStyle/>
        <a:p>
          <a:endParaRPr lang="en-GB"/>
        </a:p>
      </dgm:t>
    </dgm:pt>
    <dgm:pt modelId="{F7EF288A-7B38-4DDD-BF1D-05DFF3992100}" type="sibTrans" cxnId="{6F4F17CE-BC24-4D73-9184-A8A6FF84C411}">
      <dgm:prSet/>
      <dgm:spPr/>
      <dgm:t>
        <a:bodyPr/>
        <a:lstStyle/>
        <a:p>
          <a:endParaRPr lang="en-GB"/>
        </a:p>
      </dgm:t>
    </dgm:pt>
    <dgm:pt modelId="{70D3BBA4-9B5F-442B-887C-0A265986535F}">
      <dgm:prSet phldrT="[Text]"/>
      <dgm:spPr/>
      <dgm:t>
        <a:bodyPr/>
        <a:lstStyle/>
        <a:p>
          <a:endParaRPr lang="en-GB" dirty="0"/>
        </a:p>
      </dgm:t>
    </dgm:pt>
    <dgm:pt modelId="{891AEE34-B370-4A5C-8DFD-BD566F6A3E36}" type="parTrans" cxnId="{6078E3D9-0A1E-47E9-94D1-924986208E89}">
      <dgm:prSet/>
      <dgm:spPr/>
      <dgm:t>
        <a:bodyPr/>
        <a:lstStyle/>
        <a:p>
          <a:endParaRPr lang="en-GB"/>
        </a:p>
      </dgm:t>
    </dgm:pt>
    <dgm:pt modelId="{B74FFD2D-7E8F-45B9-B4E3-1DFB4B1F5B98}" type="sibTrans" cxnId="{6078E3D9-0A1E-47E9-94D1-924986208E89}">
      <dgm:prSet/>
      <dgm:spPr/>
      <dgm:t>
        <a:bodyPr/>
        <a:lstStyle/>
        <a:p>
          <a:endParaRPr lang="en-GB"/>
        </a:p>
      </dgm:t>
    </dgm:pt>
    <dgm:pt modelId="{ABF0BE62-FEDB-46DC-84CE-1BCCC54F2FD8}">
      <dgm:prSet phldrT="[Text]"/>
      <dgm:spPr/>
      <dgm:t>
        <a:bodyPr/>
        <a:lstStyle/>
        <a:p>
          <a:r>
            <a:rPr lang="en-US" dirty="0"/>
            <a:t>What movements need to be </a:t>
          </a:r>
          <a:r>
            <a:rPr lang="en-US" dirty="0" err="1"/>
            <a:t>analysed</a:t>
          </a:r>
          <a:r>
            <a:rPr lang="en-US" dirty="0"/>
            <a:t>? </a:t>
          </a:r>
        </a:p>
        <a:p>
          <a:endParaRPr lang="en-GB" dirty="0"/>
        </a:p>
      </dgm:t>
    </dgm:pt>
    <dgm:pt modelId="{3DAACA70-DACA-425A-9280-DA830452DEB6}" type="parTrans" cxnId="{966B3AE2-E988-4910-BDE5-8C9D1D9F8BFA}">
      <dgm:prSet/>
      <dgm:spPr/>
      <dgm:t>
        <a:bodyPr/>
        <a:lstStyle/>
        <a:p>
          <a:endParaRPr lang="en-GB"/>
        </a:p>
      </dgm:t>
    </dgm:pt>
    <dgm:pt modelId="{E30F974C-B4C8-4275-AEC5-539C435B83A9}" type="sibTrans" cxnId="{966B3AE2-E988-4910-BDE5-8C9D1D9F8BFA}">
      <dgm:prSet/>
      <dgm:spPr/>
      <dgm:t>
        <a:bodyPr/>
        <a:lstStyle/>
        <a:p>
          <a:endParaRPr lang="en-GB"/>
        </a:p>
      </dgm:t>
    </dgm:pt>
    <dgm:pt modelId="{B04B41FE-F3D8-4E51-815C-8028D55F661B}">
      <dgm:prSet phldrT="[Text]"/>
      <dgm:spPr/>
      <dgm:t>
        <a:bodyPr/>
        <a:lstStyle/>
        <a:p>
          <a:endParaRPr lang="en-US" dirty="0"/>
        </a:p>
        <a:p>
          <a:endParaRPr lang="en-GB" dirty="0"/>
        </a:p>
      </dgm:t>
    </dgm:pt>
    <dgm:pt modelId="{6E66E5D1-22EF-4AF7-A60D-E858ACCD50F1}" type="parTrans" cxnId="{0C8A56B8-9468-4AD1-9394-4B0B3A121A39}">
      <dgm:prSet/>
      <dgm:spPr/>
      <dgm:t>
        <a:bodyPr/>
        <a:lstStyle/>
        <a:p>
          <a:endParaRPr lang="en-GB"/>
        </a:p>
      </dgm:t>
    </dgm:pt>
    <dgm:pt modelId="{4A6BB3AE-F54D-4A0E-A1AD-E4724C346BB2}" type="sibTrans" cxnId="{0C8A56B8-9468-4AD1-9394-4B0B3A121A39}">
      <dgm:prSet/>
      <dgm:spPr/>
      <dgm:t>
        <a:bodyPr/>
        <a:lstStyle/>
        <a:p>
          <a:endParaRPr lang="en-GB"/>
        </a:p>
      </dgm:t>
    </dgm:pt>
    <dgm:pt modelId="{8EFFDE8C-44B2-460C-9B30-59D9D69601D6}">
      <dgm:prSet phldrT="[Text]"/>
      <dgm:spPr/>
      <dgm:t>
        <a:bodyPr/>
        <a:lstStyle/>
        <a:p>
          <a:r>
            <a:rPr lang="en-US" dirty="0"/>
            <a:t>How will these movements be captured or described? </a:t>
          </a:r>
        </a:p>
        <a:p>
          <a:r>
            <a:rPr lang="en-US" dirty="0"/>
            <a:t>TRC, function…</a:t>
          </a:r>
          <a:endParaRPr lang="en-GB" dirty="0"/>
        </a:p>
      </dgm:t>
    </dgm:pt>
    <dgm:pt modelId="{66DD93D5-3E61-4E6A-B7A5-C23F69A284BD}" type="parTrans" cxnId="{CA4B4D21-CA84-4CB0-8067-B70106DA460F}">
      <dgm:prSet/>
      <dgm:spPr/>
      <dgm:t>
        <a:bodyPr/>
        <a:lstStyle/>
        <a:p>
          <a:endParaRPr lang="en-GB"/>
        </a:p>
      </dgm:t>
    </dgm:pt>
    <dgm:pt modelId="{C80612AF-0278-42D4-A193-22F91288D83C}" type="sibTrans" cxnId="{CA4B4D21-CA84-4CB0-8067-B70106DA460F}">
      <dgm:prSet/>
      <dgm:spPr/>
      <dgm:t>
        <a:bodyPr/>
        <a:lstStyle/>
        <a:p>
          <a:endParaRPr lang="en-GB"/>
        </a:p>
      </dgm:t>
    </dgm:pt>
    <dgm:pt modelId="{8D6CA74D-2613-46B4-B367-C6576D810950}" type="pres">
      <dgm:prSet presAssocID="{28E215CA-5E18-4A23-89CF-B4FABAB22350}" presName="Name0" presStyleCnt="0">
        <dgm:presLayoutVars>
          <dgm:dir/>
          <dgm:animLvl val="lvl"/>
          <dgm:resizeHandles val="exact"/>
        </dgm:presLayoutVars>
      </dgm:prSet>
      <dgm:spPr/>
    </dgm:pt>
    <dgm:pt modelId="{655826E1-F5E5-4E1E-AE18-F2FB9B8EDEF5}" type="pres">
      <dgm:prSet presAssocID="{F7D6FEF9-84D0-4FF2-9D2D-655681D43AEE}" presName="compositeNode" presStyleCnt="0">
        <dgm:presLayoutVars>
          <dgm:bulletEnabled val="1"/>
        </dgm:presLayoutVars>
      </dgm:prSet>
      <dgm:spPr/>
    </dgm:pt>
    <dgm:pt modelId="{3D867E5E-B553-4BAB-8CE8-AFC58426CCB7}" type="pres">
      <dgm:prSet presAssocID="{F7D6FEF9-84D0-4FF2-9D2D-655681D43AEE}" presName="bgRect" presStyleLbl="node1" presStyleIdx="0" presStyleCnt="3"/>
      <dgm:spPr/>
    </dgm:pt>
    <dgm:pt modelId="{E0ADB241-CAC7-4337-8E97-0CA4FD6A4E47}" type="pres">
      <dgm:prSet presAssocID="{F7D6FEF9-84D0-4FF2-9D2D-655681D43AEE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A6CB982-FADF-49E1-8A42-8A42AA3AD1C8}" type="pres">
      <dgm:prSet presAssocID="{F7D6FEF9-84D0-4FF2-9D2D-655681D43AEE}" presName="childNode" presStyleLbl="node1" presStyleIdx="0" presStyleCnt="3">
        <dgm:presLayoutVars>
          <dgm:bulletEnabled val="1"/>
        </dgm:presLayoutVars>
      </dgm:prSet>
      <dgm:spPr/>
    </dgm:pt>
    <dgm:pt modelId="{3AB5680D-2C9E-4F22-A1AC-2921357652EE}" type="pres">
      <dgm:prSet presAssocID="{10004F37-AE17-4D09-B7E9-F80C457ECC5D}" presName="hSp" presStyleCnt="0"/>
      <dgm:spPr/>
    </dgm:pt>
    <dgm:pt modelId="{CFC3F9FF-0856-4F0B-B5D8-EE968A0E07B8}" type="pres">
      <dgm:prSet presAssocID="{10004F37-AE17-4D09-B7E9-F80C457ECC5D}" presName="vProcSp" presStyleCnt="0"/>
      <dgm:spPr/>
    </dgm:pt>
    <dgm:pt modelId="{F595DACC-90FD-41B5-95C4-5FB302C5DAAC}" type="pres">
      <dgm:prSet presAssocID="{10004F37-AE17-4D09-B7E9-F80C457ECC5D}" presName="vSp1" presStyleCnt="0"/>
      <dgm:spPr/>
    </dgm:pt>
    <dgm:pt modelId="{6427425E-A7F9-4290-A3E3-3F432986EAA1}" type="pres">
      <dgm:prSet presAssocID="{10004F37-AE17-4D09-B7E9-F80C457ECC5D}" presName="simulatedConn" presStyleLbl="solidFgAcc1" presStyleIdx="0" presStyleCnt="2"/>
      <dgm:spPr/>
    </dgm:pt>
    <dgm:pt modelId="{948A1679-5421-47D9-83C6-EAE5EF59DEEC}" type="pres">
      <dgm:prSet presAssocID="{10004F37-AE17-4D09-B7E9-F80C457ECC5D}" presName="vSp2" presStyleCnt="0"/>
      <dgm:spPr/>
    </dgm:pt>
    <dgm:pt modelId="{17BA1116-3C42-4F9C-8539-D32770C535F1}" type="pres">
      <dgm:prSet presAssocID="{10004F37-AE17-4D09-B7E9-F80C457ECC5D}" presName="sibTrans" presStyleCnt="0"/>
      <dgm:spPr/>
    </dgm:pt>
    <dgm:pt modelId="{8CEE51F4-E4FA-463A-9B24-29A1FCDA3600}" type="pres">
      <dgm:prSet presAssocID="{70D3BBA4-9B5F-442B-887C-0A265986535F}" presName="compositeNode" presStyleCnt="0">
        <dgm:presLayoutVars>
          <dgm:bulletEnabled val="1"/>
        </dgm:presLayoutVars>
      </dgm:prSet>
      <dgm:spPr/>
    </dgm:pt>
    <dgm:pt modelId="{BD826691-754A-4F8B-9BB5-1BE2CFA84533}" type="pres">
      <dgm:prSet presAssocID="{70D3BBA4-9B5F-442B-887C-0A265986535F}" presName="bgRect" presStyleLbl="node1" presStyleIdx="1" presStyleCnt="3"/>
      <dgm:spPr/>
    </dgm:pt>
    <dgm:pt modelId="{57FF4055-3D42-4B49-9C85-C1CF2392029C}" type="pres">
      <dgm:prSet presAssocID="{70D3BBA4-9B5F-442B-887C-0A265986535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E4B0241-9D73-4B0E-9F70-C52AE4711C5D}" type="pres">
      <dgm:prSet presAssocID="{70D3BBA4-9B5F-442B-887C-0A265986535F}" presName="childNode" presStyleLbl="node1" presStyleIdx="1" presStyleCnt="3">
        <dgm:presLayoutVars>
          <dgm:bulletEnabled val="1"/>
        </dgm:presLayoutVars>
      </dgm:prSet>
      <dgm:spPr/>
    </dgm:pt>
    <dgm:pt modelId="{F3A289FE-696F-4389-B8A3-35CD0B51358F}" type="pres">
      <dgm:prSet presAssocID="{B74FFD2D-7E8F-45B9-B4E3-1DFB4B1F5B98}" presName="hSp" presStyleCnt="0"/>
      <dgm:spPr/>
    </dgm:pt>
    <dgm:pt modelId="{84A24BA7-C1AE-497F-96F8-26FD4CD0D88C}" type="pres">
      <dgm:prSet presAssocID="{B74FFD2D-7E8F-45B9-B4E3-1DFB4B1F5B98}" presName="vProcSp" presStyleCnt="0"/>
      <dgm:spPr/>
    </dgm:pt>
    <dgm:pt modelId="{09497817-2173-4271-AE07-77F292C793B4}" type="pres">
      <dgm:prSet presAssocID="{B74FFD2D-7E8F-45B9-B4E3-1DFB4B1F5B98}" presName="vSp1" presStyleCnt="0"/>
      <dgm:spPr/>
    </dgm:pt>
    <dgm:pt modelId="{A1441F7C-29AD-49CA-9A61-8B89741AAE6D}" type="pres">
      <dgm:prSet presAssocID="{B74FFD2D-7E8F-45B9-B4E3-1DFB4B1F5B98}" presName="simulatedConn" presStyleLbl="solidFgAcc1" presStyleIdx="1" presStyleCnt="2"/>
      <dgm:spPr/>
    </dgm:pt>
    <dgm:pt modelId="{54D8BDD5-03F6-4DB3-A950-333E4B7095CB}" type="pres">
      <dgm:prSet presAssocID="{B74FFD2D-7E8F-45B9-B4E3-1DFB4B1F5B98}" presName="vSp2" presStyleCnt="0"/>
      <dgm:spPr/>
    </dgm:pt>
    <dgm:pt modelId="{8E3F560A-D928-4CCC-A8F2-96788C06B43E}" type="pres">
      <dgm:prSet presAssocID="{B74FFD2D-7E8F-45B9-B4E3-1DFB4B1F5B98}" presName="sibTrans" presStyleCnt="0"/>
      <dgm:spPr/>
    </dgm:pt>
    <dgm:pt modelId="{E91944BE-11E6-4B6C-B3A8-8C83543DB2B6}" type="pres">
      <dgm:prSet presAssocID="{B04B41FE-F3D8-4E51-815C-8028D55F661B}" presName="compositeNode" presStyleCnt="0">
        <dgm:presLayoutVars>
          <dgm:bulletEnabled val="1"/>
        </dgm:presLayoutVars>
      </dgm:prSet>
      <dgm:spPr/>
    </dgm:pt>
    <dgm:pt modelId="{02905B29-738B-43CB-9F95-818F09737FB5}" type="pres">
      <dgm:prSet presAssocID="{B04B41FE-F3D8-4E51-815C-8028D55F661B}" presName="bgRect" presStyleLbl="node1" presStyleIdx="2" presStyleCnt="3"/>
      <dgm:spPr/>
    </dgm:pt>
    <dgm:pt modelId="{97E4D1E6-601F-4B48-BBFE-0F3E3391DB8B}" type="pres">
      <dgm:prSet presAssocID="{B04B41FE-F3D8-4E51-815C-8028D55F661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60B7362-538D-489E-9223-C8FFAEF1C133}" type="pres">
      <dgm:prSet presAssocID="{B04B41FE-F3D8-4E51-815C-8028D55F661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6659E06-73DC-43E4-8701-9D03580F7893}" type="presOf" srcId="{70D3BBA4-9B5F-442B-887C-0A265986535F}" destId="{57FF4055-3D42-4B49-9C85-C1CF2392029C}" srcOrd="1" destOrd="0" presId="urn:microsoft.com/office/officeart/2005/8/layout/hProcess7"/>
    <dgm:cxn modelId="{A3109F1A-1AA3-4C96-87FA-80569374C6FD}" type="presOf" srcId="{70D3BBA4-9B5F-442B-887C-0A265986535F}" destId="{BD826691-754A-4F8B-9BB5-1BE2CFA84533}" srcOrd="0" destOrd="0" presId="urn:microsoft.com/office/officeart/2005/8/layout/hProcess7"/>
    <dgm:cxn modelId="{CA4B4D21-CA84-4CB0-8067-B70106DA460F}" srcId="{B04B41FE-F3D8-4E51-815C-8028D55F661B}" destId="{8EFFDE8C-44B2-460C-9B30-59D9D69601D6}" srcOrd="0" destOrd="0" parTransId="{66DD93D5-3E61-4E6A-B7A5-C23F69A284BD}" sibTransId="{C80612AF-0278-42D4-A193-22F91288D83C}"/>
    <dgm:cxn modelId="{1FB07E5C-02FC-43EA-825C-B2A9468D220D}" type="presOf" srcId="{B04B41FE-F3D8-4E51-815C-8028D55F661B}" destId="{97E4D1E6-601F-4B48-BBFE-0F3E3391DB8B}" srcOrd="1" destOrd="0" presId="urn:microsoft.com/office/officeart/2005/8/layout/hProcess7"/>
    <dgm:cxn modelId="{9AB1A349-8CC6-4A1A-8279-AFF5E7749A96}" type="presOf" srcId="{B04B41FE-F3D8-4E51-815C-8028D55F661B}" destId="{02905B29-738B-43CB-9F95-818F09737FB5}" srcOrd="0" destOrd="0" presId="urn:microsoft.com/office/officeart/2005/8/layout/hProcess7"/>
    <dgm:cxn modelId="{A58DAD70-D074-450C-A728-40C520DD1024}" type="presOf" srcId="{F7D6FEF9-84D0-4FF2-9D2D-655681D43AEE}" destId="{E0ADB241-CAC7-4337-8E97-0CA4FD6A4E47}" srcOrd="1" destOrd="0" presId="urn:microsoft.com/office/officeart/2005/8/layout/hProcess7"/>
    <dgm:cxn modelId="{CA50E274-9F1D-498F-A222-6A482BB61E97}" type="presOf" srcId="{28E215CA-5E18-4A23-89CF-B4FABAB22350}" destId="{8D6CA74D-2613-46B4-B367-C6576D810950}" srcOrd="0" destOrd="0" presId="urn:microsoft.com/office/officeart/2005/8/layout/hProcess7"/>
    <dgm:cxn modelId="{502B1479-A295-4119-8C41-56FC839A9572}" type="presOf" srcId="{4FB666EA-4D6E-4D44-A7FE-0AF800DE82D2}" destId="{9A6CB982-FADF-49E1-8A42-8A42AA3AD1C8}" srcOrd="0" destOrd="0" presId="urn:microsoft.com/office/officeart/2005/8/layout/hProcess7"/>
    <dgm:cxn modelId="{FCE77998-C921-4027-88BF-B0FDEB9AFCD6}" type="presOf" srcId="{ABF0BE62-FEDB-46DC-84CE-1BCCC54F2FD8}" destId="{9E4B0241-9D73-4B0E-9F70-C52AE4711C5D}" srcOrd="0" destOrd="0" presId="urn:microsoft.com/office/officeart/2005/8/layout/hProcess7"/>
    <dgm:cxn modelId="{0C8A56B8-9468-4AD1-9394-4B0B3A121A39}" srcId="{28E215CA-5E18-4A23-89CF-B4FABAB22350}" destId="{B04B41FE-F3D8-4E51-815C-8028D55F661B}" srcOrd="2" destOrd="0" parTransId="{6E66E5D1-22EF-4AF7-A60D-E858ACCD50F1}" sibTransId="{4A6BB3AE-F54D-4A0E-A1AD-E4724C346BB2}"/>
    <dgm:cxn modelId="{55784AC8-96F3-415E-9442-4033630990C2}" srcId="{28E215CA-5E18-4A23-89CF-B4FABAB22350}" destId="{F7D6FEF9-84D0-4FF2-9D2D-655681D43AEE}" srcOrd="0" destOrd="0" parTransId="{A6AE0988-1FAE-470E-9980-0D9CA483996C}" sibTransId="{10004F37-AE17-4D09-B7E9-F80C457ECC5D}"/>
    <dgm:cxn modelId="{6F4F17CE-BC24-4D73-9184-A8A6FF84C411}" srcId="{F7D6FEF9-84D0-4FF2-9D2D-655681D43AEE}" destId="{4FB666EA-4D6E-4D44-A7FE-0AF800DE82D2}" srcOrd="0" destOrd="0" parTransId="{D1DCD379-5BB7-4F53-9F00-82D04A419205}" sibTransId="{F7EF288A-7B38-4DDD-BF1D-05DFF3992100}"/>
    <dgm:cxn modelId="{6078E3D9-0A1E-47E9-94D1-924986208E89}" srcId="{28E215CA-5E18-4A23-89CF-B4FABAB22350}" destId="{70D3BBA4-9B5F-442B-887C-0A265986535F}" srcOrd="1" destOrd="0" parTransId="{891AEE34-B370-4A5C-8DFD-BD566F6A3E36}" sibTransId="{B74FFD2D-7E8F-45B9-B4E3-1DFB4B1F5B98}"/>
    <dgm:cxn modelId="{7C29B9DF-E4A7-4084-B180-09D419852D5F}" type="presOf" srcId="{F7D6FEF9-84D0-4FF2-9D2D-655681D43AEE}" destId="{3D867E5E-B553-4BAB-8CE8-AFC58426CCB7}" srcOrd="0" destOrd="0" presId="urn:microsoft.com/office/officeart/2005/8/layout/hProcess7"/>
    <dgm:cxn modelId="{966B3AE2-E988-4910-BDE5-8C9D1D9F8BFA}" srcId="{70D3BBA4-9B5F-442B-887C-0A265986535F}" destId="{ABF0BE62-FEDB-46DC-84CE-1BCCC54F2FD8}" srcOrd="0" destOrd="0" parTransId="{3DAACA70-DACA-425A-9280-DA830452DEB6}" sibTransId="{E30F974C-B4C8-4275-AEC5-539C435B83A9}"/>
    <dgm:cxn modelId="{C71A85E7-ADB2-4E51-9E97-11CBE0DA0D83}" type="presOf" srcId="{8EFFDE8C-44B2-460C-9B30-59D9D69601D6}" destId="{260B7362-538D-489E-9223-C8FFAEF1C133}" srcOrd="0" destOrd="0" presId="urn:microsoft.com/office/officeart/2005/8/layout/hProcess7"/>
    <dgm:cxn modelId="{6BC783B5-227A-41DD-8F1D-AC830290B1CF}" type="presParOf" srcId="{8D6CA74D-2613-46B4-B367-C6576D810950}" destId="{655826E1-F5E5-4E1E-AE18-F2FB9B8EDEF5}" srcOrd="0" destOrd="0" presId="urn:microsoft.com/office/officeart/2005/8/layout/hProcess7"/>
    <dgm:cxn modelId="{AFB257FD-B5B5-439D-9B18-AB0B3A1A0450}" type="presParOf" srcId="{655826E1-F5E5-4E1E-AE18-F2FB9B8EDEF5}" destId="{3D867E5E-B553-4BAB-8CE8-AFC58426CCB7}" srcOrd="0" destOrd="0" presId="urn:microsoft.com/office/officeart/2005/8/layout/hProcess7"/>
    <dgm:cxn modelId="{527AF215-66C1-45E6-9051-33577AC54D16}" type="presParOf" srcId="{655826E1-F5E5-4E1E-AE18-F2FB9B8EDEF5}" destId="{E0ADB241-CAC7-4337-8E97-0CA4FD6A4E47}" srcOrd="1" destOrd="0" presId="urn:microsoft.com/office/officeart/2005/8/layout/hProcess7"/>
    <dgm:cxn modelId="{4E07E412-526A-4644-BB80-9BFD0532C207}" type="presParOf" srcId="{655826E1-F5E5-4E1E-AE18-F2FB9B8EDEF5}" destId="{9A6CB982-FADF-49E1-8A42-8A42AA3AD1C8}" srcOrd="2" destOrd="0" presId="urn:microsoft.com/office/officeart/2005/8/layout/hProcess7"/>
    <dgm:cxn modelId="{9452B1DE-1F3D-4451-92CA-D9F9B84AC8F0}" type="presParOf" srcId="{8D6CA74D-2613-46B4-B367-C6576D810950}" destId="{3AB5680D-2C9E-4F22-A1AC-2921357652EE}" srcOrd="1" destOrd="0" presId="urn:microsoft.com/office/officeart/2005/8/layout/hProcess7"/>
    <dgm:cxn modelId="{379FF828-34D3-4FC9-9FB4-B551636013B7}" type="presParOf" srcId="{8D6CA74D-2613-46B4-B367-C6576D810950}" destId="{CFC3F9FF-0856-4F0B-B5D8-EE968A0E07B8}" srcOrd="2" destOrd="0" presId="urn:microsoft.com/office/officeart/2005/8/layout/hProcess7"/>
    <dgm:cxn modelId="{514E5E7E-D85E-49F6-B7EB-BDC811D36437}" type="presParOf" srcId="{CFC3F9FF-0856-4F0B-B5D8-EE968A0E07B8}" destId="{F595DACC-90FD-41B5-95C4-5FB302C5DAAC}" srcOrd="0" destOrd="0" presId="urn:microsoft.com/office/officeart/2005/8/layout/hProcess7"/>
    <dgm:cxn modelId="{E1B0B506-59CA-46A9-8F7F-FB062DC7702C}" type="presParOf" srcId="{CFC3F9FF-0856-4F0B-B5D8-EE968A0E07B8}" destId="{6427425E-A7F9-4290-A3E3-3F432986EAA1}" srcOrd="1" destOrd="0" presId="urn:microsoft.com/office/officeart/2005/8/layout/hProcess7"/>
    <dgm:cxn modelId="{8915FC26-C54B-4488-B92D-44C598A0231B}" type="presParOf" srcId="{CFC3F9FF-0856-4F0B-B5D8-EE968A0E07B8}" destId="{948A1679-5421-47D9-83C6-EAE5EF59DEEC}" srcOrd="2" destOrd="0" presId="urn:microsoft.com/office/officeart/2005/8/layout/hProcess7"/>
    <dgm:cxn modelId="{2DB6F9E2-56DB-423A-BDA9-8625F294EC83}" type="presParOf" srcId="{8D6CA74D-2613-46B4-B367-C6576D810950}" destId="{17BA1116-3C42-4F9C-8539-D32770C535F1}" srcOrd="3" destOrd="0" presId="urn:microsoft.com/office/officeart/2005/8/layout/hProcess7"/>
    <dgm:cxn modelId="{F4CE0EEF-EF9E-499E-A959-9AA987C83ECB}" type="presParOf" srcId="{8D6CA74D-2613-46B4-B367-C6576D810950}" destId="{8CEE51F4-E4FA-463A-9B24-29A1FCDA3600}" srcOrd="4" destOrd="0" presId="urn:microsoft.com/office/officeart/2005/8/layout/hProcess7"/>
    <dgm:cxn modelId="{CFE18B55-3716-41FB-8B49-AC2ADEC5B39E}" type="presParOf" srcId="{8CEE51F4-E4FA-463A-9B24-29A1FCDA3600}" destId="{BD826691-754A-4F8B-9BB5-1BE2CFA84533}" srcOrd="0" destOrd="0" presId="urn:microsoft.com/office/officeart/2005/8/layout/hProcess7"/>
    <dgm:cxn modelId="{FAD315B9-7EB4-405D-8C31-EEA44F3EA0A4}" type="presParOf" srcId="{8CEE51F4-E4FA-463A-9B24-29A1FCDA3600}" destId="{57FF4055-3D42-4B49-9C85-C1CF2392029C}" srcOrd="1" destOrd="0" presId="urn:microsoft.com/office/officeart/2005/8/layout/hProcess7"/>
    <dgm:cxn modelId="{3C5B2199-5764-4E73-8680-620023CBFD46}" type="presParOf" srcId="{8CEE51F4-E4FA-463A-9B24-29A1FCDA3600}" destId="{9E4B0241-9D73-4B0E-9F70-C52AE4711C5D}" srcOrd="2" destOrd="0" presId="urn:microsoft.com/office/officeart/2005/8/layout/hProcess7"/>
    <dgm:cxn modelId="{097C2A90-066D-4DA0-9793-BF9EB9E150C5}" type="presParOf" srcId="{8D6CA74D-2613-46B4-B367-C6576D810950}" destId="{F3A289FE-696F-4389-B8A3-35CD0B51358F}" srcOrd="5" destOrd="0" presId="urn:microsoft.com/office/officeart/2005/8/layout/hProcess7"/>
    <dgm:cxn modelId="{FEBADC0B-B9C5-4C3A-B4E5-FD1D7F30B75A}" type="presParOf" srcId="{8D6CA74D-2613-46B4-B367-C6576D810950}" destId="{84A24BA7-C1AE-497F-96F8-26FD4CD0D88C}" srcOrd="6" destOrd="0" presId="urn:microsoft.com/office/officeart/2005/8/layout/hProcess7"/>
    <dgm:cxn modelId="{56DB3C5B-A8D2-44E1-9D65-2679D3043232}" type="presParOf" srcId="{84A24BA7-C1AE-497F-96F8-26FD4CD0D88C}" destId="{09497817-2173-4271-AE07-77F292C793B4}" srcOrd="0" destOrd="0" presId="urn:microsoft.com/office/officeart/2005/8/layout/hProcess7"/>
    <dgm:cxn modelId="{7371D817-8E82-43BB-A4B4-7E819260BFAB}" type="presParOf" srcId="{84A24BA7-C1AE-497F-96F8-26FD4CD0D88C}" destId="{A1441F7C-29AD-49CA-9A61-8B89741AAE6D}" srcOrd="1" destOrd="0" presId="urn:microsoft.com/office/officeart/2005/8/layout/hProcess7"/>
    <dgm:cxn modelId="{08A0FCC0-201A-4376-A32C-C5E0AD76D718}" type="presParOf" srcId="{84A24BA7-C1AE-497F-96F8-26FD4CD0D88C}" destId="{54D8BDD5-03F6-4DB3-A950-333E4B7095CB}" srcOrd="2" destOrd="0" presId="urn:microsoft.com/office/officeart/2005/8/layout/hProcess7"/>
    <dgm:cxn modelId="{79F27687-3142-4464-8DFE-95AB568467D1}" type="presParOf" srcId="{8D6CA74D-2613-46B4-B367-C6576D810950}" destId="{8E3F560A-D928-4CCC-A8F2-96788C06B43E}" srcOrd="7" destOrd="0" presId="urn:microsoft.com/office/officeart/2005/8/layout/hProcess7"/>
    <dgm:cxn modelId="{360E9D05-E6E9-4E94-8A81-31BA3DF8DF65}" type="presParOf" srcId="{8D6CA74D-2613-46B4-B367-C6576D810950}" destId="{E91944BE-11E6-4B6C-B3A8-8C83543DB2B6}" srcOrd="8" destOrd="0" presId="urn:microsoft.com/office/officeart/2005/8/layout/hProcess7"/>
    <dgm:cxn modelId="{4F176487-2291-44BF-9B4A-DBEC3AF09492}" type="presParOf" srcId="{E91944BE-11E6-4B6C-B3A8-8C83543DB2B6}" destId="{02905B29-738B-43CB-9F95-818F09737FB5}" srcOrd="0" destOrd="0" presId="urn:microsoft.com/office/officeart/2005/8/layout/hProcess7"/>
    <dgm:cxn modelId="{F15777F5-595B-4E7A-BADD-6A6D08DF88AB}" type="presParOf" srcId="{E91944BE-11E6-4B6C-B3A8-8C83543DB2B6}" destId="{97E4D1E6-601F-4B48-BBFE-0F3E3391DB8B}" srcOrd="1" destOrd="0" presId="urn:microsoft.com/office/officeart/2005/8/layout/hProcess7"/>
    <dgm:cxn modelId="{33F0EA12-4476-4341-99A6-DEFD3D9782F7}" type="presParOf" srcId="{E91944BE-11E6-4B6C-B3A8-8C83543DB2B6}" destId="{260B7362-538D-489E-9223-C8FFAEF1C13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7E5E-B553-4BAB-8CE8-AFC58426CCB7}">
      <dsp:nvSpPr>
        <dsp:cNvPr id="0" name=""/>
        <dsp:cNvSpPr/>
      </dsp:nvSpPr>
      <dsp:spPr>
        <a:xfrm>
          <a:off x="543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 rot="16200000">
        <a:off x="-904059" y="904602"/>
        <a:ext cx="2276855" cy="467649"/>
      </dsp:txXfrm>
    </dsp:sp>
    <dsp:sp modelId="{9A6CB982-FADF-49E1-8A42-8A42AA3AD1C8}">
      <dsp:nvSpPr>
        <dsp:cNvPr id="0" name=""/>
        <dsp:cNvSpPr/>
      </dsp:nvSpPr>
      <dsp:spPr>
        <a:xfrm>
          <a:off x="468193" y="0"/>
          <a:ext cx="1741996" cy="277665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Determine Model to be used,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DoF</a:t>
          </a:r>
          <a:r>
            <a:rPr lang="en-US" sz="2300" kern="1200" dirty="0"/>
            <a:t>?</a:t>
          </a:r>
          <a:endParaRPr lang="en-GB" sz="2300" kern="1200" dirty="0"/>
        </a:p>
      </dsp:txBody>
      <dsp:txXfrm>
        <a:off x="468193" y="0"/>
        <a:ext cx="1741996" cy="2776653"/>
      </dsp:txXfrm>
    </dsp:sp>
    <dsp:sp modelId="{BD826691-754A-4F8B-9BB5-1BE2CFA84533}">
      <dsp:nvSpPr>
        <dsp:cNvPr id="0" name=""/>
        <dsp:cNvSpPr/>
      </dsp:nvSpPr>
      <dsp:spPr>
        <a:xfrm>
          <a:off x="2420632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 rot="16200000">
        <a:off x="1516029" y="904602"/>
        <a:ext cx="2276855" cy="467649"/>
      </dsp:txXfrm>
    </dsp:sp>
    <dsp:sp modelId="{6427425E-A7F9-4290-A3E3-3F432986EAA1}">
      <dsp:nvSpPr>
        <dsp:cNvPr id="0" name=""/>
        <dsp:cNvSpPr/>
      </dsp:nvSpPr>
      <dsp:spPr>
        <a:xfrm rot="5400000">
          <a:off x="2228296" y="2204948"/>
          <a:ext cx="408054" cy="3507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0241-9D73-4B0E-9F70-C52AE4711C5D}">
      <dsp:nvSpPr>
        <dsp:cNvPr id="0" name=""/>
        <dsp:cNvSpPr/>
      </dsp:nvSpPr>
      <dsp:spPr>
        <a:xfrm>
          <a:off x="2888282" y="0"/>
          <a:ext cx="1741996" cy="277665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movements need to be </a:t>
          </a:r>
          <a:r>
            <a:rPr lang="en-US" sz="2300" kern="1200" dirty="0" err="1"/>
            <a:t>analysed</a:t>
          </a:r>
          <a:r>
            <a:rPr lang="en-US" sz="2300" kern="1200" dirty="0"/>
            <a:t>?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>
        <a:off x="2888282" y="0"/>
        <a:ext cx="1741996" cy="2776653"/>
      </dsp:txXfrm>
    </dsp:sp>
    <dsp:sp modelId="{02905B29-738B-43CB-9F95-818F09737FB5}">
      <dsp:nvSpPr>
        <dsp:cNvPr id="0" name=""/>
        <dsp:cNvSpPr/>
      </dsp:nvSpPr>
      <dsp:spPr>
        <a:xfrm>
          <a:off x="4840720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 rot="16200000">
        <a:off x="3936117" y="904602"/>
        <a:ext cx="2276855" cy="467649"/>
      </dsp:txXfrm>
    </dsp:sp>
    <dsp:sp modelId="{A1441F7C-29AD-49CA-9A61-8B89741AAE6D}">
      <dsp:nvSpPr>
        <dsp:cNvPr id="0" name=""/>
        <dsp:cNvSpPr/>
      </dsp:nvSpPr>
      <dsp:spPr>
        <a:xfrm rot="5400000">
          <a:off x="4648384" y="2204948"/>
          <a:ext cx="408054" cy="3507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B7362-538D-489E-9223-C8FFAEF1C133}">
      <dsp:nvSpPr>
        <dsp:cNvPr id="0" name=""/>
        <dsp:cNvSpPr/>
      </dsp:nvSpPr>
      <dsp:spPr>
        <a:xfrm>
          <a:off x="5308370" y="0"/>
          <a:ext cx="1741996" cy="277665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will these movements be captured or described?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TRC, function…</a:t>
          </a:r>
          <a:endParaRPr lang="en-GB" sz="2300" kern="1200" dirty="0"/>
        </a:p>
      </dsp:txBody>
      <dsp:txXfrm>
        <a:off x="5308370" y="0"/>
        <a:ext cx="1741996" cy="277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26 February, 2024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26 February,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962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053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48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34918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2826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98124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9739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694364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894579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8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1948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927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69484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6776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40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78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102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229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443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002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ollege_Powerpoint_Background_16-9.png">
            <a:extLst>
              <a:ext uri="{FF2B5EF4-FFF2-40B4-BE49-F238E27FC236}">
                <a16:creationId xmlns:a16="http://schemas.microsoft.com/office/drawing/2014/main" id="{128908B9-48E3-4616-F6C3-DC8F6C16BB2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0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Introduction to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Mathematical Modelling of the Knee for ACL Repair effects of Graft and Fixation Stiffness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Noah Saad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17FEF2-4719-8802-1C24-45494725B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1302" y="1154959"/>
            <a:ext cx="2573143" cy="570691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3655-27C5-9809-56F3-040DBF3D7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3DF0-DFD5-ED8C-2231-B19A2EABC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90D00-507B-0414-7F47-621A75AA3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42A5EDEA-2DCD-F641-2AA0-5C7DC97C078F}"/>
              </a:ext>
            </a:extLst>
          </p:cNvPr>
          <p:cNvSpPr txBox="1">
            <a:spLocks/>
          </p:cNvSpPr>
          <p:nvPr/>
        </p:nvSpPr>
        <p:spPr>
          <a:xfrm>
            <a:off x="1119768" y="2421027"/>
            <a:ext cx="2838915" cy="11626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Graft is too loose </a:t>
            </a:r>
            <a:r>
              <a:rPr lang="en-US" dirty="0">
                <a:sym typeface="Wingdings" panose="05000000000000000000" pitchFamily="2" charset="2"/>
              </a:rPr>
              <a:t> Unnatural biomechanical movements which can result in osteoarthritis. </a:t>
            </a:r>
            <a:endParaRPr lang="en-US" dirty="0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6BE9E98-5A0B-791B-A1C6-2B57980F4DB1}"/>
              </a:ext>
            </a:extLst>
          </p:cNvPr>
          <p:cNvSpPr txBox="1">
            <a:spLocks/>
          </p:cNvSpPr>
          <p:nvPr/>
        </p:nvSpPr>
        <p:spPr>
          <a:xfrm>
            <a:off x="6004930" y="2434592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Graft is too stiff </a:t>
            </a:r>
            <a:r>
              <a:rPr lang="en-US" dirty="0">
                <a:sym typeface="Wingdings" panose="05000000000000000000" pitchFamily="2" charset="2"/>
              </a:rPr>
              <a:t> Risk of graft failure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146662-9519-EB06-3FE7-2B09F7831000}"/>
              </a:ext>
            </a:extLst>
          </p:cNvPr>
          <p:cNvCxnSpPr>
            <a:stCxn id="2" idx="2"/>
          </p:cNvCxnSpPr>
          <p:nvPr/>
        </p:nvCxnSpPr>
        <p:spPr>
          <a:xfrm flipH="1">
            <a:off x="2601022" y="1725650"/>
            <a:ext cx="2136852" cy="554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4CEEE-5D97-3417-06B3-79297655915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37874" y="1725650"/>
            <a:ext cx="2103297" cy="48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98A213FB-EF0F-7916-96AD-E614736C2DA6}"/>
              </a:ext>
            </a:extLst>
          </p:cNvPr>
          <p:cNvSpPr txBox="1">
            <a:spLocks/>
          </p:cNvSpPr>
          <p:nvPr/>
        </p:nvSpPr>
        <p:spPr>
          <a:xfrm>
            <a:off x="1119768" y="2135681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Situation 1</a:t>
            </a:r>
            <a:endParaRPr lang="en-GB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59EA421B-5600-5803-0AE2-C6660BE26078}"/>
              </a:ext>
            </a:extLst>
          </p:cNvPr>
          <p:cNvSpPr txBox="1">
            <a:spLocks/>
          </p:cNvSpPr>
          <p:nvPr/>
        </p:nvSpPr>
        <p:spPr>
          <a:xfrm>
            <a:off x="7037710" y="2149246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Situation 2</a:t>
            </a:r>
            <a:endParaRPr lang="en-GB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4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0D055-6953-C92F-5B6D-DDAB50B02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0661" y="1764287"/>
            <a:ext cx="3807577" cy="192933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7455-6FB6-CAB4-C956-C38FF2116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9534E-F3F5-CEC9-9A19-9CF4AE1AB7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8C0CD-9548-9022-49F9-5F9BA394AB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2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6422" y="1115931"/>
            <a:ext cx="4322065" cy="261141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2251D-D69F-72C0-63CF-162ED433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17" y="708970"/>
            <a:ext cx="2190181" cy="35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3AD2A-91EE-C704-6284-4E3217367088}"/>
              </a:ext>
            </a:extLst>
          </p:cNvPr>
          <p:cNvSpPr txBox="1"/>
          <p:nvPr/>
        </p:nvSpPr>
        <p:spPr>
          <a:xfrm>
            <a:off x="2106827" y="1847335"/>
            <a:ext cx="449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Model in OpenSim that could be used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810B3-668D-2512-817F-3282FB8EC478}"/>
              </a:ext>
            </a:extLst>
          </p:cNvPr>
          <p:cNvSpPr txBox="1"/>
          <p:nvPr/>
        </p:nvSpPr>
        <p:spPr>
          <a:xfrm>
            <a:off x="2106826" y="2747318"/>
            <a:ext cx="44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will be used </a:t>
            </a:r>
            <a:r>
              <a:rPr lang="en-US"/>
              <a:t>for OpenSim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0D414-74AD-C6BF-57F2-53500FB72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3464-BB94-84D1-8119-739835E53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6ECC-2B95-AB12-CCF5-30DDAE5DA7AE}"/>
              </a:ext>
            </a:extLst>
          </p:cNvPr>
          <p:cNvSpPr txBox="1"/>
          <p:nvPr/>
        </p:nvSpPr>
        <p:spPr>
          <a:xfrm>
            <a:off x="1017549" y="1081668"/>
            <a:ext cx="52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Milestones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3608-04DA-C56C-646B-0527CA1AD100}"/>
                  </a:ext>
                </a:extLst>
              </p:cNvPr>
              <p:cNvSpPr txBox="1"/>
              <p:nvPr/>
            </p:nvSpPr>
            <p:spPr>
              <a:xfrm>
                <a:off x="893956" y="1855749"/>
                <a:ext cx="6053253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Create an accurate mathematical model (March)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Obtain stiffness data of grafts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Determine whether different procedures have an effect on fixation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Obtain a valid function or description of the movement to be tested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Apply FEA to determine whether graft failed (OpenSim or other)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Apply inverse kinematics to determine whether movement is “biomechanically dangerous”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Can we obtain a formula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3608-04DA-C56C-646B-0527CA1AD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56" y="1855749"/>
                <a:ext cx="6053253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0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93FC92-0BF5-213A-5CA1-4A1DFCF47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1140-1716-9936-0703-4BB8CC5B3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1496F-E715-54E1-13E3-CF93F1E09702}"/>
              </a:ext>
            </a:extLst>
          </p:cNvPr>
          <p:cNvSpPr txBox="1"/>
          <p:nvPr/>
        </p:nvSpPr>
        <p:spPr>
          <a:xfrm>
            <a:off x="412595" y="1209236"/>
            <a:ext cx="52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28697-D4B4-B3D7-937B-992522DEE47C}"/>
                  </a:ext>
                </a:extLst>
              </p:cNvPr>
              <p:cNvSpPr txBox="1"/>
              <p:nvPr/>
            </p:nvSpPr>
            <p:spPr>
              <a:xfrm>
                <a:off x="353122" y="1794417"/>
                <a:ext cx="6111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Test model using different knee geometry and see how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200" dirty="0"/>
                  <a:t> changes. (valgus/ varus knee)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28697-D4B4-B3D7-937B-992522DE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2" y="1794417"/>
                <a:ext cx="611179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474C4-BEB8-C088-DA91-DC5561FE4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F0C-ED21-6AAD-2550-A3077F7E40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23F3AD-413A-089C-3E58-EF5DC4DFEF07}"/>
              </a:ext>
            </a:extLst>
          </p:cNvPr>
          <p:cNvGrpSpPr/>
          <p:nvPr/>
        </p:nvGrpSpPr>
        <p:grpSpPr>
          <a:xfrm>
            <a:off x="66497" y="1196519"/>
            <a:ext cx="2063580" cy="2764875"/>
            <a:chOff x="1365420" y="1099077"/>
            <a:chExt cx="2063580" cy="276487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E7AC5F-5DEA-169C-C259-6BA241CA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20" y="1099077"/>
              <a:ext cx="2063580" cy="2764875"/>
            </a:xfrm>
            <a:prstGeom prst="rect">
              <a:avLst/>
            </a:prstGeom>
          </p:spPr>
        </p:pic>
        <p:sp>
          <p:nvSpPr>
            <p:cNvPr id="36" name="Arrow: Curved Right 35">
              <a:extLst>
                <a:ext uri="{FF2B5EF4-FFF2-40B4-BE49-F238E27FC236}">
                  <a16:creationId xmlns:a16="http://schemas.microsoft.com/office/drawing/2014/main" id="{DD4D8B50-1487-0760-FB95-BCD81FC089F8}"/>
                </a:ext>
              </a:extLst>
            </p:cNvPr>
            <p:cNvSpPr/>
            <p:nvPr/>
          </p:nvSpPr>
          <p:spPr>
            <a:xfrm>
              <a:off x="1868959" y="2769761"/>
              <a:ext cx="731520" cy="337963"/>
            </a:xfrm>
            <a:prstGeom prst="curvedRightArrow">
              <a:avLst/>
            </a:prstGeom>
            <a:ln w="31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CEDD3C-E095-D4F7-09D7-18D4E3FF2AAC}"/>
                    </a:ext>
                  </a:extLst>
                </p:cNvPr>
                <p:cNvSpPr txBox="1"/>
                <p:nvPr/>
              </p:nvSpPr>
              <p:spPr>
                <a:xfrm>
                  <a:off x="2048133" y="3046626"/>
                  <a:ext cx="6116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CEDD3C-E095-D4F7-09D7-18D4E3FF2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133" y="3046626"/>
                  <a:ext cx="6116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FE046C-B275-3295-45F6-1DCB0877713E}"/>
                    </a:ext>
                  </a:extLst>
                </p:cNvPr>
                <p:cNvSpPr txBox="1"/>
                <p:nvPr/>
              </p:nvSpPr>
              <p:spPr>
                <a:xfrm>
                  <a:off x="2420379" y="2427416"/>
                  <a:ext cx="6116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𝐴𝐶𝐿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FE046C-B275-3295-45F6-1DCB08777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379" y="2427416"/>
                  <a:ext cx="6116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D81CAC-FB9F-9BEF-C9B3-4F387D10EE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9822" y="2261286"/>
              <a:ext cx="185351" cy="3075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7DAC2B-82C1-10D9-5A10-6F569D87A2A2}"/>
              </a:ext>
            </a:extLst>
          </p:cNvPr>
          <p:cNvGrpSpPr/>
          <p:nvPr/>
        </p:nvGrpSpPr>
        <p:grpSpPr>
          <a:xfrm>
            <a:off x="2362359" y="1705204"/>
            <a:ext cx="2678330" cy="693292"/>
            <a:chOff x="2362359" y="1705204"/>
            <a:chExt cx="2678330" cy="6932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847679F-774F-18B1-AC08-A8CD5A776764}"/>
                    </a:ext>
                  </a:extLst>
                </p:cNvPr>
                <p:cNvSpPr txBox="1"/>
                <p:nvPr/>
              </p:nvSpPr>
              <p:spPr>
                <a:xfrm>
                  <a:off x="2362359" y="1705204"/>
                  <a:ext cx="21318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𝑨𝑪𝑳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847679F-774F-18B1-AC08-A8CD5A776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59" y="1705204"/>
                  <a:ext cx="21318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A34B7D5-8332-C0DC-B996-625DDDC80965}"/>
                    </a:ext>
                  </a:extLst>
                </p:cNvPr>
                <p:cNvSpPr txBox="1"/>
                <p:nvPr/>
              </p:nvSpPr>
              <p:spPr>
                <a:xfrm>
                  <a:off x="2362359" y="2029164"/>
                  <a:ext cx="2678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𝑨𝑪𝑳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𝒊𝒏𝒊𝒕𝒊𝒂𝒍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𝒆𝒍𝒂𝒔𝒕𝒊𝒄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A34B7D5-8332-C0DC-B996-625DDDC80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59" y="2029164"/>
                  <a:ext cx="267833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817C8B-DB89-EDEE-03AC-386B754F3E99}"/>
              </a:ext>
            </a:extLst>
          </p:cNvPr>
          <p:cNvGrpSpPr/>
          <p:nvPr/>
        </p:nvGrpSpPr>
        <p:grpSpPr>
          <a:xfrm>
            <a:off x="5587100" y="1550590"/>
            <a:ext cx="2576001" cy="1754833"/>
            <a:chOff x="5730482" y="1661125"/>
            <a:chExt cx="2576001" cy="17548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E3EF63-4A33-61C3-05FB-0BD66D7096FA}"/>
                </a:ext>
              </a:extLst>
            </p:cNvPr>
            <p:cNvGrpSpPr/>
            <p:nvPr/>
          </p:nvGrpSpPr>
          <p:grpSpPr>
            <a:xfrm>
              <a:off x="6368017" y="1661125"/>
              <a:ext cx="1938466" cy="1754833"/>
              <a:chOff x="2869857" y="1519881"/>
              <a:chExt cx="1938466" cy="175483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BFB35C1-3802-D41D-8693-249516EC4B56}"/>
                  </a:ext>
                </a:extLst>
              </p:cNvPr>
              <p:cNvGrpSpPr/>
              <p:nvPr/>
            </p:nvGrpSpPr>
            <p:grpSpPr>
              <a:xfrm>
                <a:off x="3225114" y="1519881"/>
                <a:ext cx="1507524" cy="1385501"/>
                <a:chOff x="3262184" y="1186249"/>
                <a:chExt cx="1507524" cy="138550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4745A2C2-A4AB-F5FE-0472-9C78D8864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2184" y="1186249"/>
                  <a:ext cx="0" cy="1385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FDC5367-F850-CBA5-AF38-BA1F741DB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2184" y="2571750"/>
                  <a:ext cx="15075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0110082-396D-7E3F-36A6-968ACAF043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0110082-396D-7E3F-36A6-968ACAF04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E6CEECF-13DC-5A09-1181-D3A6FBEE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E6CEECF-13DC-5A09-1181-D3A6FBEE4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244030E-6D6A-8A80-6891-179797D6E381}"/>
                  </a:ext>
                </a:extLst>
              </p:cNvPr>
              <p:cNvSpPr/>
              <p:nvPr/>
            </p:nvSpPr>
            <p:spPr>
              <a:xfrm>
                <a:off x="3225114" y="1742303"/>
                <a:ext cx="1365421" cy="1149178"/>
              </a:xfrm>
              <a:custGeom>
                <a:avLst/>
                <a:gdLst>
                  <a:gd name="connsiteX0" fmla="*/ 0 w 1365421"/>
                  <a:gd name="connsiteY0" fmla="*/ 1149178 h 1149178"/>
                  <a:gd name="connsiteX1" fmla="*/ 86497 w 1365421"/>
                  <a:gd name="connsiteY1" fmla="*/ 1130643 h 1149178"/>
                  <a:gd name="connsiteX2" fmla="*/ 135924 w 1365421"/>
                  <a:gd name="connsiteY2" fmla="*/ 1118286 h 1149178"/>
                  <a:gd name="connsiteX3" fmla="*/ 179172 w 1365421"/>
                  <a:gd name="connsiteY3" fmla="*/ 1112108 h 1149178"/>
                  <a:gd name="connsiteX4" fmla="*/ 265670 w 1365421"/>
                  <a:gd name="connsiteY4" fmla="*/ 1087394 h 1149178"/>
                  <a:gd name="connsiteX5" fmla="*/ 321275 w 1365421"/>
                  <a:gd name="connsiteY5" fmla="*/ 1075038 h 1149178"/>
                  <a:gd name="connsiteX6" fmla="*/ 358345 w 1365421"/>
                  <a:gd name="connsiteY6" fmla="*/ 1062681 h 1149178"/>
                  <a:gd name="connsiteX7" fmla="*/ 420129 w 1365421"/>
                  <a:gd name="connsiteY7" fmla="*/ 1044146 h 1149178"/>
                  <a:gd name="connsiteX8" fmla="*/ 438664 w 1365421"/>
                  <a:gd name="connsiteY8" fmla="*/ 1031789 h 1149178"/>
                  <a:gd name="connsiteX9" fmla="*/ 481913 w 1365421"/>
                  <a:gd name="connsiteY9" fmla="*/ 1019432 h 1149178"/>
                  <a:gd name="connsiteX10" fmla="*/ 500448 w 1365421"/>
                  <a:gd name="connsiteY10" fmla="*/ 1007075 h 1149178"/>
                  <a:gd name="connsiteX11" fmla="*/ 580767 w 1365421"/>
                  <a:gd name="connsiteY11" fmla="*/ 963827 h 1149178"/>
                  <a:gd name="connsiteX12" fmla="*/ 599302 w 1365421"/>
                  <a:gd name="connsiteY12" fmla="*/ 945292 h 1149178"/>
                  <a:gd name="connsiteX13" fmla="*/ 630194 w 1365421"/>
                  <a:gd name="connsiteY13" fmla="*/ 926756 h 1149178"/>
                  <a:gd name="connsiteX14" fmla="*/ 648729 w 1365421"/>
                  <a:gd name="connsiteY14" fmla="*/ 908221 h 1149178"/>
                  <a:gd name="connsiteX15" fmla="*/ 667264 w 1365421"/>
                  <a:gd name="connsiteY15" fmla="*/ 895865 h 1149178"/>
                  <a:gd name="connsiteX16" fmla="*/ 710513 w 1365421"/>
                  <a:gd name="connsiteY16" fmla="*/ 852616 h 1149178"/>
                  <a:gd name="connsiteX17" fmla="*/ 729048 w 1365421"/>
                  <a:gd name="connsiteY17" fmla="*/ 840259 h 1149178"/>
                  <a:gd name="connsiteX18" fmla="*/ 747583 w 1365421"/>
                  <a:gd name="connsiteY18" fmla="*/ 815546 h 1149178"/>
                  <a:gd name="connsiteX19" fmla="*/ 766118 w 1365421"/>
                  <a:gd name="connsiteY19" fmla="*/ 797011 h 1149178"/>
                  <a:gd name="connsiteX20" fmla="*/ 784654 w 1365421"/>
                  <a:gd name="connsiteY20" fmla="*/ 772297 h 1149178"/>
                  <a:gd name="connsiteX21" fmla="*/ 803189 w 1365421"/>
                  <a:gd name="connsiteY21" fmla="*/ 759940 h 1149178"/>
                  <a:gd name="connsiteX22" fmla="*/ 834081 w 1365421"/>
                  <a:gd name="connsiteY22" fmla="*/ 722870 h 1149178"/>
                  <a:gd name="connsiteX23" fmla="*/ 858794 w 1365421"/>
                  <a:gd name="connsiteY23" fmla="*/ 704335 h 1149178"/>
                  <a:gd name="connsiteX24" fmla="*/ 871151 w 1365421"/>
                  <a:gd name="connsiteY24" fmla="*/ 685800 h 1149178"/>
                  <a:gd name="connsiteX25" fmla="*/ 889686 w 1365421"/>
                  <a:gd name="connsiteY25" fmla="*/ 661086 h 1149178"/>
                  <a:gd name="connsiteX26" fmla="*/ 914400 w 1365421"/>
                  <a:gd name="connsiteY26" fmla="*/ 642551 h 1149178"/>
                  <a:gd name="connsiteX27" fmla="*/ 988540 w 1365421"/>
                  <a:gd name="connsiteY27" fmla="*/ 568411 h 1149178"/>
                  <a:gd name="connsiteX28" fmla="*/ 1013254 w 1365421"/>
                  <a:gd name="connsiteY28" fmla="*/ 543697 h 1149178"/>
                  <a:gd name="connsiteX29" fmla="*/ 1025610 w 1365421"/>
                  <a:gd name="connsiteY29" fmla="*/ 525162 h 1149178"/>
                  <a:gd name="connsiteX30" fmla="*/ 1075037 w 1365421"/>
                  <a:gd name="connsiteY30" fmla="*/ 475735 h 1149178"/>
                  <a:gd name="connsiteX31" fmla="*/ 1099751 w 1365421"/>
                  <a:gd name="connsiteY31" fmla="*/ 438665 h 1149178"/>
                  <a:gd name="connsiteX32" fmla="*/ 1161535 w 1365421"/>
                  <a:gd name="connsiteY32" fmla="*/ 370702 h 1149178"/>
                  <a:gd name="connsiteX33" fmla="*/ 1204783 w 1365421"/>
                  <a:gd name="connsiteY33" fmla="*/ 302740 h 1149178"/>
                  <a:gd name="connsiteX34" fmla="*/ 1248032 w 1365421"/>
                  <a:gd name="connsiteY34" fmla="*/ 240956 h 1149178"/>
                  <a:gd name="connsiteX35" fmla="*/ 1285102 w 1365421"/>
                  <a:gd name="connsiteY35" fmla="*/ 179173 h 1149178"/>
                  <a:gd name="connsiteX36" fmla="*/ 1303637 w 1365421"/>
                  <a:gd name="connsiteY36" fmla="*/ 148281 h 1149178"/>
                  <a:gd name="connsiteX37" fmla="*/ 1322172 w 1365421"/>
                  <a:gd name="connsiteY37" fmla="*/ 105032 h 1149178"/>
                  <a:gd name="connsiteX38" fmla="*/ 1328351 w 1365421"/>
                  <a:gd name="connsiteY38" fmla="*/ 86497 h 1149178"/>
                  <a:gd name="connsiteX39" fmla="*/ 1340708 w 1365421"/>
                  <a:gd name="connsiteY39" fmla="*/ 67962 h 1149178"/>
                  <a:gd name="connsiteX40" fmla="*/ 1359243 w 1365421"/>
                  <a:gd name="connsiteY40" fmla="*/ 6178 h 1149178"/>
                  <a:gd name="connsiteX41" fmla="*/ 1365421 w 1365421"/>
                  <a:gd name="connsiteY41" fmla="*/ 0 h 114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65421" h="1149178">
                    <a:moveTo>
                      <a:pt x="0" y="1149178"/>
                    </a:moveTo>
                    <a:cubicBezTo>
                      <a:pt x="53097" y="1127938"/>
                      <a:pt x="11644" y="1141336"/>
                      <a:pt x="86497" y="1130643"/>
                    </a:cubicBezTo>
                    <a:cubicBezTo>
                      <a:pt x="193720" y="1115326"/>
                      <a:pt x="64049" y="1132662"/>
                      <a:pt x="135924" y="1118286"/>
                    </a:cubicBezTo>
                    <a:cubicBezTo>
                      <a:pt x="150204" y="1115430"/>
                      <a:pt x="164892" y="1114964"/>
                      <a:pt x="179172" y="1112108"/>
                    </a:cubicBezTo>
                    <a:cubicBezTo>
                      <a:pt x="233322" y="1101278"/>
                      <a:pt x="218558" y="1101528"/>
                      <a:pt x="265670" y="1087394"/>
                    </a:cubicBezTo>
                    <a:cubicBezTo>
                      <a:pt x="321146" y="1070751"/>
                      <a:pt x="256611" y="1092674"/>
                      <a:pt x="321275" y="1075038"/>
                    </a:cubicBezTo>
                    <a:cubicBezTo>
                      <a:pt x="333841" y="1071611"/>
                      <a:pt x="345821" y="1066259"/>
                      <a:pt x="358345" y="1062681"/>
                    </a:cubicBezTo>
                    <a:cubicBezTo>
                      <a:pt x="407856" y="1048535"/>
                      <a:pt x="387370" y="1055065"/>
                      <a:pt x="420129" y="1044146"/>
                    </a:cubicBezTo>
                    <a:cubicBezTo>
                      <a:pt x="426307" y="1040027"/>
                      <a:pt x="432022" y="1035110"/>
                      <a:pt x="438664" y="1031789"/>
                    </a:cubicBezTo>
                    <a:cubicBezTo>
                      <a:pt x="447522" y="1027360"/>
                      <a:pt x="474002" y="1021410"/>
                      <a:pt x="481913" y="1019432"/>
                    </a:cubicBezTo>
                    <a:cubicBezTo>
                      <a:pt x="488091" y="1015313"/>
                      <a:pt x="493929" y="1010631"/>
                      <a:pt x="500448" y="1007075"/>
                    </a:cubicBezTo>
                    <a:cubicBezTo>
                      <a:pt x="521470" y="995608"/>
                      <a:pt x="559600" y="979702"/>
                      <a:pt x="580767" y="963827"/>
                    </a:cubicBezTo>
                    <a:cubicBezTo>
                      <a:pt x="587757" y="958585"/>
                      <a:pt x="592312" y="950535"/>
                      <a:pt x="599302" y="945292"/>
                    </a:cubicBezTo>
                    <a:cubicBezTo>
                      <a:pt x="608909" y="938087"/>
                      <a:pt x="620587" y="933961"/>
                      <a:pt x="630194" y="926756"/>
                    </a:cubicBezTo>
                    <a:cubicBezTo>
                      <a:pt x="637184" y="921513"/>
                      <a:pt x="642017" y="913815"/>
                      <a:pt x="648729" y="908221"/>
                    </a:cubicBezTo>
                    <a:cubicBezTo>
                      <a:pt x="654433" y="903467"/>
                      <a:pt x="661745" y="900832"/>
                      <a:pt x="667264" y="895865"/>
                    </a:cubicBezTo>
                    <a:cubicBezTo>
                      <a:pt x="682418" y="882226"/>
                      <a:pt x="693549" y="863925"/>
                      <a:pt x="710513" y="852616"/>
                    </a:cubicBezTo>
                    <a:cubicBezTo>
                      <a:pt x="716691" y="848497"/>
                      <a:pt x="723797" y="845510"/>
                      <a:pt x="729048" y="840259"/>
                    </a:cubicBezTo>
                    <a:cubicBezTo>
                      <a:pt x="736329" y="832978"/>
                      <a:pt x="740882" y="823364"/>
                      <a:pt x="747583" y="815546"/>
                    </a:cubicBezTo>
                    <a:cubicBezTo>
                      <a:pt x="753269" y="808912"/>
                      <a:pt x="760432" y="803645"/>
                      <a:pt x="766118" y="797011"/>
                    </a:cubicBezTo>
                    <a:cubicBezTo>
                      <a:pt x="772820" y="789193"/>
                      <a:pt x="777372" y="779579"/>
                      <a:pt x="784654" y="772297"/>
                    </a:cubicBezTo>
                    <a:cubicBezTo>
                      <a:pt x="789905" y="767046"/>
                      <a:pt x="797485" y="764694"/>
                      <a:pt x="803189" y="759940"/>
                    </a:cubicBezTo>
                    <a:cubicBezTo>
                      <a:pt x="863918" y="709332"/>
                      <a:pt x="785481" y="771470"/>
                      <a:pt x="834081" y="722870"/>
                    </a:cubicBezTo>
                    <a:cubicBezTo>
                      <a:pt x="841362" y="715589"/>
                      <a:pt x="851513" y="711616"/>
                      <a:pt x="858794" y="704335"/>
                    </a:cubicBezTo>
                    <a:cubicBezTo>
                      <a:pt x="864045" y="699084"/>
                      <a:pt x="866835" y="691842"/>
                      <a:pt x="871151" y="685800"/>
                    </a:cubicBezTo>
                    <a:cubicBezTo>
                      <a:pt x="877136" y="677421"/>
                      <a:pt x="882405" y="668367"/>
                      <a:pt x="889686" y="661086"/>
                    </a:cubicBezTo>
                    <a:cubicBezTo>
                      <a:pt x="896967" y="653805"/>
                      <a:pt x="906833" y="649535"/>
                      <a:pt x="914400" y="642551"/>
                    </a:cubicBezTo>
                    <a:lnTo>
                      <a:pt x="988540" y="568411"/>
                    </a:lnTo>
                    <a:cubicBezTo>
                      <a:pt x="996778" y="560173"/>
                      <a:pt x="1006792" y="553391"/>
                      <a:pt x="1013254" y="543697"/>
                    </a:cubicBezTo>
                    <a:cubicBezTo>
                      <a:pt x="1017373" y="537519"/>
                      <a:pt x="1020615" y="530656"/>
                      <a:pt x="1025610" y="525162"/>
                    </a:cubicBezTo>
                    <a:cubicBezTo>
                      <a:pt x="1041283" y="507921"/>
                      <a:pt x="1062112" y="495122"/>
                      <a:pt x="1075037" y="475735"/>
                    </a:cubicBezTo>
                    <a:cubicBezTo>
                      <a:pt x="1083275" y="463378"/>
                      <a:pt x="1089250" y="449166"/>
                      <a:pt x="1099751" y="438665"/>
                    </a:cubicBezTo>
                    <a:cubicBezTo>
                      <a:pt x="1136747" y="401669"/>
                      <a:pt x="1137604" y="404890"/>
                      <a:pt x="1161535" y="370702"/>
                    </a:cubicBezTo>
                    <a:cubicBezTo>
                      <a:pt x="1237094" y="262758"/>
                      <a:pt x="1142879" y="395597"/>
                      <a:pt x="1204783" y="302740"/>
                    </a:cubicBezTo>
                    <a:cubicBezTo>
                      <a:pt x="1256884" y="224588"/>
                      <a:pt x="1182047" y="346532"/>
                      <a:pt x="1248032" y="240956"/>
                    </a:cubicBezTo>
                    <a:cubicBezTo>
                      <a:pt x="1260761" y="220590"/>
                      <a:pt x="1272745" y="199767"/>
                      <a:pt x="1285102" y="179173"/>
                    </a:cubicBezTo>
                    <a:cubicBezTo>
                      <a:pt x="1291280" y="168876"/>
                      <a:pt x="1298907" y="159319"/>
                      <a:pt x="1303637" y="148281"/>
                    </a:cubicBezTo>
                    <a:cubicBezTo>
                      <a:pt x="1309815" y="133865"/>
                      <a:pt x="1316347" y="119595"/>
                      <a:pt x="1322172" y="105032"/>
                    </a:cubicBezTo>
                    <a:cubicBezTo>
                      <a:pt x="1324591" y="98985"/>
                      <a:pt x="1325438" y="92322"/>
                      <a:pt x="1328351" y="86497"/>
                    </a:cubicBezTo>
                    <a:cubicBezTo>
                      <a:pt x="1331672" y="79856"/>
                      <a:pt x="1336589" y="74140"/>
                      <a:pt x="1340708" y="67962"/>
                    </a:cubicBezTo>
                    <a:cubicBezTo>
                      <a:pt x="1346496" y="39021"/>
                      <a:pt x="1345695" y="33274"/>
                      <a:pt x="1359243" y="6178"/>
                    </a:cubicBezTo>
                    <a:cubicBezTo>
                      <a:pt x="1360545" y="3573"/>
                      <a:pt x="1363362" y="2059"/>
                      <a:pt x="1365421" y="0"/>
                    </a:cubicBezTo>
                  </a:path>
                </a:pathLst>
              </a:custGeom>
              <a:ln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126977-0A57-B202-0032-2C95F58EF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146" y="2017240"/>
                <a:ext cx="0" cy="2117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422F5D-1F4A-DC3E-85AF-3212E8B1FC01}"/>
                  </a:ext>
                </a:extLst>
              </p:cNvPr>
              <p:cNvCxnSpPr>
                <a:cxnSpLocks/>
                <a:stCxn id="24" idx="30"/>
              </p:cNvCxnSpPr>
              <p:nvPr/>
            </p:nvCxnSpPr>
            <p:spPr>
              <a:xfrm flipV="1">
                <a:off x="4300151" y="2212631"/>
                <a:ext cx="172995" cy="5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723D69-F76C-4206-D59A-C8CA237974B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9085" y="1985060"/>
                    <a:ext cx="3892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723D69-F76C-4206-D59A-C8CA23797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9085" y="1985060"/>
                    <a:ext cx="38923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ADC1010-D182-8876-6600-6295AC0D5BC4}"/>
                </a:ext>
              </a:extLst>
            </p:cNvPr>
            <p:cNvCxnSpPr/>
            <p:nvPr/>
          </p:nvCxnSpPr>
          <p:spPr>
            <a:xfrm flipV="1">
              <a:off x="6413157" y="2568835"/>
              <a:ext cx="0" cy="46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2C538B-58F1-2787-F973-346558135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157" y="1989438"/>
              <a:ext cx="0" cy="5895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7CC270-24C5-FE62-F789-5B53EBABFF63}"/>
                    </a:ext>
                  </a:extLst>
                </p:cNvPr>
                <p:cNvSpPr txBox="1"/>
                <p:nvPr/>
              </p:nvSpPr>
              <p:spPr>
                <a:xfrm>
                  <a:off x="5769408" y="2691886"/>
                  <a:ext cx="64374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𝒊𝒏𝒊𝒕𝒊𝒂𝒍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7CC270-24C5-FE62-F789-5B53EBABF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408" y="2691886"/>
                  <a:ext cx="64374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EBB893-0E65-5E30-E9F2-C4D57A9E82F1}"/>
                    </a:ext>
                  </a:extLst>
                </p:cNvPr>
                <p:cNvSpPr txBox="1"/>
                <p:nvPr/>
              </p:nvSpPr>
              <p:spPr>
                <a:xfrm>
                  <a:off x="5730482" y="2174616"/>
                  <a:ext cx="82344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𝒆𝒍𝒂𝒔𝒕𝒊𝒄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EBB893-0E65-5E30-E9F2-C4D57A9E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482" y="2174616"/>
                  <a:ext cx="82344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380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0A22C-E57F-4A55-9B3C-6BAF43E89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0432" y="967719"/>
            <a:ext cx="2947086" cy="494397"/>
          </a:xfrm>
        </p:spPr>
        <p:txBody>
          <a:bodyPr/>
          <a:lstStyle/>
          <a:p>
            <a:r>
              <a:rPr lang="en-US" dirty="0"/>
              <a:t>What do we do for different tendon properties?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B091-DEF2-AAED-EBC5-D19DB530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8D6F5F-EA5F-DEEE-E687-048CD92F13F6}"/>
              </a:ext>
            </a:extLst>
          </p:cNvPr>
          <p:cNvGrpSpPr/>
          <p:nvPr/>
        </p:nvGrpSpPr>
        <p:grpSpPr>
          <a:xfrm>
            <a:off x="565332" y="1518030"/>
            <a:ext cx="2259354" cy="2107440"/>
            <a:chOff x="1498267" y="1359270"/>
            <a:chExt cx="2259354" cy="21074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8E9E5-5BFC-6C04-B73C-0E290325EDA9}"/>
                </a:ext>
              </a:extLst>
            </p:cNvPr>
            <p:cNvGrpSpPr/>
            <p:nvPr/>
          </p:nvGrpSpPr>
          <p:grpSpPr>
            <a:xfrm>
              <a:off x="1498267" y="1359270"/>
              <a:ext cx="2259354" cy="2107440"/>
              <a:chOff x="2869857" y="1519881"/>
              <a:chExt cx="1862781" cy="1754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7A0C00D-5E97-680E-48DE-A74BE31841BB}"/>
                  </a:ext>
                </a:extLst>
              </p:cNvPr>
              <p:cNvGrpSpPr/>
              <p:nvPr/>
            </p:nvGrpSpPr>
            <p:grpSpPr>
              <a:xfrm>
                <a:off x="3225114" y="1519881"/>
                <a:ext cx="1507524" cy="1385501"/>
                <a:chOff x="3262184" y="1186249"/>
                <a:chExt cx="1507524" cy="1385501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0C0FF2E-05C2-CEB7-9FF3-C8E6E2961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2184" y="1186249"/>
                  <a:ext cx="0" cy="1385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9C41DB9-BD83-F3BE-480D-998EC108D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2184" y="2571750"/>
                  <a:ext cx="15075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5DA3A88-7D91-5FC3-5D0D-F48889240C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5DA3A88-7D91-5FC3-5D0D-F48889240C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9C0F663-721F-FF48-7895-0670680669FD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9C0F663-721F-FF48-7895-067068066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2052F3-4F23-F53E-263E-4448B1DF9788}"/>
                  </a:ext>
                </a:extLst>
              </p:cNvPr>
              <p:cNvSpPr/>
              <p:nvPr/>
            </p:nvSpPr>
            <p:spPr>
              <a:xfrm>
                <a:off x="3225114" y="1742303"/>
                <a:ext cx="1365421" cy="1149178"/>
              </a:xfrm>
              <a:custGeom>
                <a:avLst/>
                <a:gdLst>
                  <a:gd name="connsiteX0" fmla="*/ 0 w 1365421"/>
                  <a:gd name="connsiteY0" fmla="*/ 1149178 h 1149178"/>
                  <a:gd name="connsiteX1" fmla="*/ 86497 w 1365421"/>
                  <a:gd name="connsiteY1" fmla="*/ 1130643 h 1149178"/>
                  <a:gd name="connsiteX2" fmla="*/ 135924 w 1365421"/>
                  <a:gd name="connsiteY2" fmla="*/ 1118286 h 1149178"/>
                  <a:gd name="connsiteX3" fmla="*/ 179172 w 1365421"/>
                  <a:gd name="connsiteY3" fmla="*/ 1112108 h 1149178"/>
                  <a:gd name="connsiteX4" fmla="*/ 265670 w 1365421"/>
                  <a:gd name="connsiteY4" fmla="*/ 1087394 h 1149178"/>
                  <a:gd name="connsiteX5" fmla="*/ 321275 w 1365421"/>
                  <a:gd name="connsiteY5" fmla="*/ 1075038 h 1149178"/>
                  <a:gd name="connsiteX6" fmla="*/ 358345 w 1365421"/>
                  <a:gd name="connsiteY6" fmla="*/ 1062681 h 1149178"/>
                  <a:gd name="connsiteX7" fmla="*/ 420129 w 1365421"/>
                  <a:gd name="connsiteY7" fmla="*/ 1044146 h 1149178"/>
                  <a:gd name="connsiteX8" fmla="*/ 438664 w 1365421"/>
                  <a:gd name="connsiteY8" fmla="*/ 1031789 h 1149178"/>
                  <a:gd name="connsiteX9" fmla="*/ 481913 w 1365421"/>
                  <a:gd name="connsiteY9" fmla="*/ 1019432 h 1149178"/>
                  <a:gd name="connsiteX10" fmla="*/ 500448 w 1365421"/>
                  <a:gd name="connsiteY10" fmla="*/ 1007075 h 1149178"/>
                  <a:gd name="connsiteX11" fmla="*/ 580767 w 1365421"/>
                  <a:gd name="connsiteY11" fmla="*/ 963827 h 1149178"/>
                  <a:gd name="connsiteX12" fmla="*/ 599302 w 1365421"/>
                  <a:gd name="connsiteY12" fmla="*/ 945292 h 1149178"/>
                  <a:gd name="connsiteX13" fmla="*/ 630194 w 1365421"/>
                  <a:gd name="connsiteY13" fmla="*/ 926756 h 1149178"/>
                  <a:gd name="connsiteX14" fmla="*/ 648729 w 1365421"/>
                  <a:gd name="connsiteY14" fmla="*/ 908221 h 1149178"/>
                  <a:gd name="connsiteX15" fmla="*/ 667264 w 1365421"/>
                  <a:gd name="connsiteY15" fmla="*/ 895865 h 1149178"/>
                  <a:gd name="connsiteX16" fmla="*/ 710513 w 1365421"/>
                  <a:gd name="connsiteY16" fmla="*/ 852616 h 1149178"/>
                  <a:gd name="connsiteX17" fmla="*/ 729048 w 1365421"/>
                  <a:gd name="connsiteY17" fmla="*/ 840259 h 1149178"/>
                  <a:gd name="connsiteX18" fmla="*/ 747583 w 1365421"/>
                  <a:gd name="connsiteY18" fmla="*/ 815546 h 1149178"/>
                  <a:gd name="connsiteX19" fmla="*/ 766118 w 1365421"/>
                  <a:gd name="connsiteY19" fmla="*/ 797011 h 1149178"/>
                  <a:gd name="connsiteX20" fmla="*/ 784654 w 1365421"/>
                  <a:gd name="connsiteY20" fmla="*/ 772297 h 1149178"/>
                  <a:gd name="connsiteX21" fmla="*/ 803189 w 1365421"/>
                  <a:gd name="connsiteY21" fmla="*/ 759940 h 1149178"/>
                  <a:gd name="connsiteX22" fmla="*/ 834081 w 1365421"/>
                  <a:gd name="connsiteY22" fmla="*/ 722870 h 1149178"/>
                  <a:gd name="connsiteX23" fmla="*/ 858794 w 1365421"/>
                  <a:gd name="connsiteY23" fmla="*/ 704335 h 1149178"/>
                  <a:gd name="connsiteX24" fmla="*/ 871151 w 1365421"/>
                  <a:gd name="connsiteY24" fmla="*/ 685800 h 1149178"/>
                  <a:gd name="connsiteX25" fmla="*/ 889686 w 1365421"/>
                  <a:gd name="connsiteY25" fmla="*/ 661086 h 1149178"/>
                  <a:gd name="connsiteX26" fmla="*/ 914400 w 1365421"/>
                  <a:gd name="connsiteY26" fmla="*/ 642551 h 1149178"/>
                  <a:gd name="connsiteX27" fmla="*/ 988540 w 1365421"/>
                  <a:gd name="connsiteY27" fmla="*/ 568411 h 1149178"/>
                  <a:gd name="connsiteX28" fmla="*/ 1013254 w 1365421"/>
                  <a:gd name="connsiteY28" fmla="*/ 543697 h 1149178"/>
                  <a:gd name="connsiteX29" fmla="*/ 1025610 w 1365421"/>
                  <a:gd name="connsiteY29" fmla="*/ 525162 h 1149178"/>
                  <a:gd name="connsiteX30" fmla="*/ 1075037 w 1365421"/>
                  <a:gd name="connsiteY30" fmla="*/ 475735 h 1149178"/>
                  <a:gd name="connsiteX31" fmla="*/ 1099751 w 1365421"/>
                  <a:gd name="connsiteY31" fmla="*/ 438665 h 1149178"/>
                  <a:gd name="connsiteX32" fmla="*/ 1161535 w 1365421"/>
                  <a:gd name="connsiteY32" fmla="*/ 370702 h 1149178"/>
                  <a:gd name="connsiteX33" fmla="*/ 1204783 w 1365421"/>
                  <a:gd name="connsiteY33" fmla="*/ 302740 h 1149178"/>
                  <a:gd name="connsiteX34" fmla="*/ 1248032 w 1365421"/>
                  <a:gd name="connsiteY34" fmla="*/ 240956 h 1149178"/>
                  <a:gd name="connsiteX35" fmla="*/ 1285102 w 1365421"/>
                  <a:gd name="connsiteY35" fmla="*/ 179173 h 1149178"/>
                  <a:gd name="connsiteX36" fmla="*/ 1303637 w 1365421"/>
                  <a:gd name="connsiteY36" fmla="*/ 148281 h 1149178"/>
                  <a:gd name="connsiteX37" fmla="*/ 1322172 w 1365421"/>
                  <a:gd name="connsiteY37" fmla="*/ 105032 h 1149178"/>
                  <a:gd name="connsiteX38" fmla="*/ 1328351 w 1365421"/>
                  <a:gd name="connsiteY38" fmla="*/ 86497 h 1149178"/>
                  <a:gd name="connsiteX39" fmla="*/ 1340708 w 1365421"/>
                  <a:gd name="connsiteY39" fmla="*/ 67962 h 1149178"/>
                  <a:gd name="connsiteX40" fmla="*/ 1359243 w 1365421"/>
                  <a:gd name="connsiteY40" fmla="*/ 6178 h 1149178"/>
                  <a:gd name="connsiteX41" fmla="*/ 1365421 w 1365421"/>
                  <a:gd name="connsiteY41" fmla="*/ 0 h 114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65421" h="1149178">
                    <a:moveTo>
                      <a:pt x="0" y="1149178"/>
                    </a:moveTo>
                    <a:cubicBezTo>
                      <a:pt x="53097" y="1127938"/>
                      <a:pt x="11644" y="1141336"/>
                      <a:pt x="86497" y="1130643"/>
                    </a:cubicBezTo>
                    <a:cubicBezTo>
                      <a:pt x="193720" y="1115326"/>
                      <a:pt x="64049" y="1132662"/>
                      <a:pt x="135924" y="1118286"/>
                    </a:cubicBezTo>
                    <a:cubicBezTo>
                      <a:pt x="150204" y="1115430"/>
                      <a:pt x="164892" y="1114964"/>
                      <a:pt x="179172" y="1112108"/>
                    </a:cubicBezTo>
                    <a:cubicBezTo>
                      <a:pt x="233322" y="1101278"/>
                      <a:pt x="218558" y="1101528"/>
                      <a:pt x="265670" y="1087394"/>
                    </a:cubicBezTo>
                    <a:cubicBezTo>
                      <a:pt x="321146" y="1070751"/>
                      <a:pt x="256611" y="1092674"/>
                      <a:pt x="321275" y="1075038"/>
                    </a:cubicBezTo>
                    <a:cubicBezTo>
                      <a:pt x="333841" y="1071611"/>
                      <a:pt x="345821" y="1066259"/>
                      <a:pt x="358345" y="1062681"/>
                    </a:cubicBezTo>
                    <a:cubicBezTo>
                      <a:pt x="407856" y="1048535"/>
                      <a:pt x="387370" y="1055065"/>
                      <a:pt x="420129" y="1044146"/>
                    </a:cubicBezTo>
                    <a:cubicBezTo>
                      <a:pt x="426307" y="1040027"/>
                      <a:pt x="432022" y="1035110"/>
                      <a:pt x="438664" y="1031789"/>
                    </a:cubicBezTo>
                    <a:cubicBezTo>
                      <a:pt x="447522" y="1027360"/>
                      <a:pt x="474002" y="1021410"/>
                      <a:pt x="481913" y="1019432"/>
                    </a:cubicBezTo>
                    <a:cubicBezTo>
                      <a:pt x="488091" y="1015313"/>
                      <a:pt x="493929" y="1010631"/>
                      <a:pt x="500448" y="1007075"/>
                    </a:cubicBezTo>
                    <a:cubicBezTo>
                      <a:pt x="521470" y="995608"/>
                      <a:pt x="559600" y="979702"/>
                      <a:pt x="580767" y="963827"/>
                    </a:cubicBezTo>
                    <a:cubicBezTo>
                      <a:pt x="587757" y="958585"/>
                      <a:pt x="592312" y="950535"/>
                      <a:pt x="599302" y="945292"/>
                    </a:cubicBezTo>
                    <a:cubicBezTo>
                      <a:pt x="608909" y="938087"/>
                      <a:pt x="620587" y="933961"/>
                      <a:pt x="630194" y="926756"/>
                    </a:cubicBezTo>
                    <a:cubicBezTo>
                      <a:pt x="637184" y="921513"/>
                      <a:pt x="642017" y="913815"/>
                      <a:pt x="648729" y="908221"/>
                    </a:cubicBezTo>
                    <a:cubicBezTo>
                      <a:pt x="654433" y="903467"/>
                      <a:pt x="661745" y="900832"/>
                      <a:pt x="667264" y="895865"/>
                    </a:cubicBezTo>
                    <a:cubicBezTo>
                      <a:pt x="682418" y="882226"/>
                      <a:pt x="693549" y="863925"/>
                      <a:pt x="710513" y="852616"/>
                    </a:cubicBezTo>
                    <a:cubicBezTo>
                      <a:pt x="716691" y="848497"/>
                      <a:pt x="723797" y="845510"/>
                      <a:pt x="729048" y="840259"/>
                    </a:cubicBezTo>
                    <a:cubicBezTo>
                      <a:pt x="736329" y="832978"/>
                      <a:pt x="740882" y="823364"/>
                      <a:pt x="747583" y="815546"/>
                    </a:cubicBezTo>
                    <a:cubicBezTo>
                      <a:pt x="753269" y="808912"/>
                      <a:pt x="760432" y="803645"/>
                      <a:pt x="766118" y="797011"/>
                    </a:cubicBezTo>
                    <a:cubicBezTo>
                      <a:pt x="772820" y="789193"/>
                      <a:pt x="777372" y="779579"/>
                      <a:pt x="784654" y="772297"/>
                    </a:cubicBezTo>
                    <a:cubicBezTo>
                      <a:pt x="789905" y="767046"/>
                      <a:pt x="797485" y="764694"/>
                      <a:pt x="803189" y="759940"/>
                    </a:cubicBezTo>
                    <a:cubicBezTo>
                      <a:pt x="863918" y="709332"/>
                      <a:pt x="785481" y="771470"/>
                      <a:pt x="834081" y="722870"/>
                    </a:cubicBezTo>
                    <a:cubicBezTo>
                      <a:pt x="841362" y="715589"/>
                      <a:pt x="851513" y="711616"/>
                      <a:pt x="858794" y="704335"/>
                    </a:cubicBezTo>
                    <a:cubicBezTo>
                      <a:pt x="864045" y="699084"/>
                      <a:pt x="866835" y="691842"/>
                      <a:pt x="871151" y="685800"/>
                    </a:cubicBezTo>
                    <a:cubicBezTo>
                      <a:pt x="877136" y="677421"/>
                      <a:pt x="882405" y="668367"/>
                      <a:pt x="889686" y="661086"/>
                    </a:cubicBezTo>
                    <a:cubicBezTo>
                      <a:pt x="896967" y="653805"/>
                      <a:pt x="906833" y="649535"/>
                      <a:pt x="914400" y="642551"/>
                    </a:cubicBezTo>
                    <a:lnTo>
                      <a:pt x="988540" y="568411"/>
                    </a:lnTo>
                    <a:cubicBezTo>
                      <a:pt x="996778" y="560173"/>
                      <a:pt x="1006792" y="553391"/>
                      <a:pt x="1013254" y="543697"/>
                    </a:cubicBezTo>
                    <a:cubicBezTo>
                      <a:pt x="1017373" y="537519"/>
                      <a:pt x="1020615" y="530656"/>
                      <a:pt x="1025610" y="525162"/>
                    </a:cubicBezTo>
                    <a:cubicBezTo>
                      <a:pt x="1041283" y="507921"/>
                      <a:pt x="1062112" y="495122"/>
                      <a:pt x="1075037" y="475735"/>
                    </a:cubicBezTo>
                    <a:cubicBezTo>
                      <a:pt x="1083275" y="463378"/>
                      <a:pt x="1089250" y="449166"/>
                      <a:pt x="1099751" y="438665"/>
                    </a:cubicBezTo>
                    <a:cubicBezTo>
                      <a:pt x="1136747" y="401669"/>
                      <a:pt x="1137604" y="404890"/>
                      <a:pt x="1161535" y="370702"/>
                    </a:cubicBezTo>
                    <a:cubicBezTo>
                      <a:pt x="1237094" y="262758"/>
                      <a:pt x="1142879" y="395597"/>
                      <a:pt x="1204783" y="302740"/>
                    </a:cubicBezTo>
                    <a:cubicBezTo>
                      <a:pt x="1256884" y="224588"/>
                      <a:pt x="1182047" y="346532"/>
                      <a:pt x="1248032" y="240956"/>
                    </a:cubicBezTo>
                    <a:cubicBezTo>
                      <a:pt x="1260761" y="220590"/>
                      <a:pt x="1272745" y="199767"/>
                      <a:pt x="1285102" y="179173"/>
                    </a:cubicBezTo>
                    <a:cubicBezTo>
                      <a:pt x="1291280" y="168876"/>
                      <a:pt x="1298907" y="159319"/>
                      <a:pt x="1303637" y="148281"/>
                    </a:cubicBezTo>
                    <a:cubicBezTo>
                      <a:pt x="1309815" y="133865"/>
                      <a:pt x="1316347" y="119595"/>
                      <a:pt x="1322172" y="105032"/>
                    </a:cubicBezTo>
                    <a:cubicBezTo>
                      <a:pt x="1324591" y="98985"/>
                      <a:pt x="1325438" y="92322"/>
                      <a:pt x="1328351" y="86497"/>
                    </a:cubicBezTo>
                    <a:cubicBezTo>
                      <a:pt x="1331672" y="79856"/>
                      <a:pt x="1336589" y="74140"/>
                      <a:pt x="1340708" y="67962"/>
                    </a:cubicBezTo>
                    <a:cubicBezTo>
                      <a:pt x="1346496" y="39021"/>
                      <a:pt x="1345695" y="33274"/>
                      <a:pt x="1359243" y="6178"/>
                    </a:cubicBezTo>
                    <a:cubicBezTo>
                      <a:pt x="1360545" y="3573"/>
                      <a:pt x="1363362" y="2059"/>
                      <a:pt x="1365421" y="0"/>
                    </a:cubicBezTo>
                  </a:path>
                </a:pathLst>
              </a:custGeom>
              <a:ln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1A2D760-DD0E-9141-55C4-17705D948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146" y="2017240"/>
                <a:ext cx="0" cy="2117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8694CD-9F1E-62AF-617E-2E6739101B69}"/>
                  </a:ext>
                </a:extLst>
              </p:cNvPr>
              <p:cNvCxnSpPr>
                <a:cxnSpLocks/>
                <a:stCxn id="13" idx="30"/>
              </p:cNvCxnSpPr>
              <p:nvPr/>
            </p:nvCxnSpPr>
            <p:spPr>
              <a:xfrm flipV="1">
                <a:off x="4300151" y="2212631"/>
                <a:ext cx="172995" cy="5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43E2E2-AE89-C28B-67F7-5466F3D75A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43200" y="1985060"/>
                    <a:ext cx="141008" cy="2306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43E2E2-AE89-C28B-67F7-5466F3D75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3200" y="1985060"/>
                    <a:ext cx="141008" cy="2306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2A1805-36FF-4393-5ED0-8D5645F26FEA}"/>
                </a:ext>
              </a:extLst>
            </p:cNvPr>
            <p:cNvSpPr/>
            <p:nvPr/>
          </p:nvSpPr>
          <p:spPr>
            <a:xfrm>
              <a:off x="1940011" y="2415746"/>
              <a:ext cx="1791730" cy="586946"/>
            </a:xfrm>
            <a:custGeom>
              <a:avLst/>
              <a:gdLst>
                <a:gd name="connsiteX0" fmla="*/ 0 w 1791730"/>
                <a:gd name="connsiteY0" fmla="*/ 586946 h 586946"/>
                <a:gd name="connsiteX1" fmla="*/ 228600 w 1791730"/>
                <a:gd name="connsiteY1" fmla="*/ 574589 h 586946"/>
                <a:gd name="connsiteX2" fmla="*/ 296562 w 1791730"/>
                <a:gd name="connsiteY2" fmla="*/ 562232 h 586946"/>
                <a:gd name="connsiteX3" fmla="*/ 315097 w 1791730"/>
                <a:gd name="connsiteY3" fmla="*/ 556054 h 586946"/>
                <a:gd name="connsiteX4" fmla="*/ 352167 w 1791730"/>
                <a:gd name="connsiteY4" fmla="*/ 549876 h 586946"/>
                <a:gd name="connsiteX5" fmla="*/ 395416 w 1791730"/>
                <a:gd name="connsiteY5" fmla="*/ 537519 h 586946"/>
                <a:gd name="connsiteX6" fmla="*/ 463378 w 1791730"/>
                <a:gd name="connsiteY6" fmla="*/ 531340 h 586946"/>
                <a:gd name="connsiteX7" fmla="*/ 512805 w 1791730"/>
                <a:gd name="connsiteY7" fmla="*/ 518984 h 586946"/>
                <a:gd name="connsiteX8" fmla="*/ 537519 w 1791730"/>
                <a:gd name="connsiteY8" fmla="*/ 512805 h 586946"/>
                <a:gd name="connsiteX9" fmla="*/ 636373 w 1791730"/>
                <a:gd name="connsiteY9" fmla="*/ 500449 h 586946"/>
                <a:gd name="connsiteX10" fmla="*/ 698157 w 1791730"/>
                <a:gd name="connsiteY10" fmla="*/ 488092 h 586946"/>
                <a:gd name="connsiteX11" fmla="*/ 790832 w 1791730"/>
                <a:gd name="connsiteY11" fmla="*/ 463378 h 586946"/>
                <a:gd name="connsiteX12" fmla="*/ 858794 w 1791730"/>
                <a:gd name="connsiteY12" fmla="*/ 444843 h 586946"/>
                <a:gd name="connsiteX13" fmla="*/ 926757 w 1791730"/>
                <a:gd name="connsiteY13" fmla="*/ 432486 h 586946"/>
                <a:gd name="connsiteX14" fmla="*/ 951470 w 1791730"/>
                <a:gd name="connsiteY14" fmla="*/ 420130 h 586946"/>
                <a:gd name="connsiteX15" fmla="*/ 1025611 w 1791730"/>
                <a:gd name="connsiteY15" fmla="*/ 395416 h 586946"/>
                <a:gd name="connsiteX16" fmla="*/ 1081216 w 1791730"/>
                <a:gd name="connsiteY16" fmla="*/ 370703 h 586946"/>
                <a:gd name="connsiteX17" fmla="*/ 1118286 w 1791730"/>
                <a:gd name="connsiteY17" fmla="*/ 358346 h 586946"/>
                <a:gd name="connsiteX18" fmla="*/ 1173892 w 1791730"/>
                <a:gd name="connsiteY18" fmla="*/ 339811 h 586946"/>
                <a:gd name="connsiteX19" fmla="*/ 1248032 w 1791730"/>
                <a:gd name="connsiteY19" fmla="*/ 302740 h 586946"/>
                <a:gd name="connsiteX20" fmla="*/ 1303638 w 1791730"/>
                <a:gd name="connsiteY20" fmla="*/ 278027 h 586946"/>
                <a:gd name="connsiteX21" fmla="*/ 1328351 w 1791730"/>
                <a:gd name="connsiteY21" fmla="*/ 259492 h 586946"/>
                <a:gd name="connsiteX22" fmla="*/ 1346886 w 1791730"/>
                <a:gd name="connsiteY22" fmla="*/ 253313 h 586946"/>
                <a:gd name="connsiteX23" fmla="*/ 1396313 w 1791730"/>
                <a:gd name="connsiteY23" fmla="*/ 228600 h 586946"/>
                <a:gd name="connsiteX24" fmla="*/ 1421027 w 1791730"/>
                <a:gd name="connsiteY24" fmla="*/ 216243 h 586946"/>
                <a:gd name="connsiteX25" fmla="*/ 1451919 w 1791730"/>
                <a:gd name="connsiteY25" fmla="*/ 197708 h 586946"/>
                <a:gd name="connsiteX26" fmla="*/ 1513703 w 1791730"/>
                <a:gd name="connsiteY26" fmla="*/ 172995 h 586946"/>
                <a:gd name="connsiteX27" fmla="*/ 1563130 w 1791730"/>
                <a:gd name="connsiteY27" fmla="*/ 142103 h 586946"/>
                <a:gd name="connsiteX28" fmla="*/ 1581665 w 1791730"/>
                <a:gd name="connsiteY28" fmla="*/ 135924 h 586946"/>
                <a:gd name="connsiteX29" fmla="*/ 1618735 w 1791730"/>
                <a:gd name="connsiteY29" fmla="*/ 117389 h 586946"/>
                <a:gd name="connsiteX30" fmla="*/ 1655805 w 1791730"/>
                <a:gd name="connsiteY30" fmla="*/ 92676 h 586946"/>
                <a:gd name="connsiteX31" fmla="*/ 1674340 w 1791730"/>
                <a:gd name="connsiteY31" fmla="*/ 86497 h 586946"/>
                <a:gd name="connsiteX32" fmla="*/ 1692875 w 1791730"/>
                <a:gd name="connsiteY32" fmla="*/ 74140 h 586946"/>
                <a:gd name="connsiteX33" fmla="*/ 1754659 w 1791730"/>
                <a:gd name="connsiteY33" fmla="*/ 37070 h 586946"/>
                <a:gd name="connsiteX34" fmla="*/ 1773194 w 1791730"/>
                <a:gd name="connsiteY34" fmla="*/ 18535 h 586946"/>
                <a:gd name="connsiteX35" fmla="*/ 1791730 w 1791730"/>
                <a:gd name="connsiteY35" fmla="*/ 0 h 58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91730" h="586946">
                  <a:moveTo>
                    <a:pt x="0" y="586946"/>
                  </a:moveTo>
                  <a:cubicBezTo>
                    <a:pt x="46927" y="584712"/>
                    <a:pt x="174831" y="579265"/>
                    <a:pt x="228600" y="574589"/>
                  </a:cubicBezTo>
                  <a:cubicBezTo>
                    <a:pt x="253766" y="572401"/>
                    <a:pt x="273167" y="568916"/>
                    <a:pt x="296562" y="562232"/>
                  </a:cubicBezTo>
                  <a:cubicBezTo>
                    <a:pt x="302824" y="560443"/>
                    <a:pt x="308740" y="557467"/>
                    <a:pt x="315097" y="556054"/>
                  </a:cubicBezTo>
                  <a:cubicBezTo>
                    <a:pt x="327326" y="553337"/>
                    <a:pt x="339810" y="551935"/>
                    <a:pt x="352167" y="549876"/>
                  </a:cubicBezTo>
                  <a:cubicBezTo>
                    <a:pt x="364877" y="545639"/>
                    <a:pt x="382483" y="539243"/>
                    <a:pt x="395416" y="537519"/>
                  </a:cubicBezTo>
                  <a:cubicBezTo>
                    <a:pt x="417964" y="534513"/>
                    <a:pt x="440724" y="533400"/>
                    <a:pt x="463378" y="531340"/>
                  </a:cubicBezTo>
                  <a:lnTo>
                    <a:pt x="512805" y="518984"/>
                  </a:lnTo>
                  <a:cubicBezTo>
                    <a:pt x="521043" y="516925"/>
                    <a:pt x="529079" y="513743"/>
                    <a:pt x="537519" y="512805"/>
                  </a:cubicBezTo>
                  <a:cubicBezTo>
                    <a:pt x="566948" y="509535"/>
                    <a:pt x="606405" y="505737"/>
                    <a:pt x="636373" y="500449"/>
                  </a:cubicBezTo>
                  <a:cubicBezTo>
                    <a:pt x="657056" y="496799"/>
                    <a:pt x="698157" y="488092"/>
                    <a:pt x="698157" y="488092"/>
                  </a:cubicBezTo>
                  <a:cubicBezTo>
                    <a:pt x="777306" y="456431"/>
                    <a:pt x="663712" y="499695"/>
                    <a:pt x="790832" y="463378"/>
                  </a:cubicBezTo>
                  <a:cubicBezTo>
                    <a:pt x="811880" y="457365"/>
                    <a:pt x="836733" y="449746"/>
                    <a:pt x="858794" y="444843"/>
                  </a:cubicBezTo>
                  <a:cubicBezTo>
                    <a:pt x="884683" y="439090"/>
                    <a:pt x="899951" y="436954"/>
                    <a:pt x="926757" y="432486"/>
                  </a:cubicBezTo>
                  <a:cubicBezTo>
                    <a:pt x="934995" y="428367"/>
                    <a:pt x="942846" y="423364"/>
                    <a:pt x="951470" y="420130"/>
                  </a:cubicBezTo>
                  <a:cubicBezTo>
                    <a:pt x="975862" y="410983"/>
                    <a:pt x="1002311" y="407067"/>
                    <a:pt x="1025611" y="395416"/>
                  </a:cubicBezTo>
                  <a:cubicBezTo>
                    <a:pt x="1051515" y="382463"/>
                    <a:pt x="1052283" y="381224"/>
                    <a:pt x="1081216" y="370703"/>
                  </a:cubicBezTo>
                  <a:cubicBezTo>
                    <a:pt x="1093457" y="366252"/>
                    <a:pt x="1106045" y="362797"/>
                    <a:pt x="1118286" y="358346"/>
                  </a:cubicBezTo>
                  <a:cubicBezTo>
                    <a:pt x="1169467" y="339734"/>
                    <a:pt x="1128921" y="351053"/>
                    <a:pt x="1173892" y="339811"/>
                  </a:cubicBezTo>
                  <a:lnTo>
                    <a:pt x="1248032" y="302740"/>
                  </a:lnTo>
                  <a:cubicBezTo>
                    <a:pt x="1290923" y="281294"/>
                    <a:pt x="1271999" y="288573"/>
                    <a:pt x="1303638" y="278027"/>
                  </a:cubicBezTo>
                  <a:cubicBezTo>
                    <a:pt x="1311876" y="271849"/>
                    <a:pt x="1319411" y="264601"/>
                    <a:pt x="1328351" y="259492"/>
                  </a:cubicBezTo>
                  <a:cubicBezTo>
                    <a:pt x="1334005" y="256261"/>
                    <a:pt x="1340957" y="256008"/>
                    <a:pt x="1346886" y="253313"/>
                  </a:cubicBezTo>
                  <a:cubicBezTo>
                    <a:pt x="1363655" y="245691"/>
                    <a:pt x="1379837" y="236838"/>
                    <a:pt x="1396313" y="228600"/>
                  </a:cubicBezTo>
                  <a:cubicBezTo>
                    <a:pt x="1404551" y="224481"/>
                    <a:pt x="1413129" y="220982"/>
                    <a:pt x="1421027" y="216243"/>
                  </a:cubicBezTo>
                  <a:cubicBezTo>
                    <a:pt x="1431324" y="210065"/>
                    <a:pt x="1441178" y="203078"/>
                    <a:pt x="1451919" y="197708"/>
                  </a:cubicBezTo>
                  <a:cubicBezTo>
                    <a:pt x="1480058" y="183638"/>
                    <a:pt x="1489047" y="181213"/>
                    <a:pt x="1513703" y="172995"/>
                  </a:cubicBezTo>
                  <a:cubicBezTo>
                    <a:pt x="1528409" y="163191"/>
                    <a:pt x="1548222" y="149557"/>
                    <a:pt x="1563130" y="142103"/>
                  </a:cubicBezTo>
                  <a:cubicBezTo>
                    <a:pt x="1568955" y="139190"/>
                    <a:pt x="1575714" y="138569"/>
                    <a:pt x="1581665" y="135924"/>
                  </a:cubicBezTo>
                  <a:cubicBezTo>
                    <a:pt x="1594289" y="130313"/>
                    <a:pt x="1606802" y="124350"/>
                    <a:pt x="1618735" y="117389"/>
                  </a:cubicBezTo>
                  <a:cubicBezTo>
                    <a:pt x="1631563" y="109906"/>
                    <a:pt x="1642823" y="99888"/>
                    <a:pt x="1655805" y="92676"/>
                  </a:cubicBezTo>
                  <a:cubicBezTo>
                    <a:pt x="1661498" y="89513"/>
                    <a:pt x="1668515" y="89410"/>
                    <a:pt x="1674340" y="86497"/>
                  </a:cubicBezTo>
                  <a:cubicBezTo>
                    <a:pt x="1680981" y="83176"/>
                    <a:pt x="1686428" y="77824"/>
                    <a:pt x="1692875" y="74140"/>
                  </a:cubicBezTo>
                  <a:cubicBezTo>
                    <a:pt x="1729092" y="53445"/>
                    <a:pt x="1712796" y="69631"/>
                    <a:pt x="1754659" y="37070"/>
                  </a:cubicBezTo>
                  <a:cubicBezTo>
                    <a:pt x="1761556" y="31706"/>
                    <a:pt x="1767016" y="24713"/>
                    <a:pt x="1773194" y="18535"/>
                  </a:cubicBezTo>
                  <a:lnTo>
                    <a:pt x="1791730" y="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41D6F0-A8EF-0655-0905-C51EEFE4D038}"/>
                </a:ext>
              </a:extLst>
            </p:cNvPr>
            <p:cNvSpPr/>
            <p:nvPr/>
          </p:nvSpPr>
          <p:spPr>
            <a:xfrm>
              <a:off x="1927654" y="1464276"/>
              <a:ext cx="704364" cy="1544594"/>
            </a:xfrm>
            <a:custGeom>
              <a:avLst/>
              <a:gdLst>
                <a:gd name="connsiteX0" fmla="*/ 0 w 704364"/>
                <a:gd name="connsiteY0" fmla="*/ 1544594 h 1544594"/>
                <a:gd name="connsiteX1" fmla="*/ 30892 w 704364"/>
                <a:gd name="connsiteY1" fmla="*/ 1526059 h 1544594"/>
                <a:gd name="connsiteX2" fmla="*/ 67962 w 704364"/>
                <a:gd name="connsiteY2" fmla="*/ 1501346 h 1544594"/>
                <a:gd name="connsiteX3" fmla="*/ 92676 w 704364"/>
                <a:gd name="connsiteY3" fmla="*/ 1476632 h 1544594"/>
                <a:gd name="connsiteX4" fmla="*/ 105032 w 704364"/>
                <a:gd name="connsiteY4" fmla="*/ 1458097 h 1544594"/>
                <a:gd name="connsiteX5" fmla="*/ 123568 w 704364"/>
                <a:gd name="connsiteY5" fmla="*/ 1445740 h 1544594"/>
                <a:gd name="connsiteX6" fmla="*/ 172995 w 704364"/>
                <a:gd name="connsiteY6" fmla="*/ 1383956 h 1544594"/>
                <a:gd name="connsiteX7" fmla="*/ 191530 w 704364"/>
                <a:gd name="connsiteY7" fmla="*/ 1365421 h 1544594"/>
                <a:gd name="connsiteX8" fmla="*/ 228600 w 704364"/>
                <a:gd name="connsiteY8" fmla="*/ 1309816 h 1544594"/>
                <a:gd name="connsiteX9" fmla="*/ 253314 w 704364"/>
                <a:gd name="connsiteY9" fmla="*/ 1285102 h 1544594"/>
                <a:gd name="connsiteX10" fmla="*/ 284205 w 704364"/>
                <a:gd name="connsiteY10" fmla="*/ 1248032 h 1544594"/>
                <a:gd name="connsiteX11" fmla="*/ 290384 w 704364"/>
                <a:gd name="connsiteY11" fmla="*/ 1229497 h 1544594"/>
                <a:gd name="connsiteX12" fmla="*/ 321276 w 704364"/>
                <a:gd name="connsiteY12" fmla="*/ 1180070 h 1544594"/>
                <a:gd name="connsiteX13" fmla="*/ 339811 w 704364"/>
                <a:gd name="connsiteY13" fmla="*/ 1143000 h 1544594"/>
                <a:gd name="connsiteX14" fmla="*/ 376881 w 704364"/>
                <a:gd name="connsiteY14" fmla="*/ 1087394 h 1544594"/>
                <a:gd name="connsiteX15" fmla="*/ 389238 w 704364"/>
                <a:gd name="connsiteY15" fmla="*/ 1062681 h 1544594"/>
                <a:gd name="connsiteX16" fmla="*/ 401595 w 704364"/>
                <a:gd name="connsiteY16" fmla="*/ 1031789 h 1544594"/>
                <a:gd name="connsiteX17" fmla="*/ 426308 w 704364"/>
                <a:gd name="connsiteY17" fmla="*/ 988540 h 1544594"/>
                <a:gd name="connsiteX18" fmla="*/ 444843 w 704364"/>
                <a:gd name="connsiteY18" fmla="*/ 951470 h 1544594"/>
                <a:gd name="connsiteX19" fmla="*/ 469557 w 704364"/>
                <a:gd name="connsiteY19" fmla="*/ 914400 h 1544594"/>
                <a:gd name="connsiteX20" fmla="*/ 500449 w 704364"/>
                <a:gd name="connsiteY20" fmla="*/ 840259 h 1544594"/>
                <a:gd name="connsiteX21" fmla="*/ 531341 w 704364"/>
                <a:gd name="connsiteY21" fmla="*/ 772297 h 1544594"/>
                <a:gd name="connsiteX22" fmla="*/ 568411 w 704364"/>
                <a:gd name="connsiteY22" fmla="*/ 661086 h 1544594"/>
                <a:gd name="connsiteX23" fmla="*/ 586946 w 704364"/>
                <a:gd name="connsiteY23" fmla="*/ 611659 h 1544594"/>
                <a:gd name="connsiteX24" fmla="*/ 605481 w 704364"/>
                <a:gd name="connsiteY24" fmla="*/ 531340 h 1544594"/>
                <a:gd name="connsiteX25" fmla="*/ 611660 w 704364"/>
                <a:gd name="connsiteY25" fmla="*/ 488092 h 1544594"/>
                <a:gd name="connsiteX26" fmla="*/ 617838 w 704364"/>
                <a:gd name="connsiteY26" fmla="*/ 451021 h 1544594"/>
                <a:gd name="connsiteX27" fmla="*/ 630195 w 704364"/>
                <a:gd name="connsiteY27" fmla="*/ 407773 h 1544594"/>
                <a:gd name="connsiteX28" fmla="*/ 642551 w 704364"/>
                <a:gd name="connsiteY28" fmla="*/ 345989 h 1544594"/>
                <a:gd name="connsiteX29" fmla="*/ 648730 w 704364"/>
                <a:gd name="connsiteY29" fmla="*/ 315097 h 1544594"/>
                <a:gd name="connsiteX30" fmla="*/ 661087 w 704364"/>
                <a:gd name="connsiteY30" fmla="*/ 284205 h 1544594"/>
                <a:gd name="connsiteX31" fmla="*/ 667265 w 704364"/>
                <a:gd name="connsiteY31" fmla="*/ 253313 h 1544594"/>
                <a:gd name="connsiteX32" fmla="*/ 673443 w 704364"/>
                <a:gd name="connsiteY32" fmla="*/ 216243 h 1544594"/>
                <a:gd name="connsiteX33" fmla="*/ 685800 w 704364"/>
                <a:gd name="connsiteY33" fmla="*/ 154459 h 1544594"/>
                <a:gd name="connsiteX34" fmla="*/ 698157 w 704364"/>
                <a:gd name="connsiteY34" fmla="*/ 86497 h 1544594"/>
                <a:gd name="connsiteX35" fmla="*/ 704335 w 704364"/>
                <a:gd name="connsiteY35" fmla="*/ 0 h 154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4364" h="1544594">
                  <a:moveTo>
                    <a:pt x="0" y="1544594"/>
                  </a:moveTo>
                  <a:cubicBezTo>
                    <a:pt x="10297" y="1538416"/>
                    <a:pt x="21285" y="1533264"/>
                    <a:pt x="30892" y="1526059"/>
                  </a:cubicBezTo>
                  <a:cubicBezTo>
                    <a:pt x="67916" y="1498291"/>
                    <a:pt x="30789" y="1513736"/>
                    <a:pt x="67962" y="1501346"/>
                  </a:cubicBezTo>
                  <a:cubicBezTo>
                    <a:pt x="76200" y="1493108"/>
                    <a:pt x="85094" y="1485478"/>
                    <a:pt x="92676" y="1476632"/>
                  </a:cubicBezTo>
                  <a:cubicBezTo>
                    <a:pt x="97508" y="1470994"/>
                    <a:pt x="99782" y="1463347"/>
                    <a:pt x="105032" y="1458097"/>
                  </a:cubicBezTo>
                  <a:cubicBezTo>
                    <a:pt x="110283" y="1452846"/>
                    <a:pt x="118550" y="1451214"/>
                    <a:pt x="123568" y="1445740"/>
                  </a:cubicBezTo>
                  <a:cubicBezTo>
                    <a:pt x="141390" y="1426298"/>
                    <a:pt x="154346" y="1402605"/>
                    <a:pt x="172995" y="1383956"/>
                  </a:cubicBezTo>
                  <a:cubicBezTo>
                    <a:pt x="179173" y="1377778"/>
                    <a:pt x="186451" y="1372531"/>
                    <a:pt x="191530" y="1365421"/>
                  </a:cubicBezTo>
                  <a:cubicBezTo>
                    <a:pt x="239940" y="1297649"/>
                    <a:pt x="154958" y="1392665"/>
                    <a:pt x="228600" y="1309816"/>
                  </a:cubicBezTo>
                  <a:cubicBezTo>
                    <a:pt x="236340" y="1301108"/>
                    <a:pt x="245520" y="1293762"/>
                    <a:pt x="253314" y="1285102"/>
                  </a:cubicBezTo>
                  <a:cubicBezTo>
                    <a:pt x="264074" y="1273146"/>
                    <a:pt x="273908" y="1260389"/>
                    <a:pt x="284205" y="1248032"/>
                  </a:cubicBezTo>
                  <a:cubicBezTo>
                    <a:pt x="286265" y="1241854"/>
                    <a:pt x="287471" y="1235322"/>
                    <a:pt x="290384" y="1229497"/>
                  </a:cubicBezTo>
                  <a:cubicBezTo>
                    <a:pt x="321626" y="1167014"/>
                    <a:pt x="296763" y="1224194"/>
                    <a:pt x="321276" y="1180070"/>
                  </a:cubicBezTo>
                  <a:cubicBezTo>
                    <a:pt x="327985" y="1167993"/>
                    <a:pt x="332703" y="1154846"/>
                    <a:pt x="339811" y="1143000"/>
                  </a:cubicBezTo>
                  <a:cubicBezTo>
                    <a:pt x="351272" y="1123898"/>
                    <a:pt x="366918" y="1107319"/>
                    <a:pt x="376881" y="1087394"/>
                  </a:cubicBezTo>
                  <a:cubicBezTo>
                    <a:pt x="381000" y="1079156"/>
                    <a:pt x="385497" y="1071097"/>
                    <a:pt x="389238" y="1062681"/>
                  </a:cubicBezTo>
                  <a:cubicBezTo>
                    <a:pt x="393742" y="1052546"/>
                    <a:pt x="396635" y="1041709"/>
                    <a:pt x="401595" y="1031789"/>
                  </a:cubicBezTo>
                  <a:cubicBezTo>
                    <a:pt x="409020" y="1016938"/>
                    <a:pt x="418436" y="1003159"/>
                    <a:pt x="426308" y="988540"/>
                  </a:cubicBezTo>
                  <a:cubicBezTo>
                    <a:pt x="432858" y="976376"/>
                    <a:pt x="437882" y="963403"/>
                    <a:pt x="444843" y="951470"/>
                  </a:cubicBezTo>
                  <a:cubicBezTo>
                    <a:pt x="452326" y="938642"/>
                    <a:pt x="462915" y="927683"/>
                    <a:pt x="469557" y="914400"/>
                  </a:cubicBezTo>
                  <a:cubicBezTo>
                    <a:pt x="481530" y="890453"/>
                    <a:pt x="488476" y="864206"/>
                    <a:pt x="500449" y="840259"/>
                  </a:cubicBezTo>
                  <a:cubicBezTo>
                    <a:pt x="523944" y="793269"/>
                    <a:pt x="513853" y="816016"/>
                    <a:pt x="531341" y="772297"/>
                  </a:cubicBezTo>
                  <a:cubicBezTo>
                    <a:pt x="542398" y="705954"/>
                    <a:pt x="531681" y="752912"/>
                    <a:pt x="568411" y="661086"/>
                  </a:cubicBezTo>
                  <a:cubicBezTo>
                    <a:pt x="574946" y="644749"/>
                    <a:pt x="586946" y="611659"/>
                    <a:pt x="586946" y="611659"/>
                  </a:cubicBezTo>
                  <a:cubicBezTo>
                    <a:pt x="604444" y="489162"/>
                    <a:pt x="580041" y="641573"/>
                    <a:pt x="605481" y="531340"/>
                  </a:cubicBezTo>
                  <a:cubicBezTo>
                    <a:pt x="608756" y="517151"/>
                    <a:pt x="609446" y="502485"/>
                    <a:pt x="611660" y="488092"/>
                  </a:cubicBezTo>
                  <a:cubicBezTo>
                    <a:pt x="613565" y="475710"/>
                    <a:pt x="615021" y="463228"/>
                    <a:pt x="617838" y="451021"/>
                  </a:cubicBezTo>
                  <a:cubicBezTo>
                    <a:pt x="621209" y="436412"/>
                    <a:pt x="626761" y="422367"/>
                    <a:pt x="630195" y="407773"/>
                  </a:cubicBezTo>
                  <a:cubicBezTo>
                    <a:pt x="635005" y="387329"/>
                    <a:pt x="638432" y="366584"/>
                    <a:pt x="642551" y="345989"/>
                  </a:cubicBezTo>
                  <a:cubicBezTo>
                    <a:pt x="644610" y="335692"/>
                    <a:pt x="644830" y="324847"/>
                    <a:pt x="648730" y="315097"/>
                  </a:cubicBezTo>
                  <a:lnTo>
                    <a:pt x="661087" y="284205"/>
                  </a:lnTo>
                  <a:cubicBezTo>
                    <a:pt x="663146" y="273908"/>
                    <a:pt x="665387" y="263645"/>
                    <a:pt x="667265" y="253313"/>
                  </a:cubicBezTo>
                  <a:cubicBezTo>
                    <a:pt x="669506" y="240988"/>
                    <a:pt x="671134" y="228556"/>
                    <a:pt x="673443" y="216243"/>
                  </a:cubicBezTo>
                  <a:cubicBezTo>
                    <a:pt x="677314" y="195600"/>
                    <a:pt x="682347" y="175176"/>
                    <a:pt x="685800" y="154459"/>
                  </a:cubicBezTo>
                  <a:cubicBezTo>
                    <a:pt x="693704" y="107031"/>
                    <a:pt x="689521" y="129673"/>
                    <a:pt x="698157" y="86497"/>
                  </a:cubicBezTo>
                  <a:cubicBezTo>
                    <a:pt x="705155" y="16516"/>
                    <a:pt x="704335" y="45410"/>
                    <a:pt x="704335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055171-DFCE-AA7B-3715-88FCF5BE745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28" y="1890418"/>
              <a:ext cx="0" cy="254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77EC54-16FE-9BF3-F4DB-899E86C1AF20}"/>
                </a:ext>
              </a:extLst>
            </p:cNvPr>
            <p:cNvCxnSpPr>
              <a:cxnSpLocks/>
              <a:endCxn id="23" idx="22"/>
            </p:cNvCxnSpPr>
            <p:nvPr/>
          </p:nvCxnSpPr>
          <p:spPr>
            <a:xfrm flipH="1">
              <a:off x="2496065" y="2125362"/>
              <a:ext cx="955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74D66B-6B16-5143-1EFB-C4495E1B8F77}"/>
                    </a:ext>
                  </a:extLst>
                </p:cNvPr>
                <p:cNvSpPr txBox="1"/>
                <p:nvPr/>
              </p:nvSpPr>
              <p:spPr>
                <a:xfrm>
                  <a:off x="2534622" y="1902780"/>
                  <a:ext cx="171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GB" sz="12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74D66B-6B16-5143-1EFB-C4495E1B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622" y="1902780"/>
                  <a:ext cx="171028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321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A282BA-97B9-6856-77C4-4A00891F31A8}"/>
                </a:ext>
              </a:extLst>
            </p:cNvPr>
            <p:cNvCxnSpPr>
              <a:cxnSpLocks/>
            </p:cNvCxnSpPr>
            <p:nvPr/>
          </p:nvCxnSpPr>
          <p:spPr>
            <a:xfrm>
              <a:off x="3572112" y="2539934"/>
              <a:ext cx="0" cy="254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0F02E8-9961-6CAF-ED4A-BF15919BFC52}"/>
                </a:ext>
              </a:extLst>
            </p:cNvPr>
            <p:cNvCxnSpPr>
              <a:cxnSpLocks/>
              <a:stCxn id="22" idx="17"/>
            </p:cNvCxnSpPr>
            <p:nvPr/>
          </p:nvCxnSpPr>
          <p:spPr>
            <a:xfrm>
              <a:off x="3058297" y="2774092"/>
              <a:ext cx="513815" cy="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C9F493-A934-26A4-B0CC-258249B1ABB5}"/>
                    </a:ext>
                  </a:extLst>
                </p:cNvPr>
                <p:cNvSpPr txBox="1"/>
                <p:nvPr/>
              </p:nvSpPr>
              <p:spPr>
                <a:xfrm>
                  <a:off x="3555543" y="2539934"/>
                  <a:ext cx="171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GB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C9F493-A934-26A4-B0CC-258249B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543" y="2539934"/>
                  <a:ext cx="171028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01DABA-2BBD-0D0B-6CDA-A77F0872F0B6}"/>
              </a:ext>
            </a:extLst>
          </p:cNvPr>
          <p:cNvGrpSpPr/>
          <p:nvPr/>
        </p:nvGrpSpPr>
        <p:grpSpPr>
          <a:xfrm>
            <a:off x="4161568" y="1938180"/>
            <a:ext cx="4432976" cy="1381000"/>
            <a:chOff x="4161568" y="1938180"/>
            <a:chExt cx="4432976" cy="138100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C4309D-A1C1-7A39-A658-66DF7C7632DE}"/>
                </a:ext>
              </a:extLst>
            </p:cNvPr>
            <p:cNvSpPr txBox="1"/>
            <p:nvPr/>
          </p:nvSpPr>
          <p:spPr>
            <a:xfrm>
              <a:off x="4161568" y="1938180"/>
              <a:ext cx="4432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Determine allowable knee internal/ external rotation</a:t>
              </a:r>
              <a:endParaRPr lang="en-GB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CC0820-FB71-AE82-7FC5-178CDF50C8C7}"/>
                    </a:ext>
                  </a:extLst>
                </p:cNvPr>
                <p:cNvSpPr txBox="1"/>
                <p:nvPr/>
              </p:nvSpPr>
              <p:spPr>
                <a:xfrm>
                  <a:off x="4179855" y="2303517"/>
                  <a:ext cx="344543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200" dirty="0"/>
                    <a:t> based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𝑎𝑙𝑙𝑜𝑤𝑒𝑑</m:t>
                          </m:r>
                        </m:sub>
                      </m:sSub>
                    </m:oMath>
                  </a14:m>
                  <a:endParaRPr lang="en-GB" sz="1200" dirty="0"/>
                </a:p>
                <a:p>
                  <a:endParaRPr lang="en-GB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GB" sz="1200" dirty="0"/>
                </a:p>
                <a:p>
                  <a:r>
                    <a:rPr lang="en-GB" sz="1200" dirty="0"/>
                    <a:t>Can be found experimentally (solved numerically)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CC0820-FB71-AE82-7FC5-178CDF50C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5" y="2303517"/>
                  <a:ext cx="3445430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177" t="-1205" b="-36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39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D79F710-6F5E-DEC3-1A97-B924043E42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65011" y="1288290"/>
                <a:ext cx="2954570" cy="234218"/>
              </a:xfrm>
            </p:spPr>
            <p:txBody>
              <a:bodyPr/>
              <a:lstStyle/>
              <a:p>
                <a:r>
                  <a:rPr lang="en-US" dirty="0"/>
                  <a:t>Change the initial tension to have a desired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D79F710-6F5E-DEC3-1A97-B924043E4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65011" y="1288290"/>
                <a:ext cx="2954570" cy="234218"/>
              </a:xfrm>
              <a:blipFill>
                <a:blip r:embed="rId2"/>
                <a:stretch>
                  <a:fillRect t="-17949" r="-1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77B4-3DC7-3F20-4953-3779FD160B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B7DAEA-9A30-C64F-BDD7-D5072EAA5045}"/>
              </a:ext>
            </a:extLst>
          </p:cNvPr>
          <p:cNvGrpSpPr/>
          <p:nvPr/>
        </p:nvGrpSpPr>
        <p:grpSpPr>
          <a:xfrm>
            <a:off x="624187" y="1916755"/>
            <a:ext cx="2576001" cy="1671802"/>
            <a:chOff x="1527905" y="1694333"/>
            <a:chExt cx="2576001" cy="16718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8913B1-E247-3F57-2FCE-F0B53B330720}"/>
                </a:ext>
              </a:extLst>
            </p:cNvPr>
            <p:cNvGrpSpPr/>
            <p:nvPr/>
          </p:nvGrpSpPr>
          <p:grpSpPr>
            <a:xfrm>
              <a:off x="1527905" y="1694333"/>
              <a:ext cx="2576001" cy="1385501"/>
              <a:chOff x="5730482" y="1661125"/>
              <a:chExt cx="2576001" cy="13855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962591-77B5-769B-E9E3-22946FD98D8C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1938466" cy="1385501"/>
                <a:chOff x="2869857" y="1519881"/>
                <a:chExt cx="1938466" cy="138550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C839641-649C-52C6-CE5E-038C7797D764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507524" cy="1385501"/>
                  <a:chOff x="3262184" y="1186249"/>
                  <a:chExt cx="1507524" cy="1385501"/>
                </a:xfrm>
              </p:grpSpPr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1ACA8B5F-0C11-C5DB-438E-0F4F47553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348C5BA-16AC-21BB-A522-4AE5FB17C2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5075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33141070-2EDF-A065-4ECD-BD0AEDE1CD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33141070-2EDF-A065-4ECD-BD0AEDE1CD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35119CF3-1BF2-471C-A5AC-B757BE31577A}"/>
                    </a:ext>
                  </a:extLst>
                </p:cNvPr>
                <p:cNvSpPr/>
                <p:nvPr/>
              </p:nvSpPr>
              <p:spPr>
                <a:xfrm>
                  <a:off x="3225114" y="1742303"/>
                  <a:ext cx="1365421" cy="1149178"/>
                </a:xfrm>
                <a:custGeom>
                  <a:avLst/>
                  <a:gdLst>
                    <a:gd name="connsiteX0" fmla="*/ 0 w 1365421"/>
                    <a:gd name="connsiteY0" fmla="*/ 1149178 h 1149178"/>
                    <a:gd name="connsiteX1" fmla="*/ 86497 w 1365421"/>
                    <a:gd name="connsiteY1" fmla="*/ 1130643 h 1149178"/>
                    <a:gd name="connsiteX2" fmla="*/ 135924 w 1365421"/>
                    <a:gd name="connsiteY2" fmla="*/ 1118286 h 1149178"/>
                    <a:gd name="connsiteX3" fmla="*/ 179172 w 1365421"/>
                    <a:gd name="connsiteY3" fmla="*/ 1112108 h 1149178"/>
                    <a:gd name="connsiteX4" fmla="*/ 265670 w 1365421"/>
                    <a:gd name="connsiteY4" fmla="*/ 1087394 h 1149178"/>
                    <a:gd name="connsiteX5" fmla="*/ 321275 w 1365421"/>
                    <a:gd name="connsiteY5" fmla="*/ 1075038 h 1149178"/>
                    <a:gd name="connsiteX6" fmla="*/ 358345 w 1365421"/>
                    <a:gd name="connsiteY6" fmla="*/ 1062681 h 1149178"/>
                    <a:gd name="connsiteX7" fmla="*/ 420129 w 1365421"/>
                    <a:gd name="connsiteY7" fmla="*/ 1044146 h 1149178"/>
                    <a:gd name="connsiteX8" fmla="*/ 438664 w 1365421"/>
                    <a:gd name="connsiteY8" fmla="*/ 1031789 h 1149178"/>
                    <a:gd name="connsiteX9" fmla="*/ 481913 w 1365421"/>
                    <a:gd name="connsiteY9" fmla="*/ 1019432 h 1149178"/>
                    <a:gd name="connsiteX10" fmla="*/ 500448 w 1365421"/>
                    <a:gd name="connsiteY10" fmla="*/ 1007075 h 1149178"/>
                    <a:gd name="connsiteX11" fmla="*/ 580767 w 1365421"/>
                    <a:gd name="connsiteY11" fmla="*/ 963827 h 1149178"/>
                    <a:gd name="connsiteX12" fmla="*/ 599302 w 1365421"/>
                    <a:gd name="connsiteY12" fmla="*/ 945292 h 1149178"/>
                    <a:gd name="connsiteX13" fmla="*/ 630194 w 1365421"/>
                    <a:gd name="connsiteY13" fmla="*/ 926756 h 1149178"/>
                    <a:gd name="connsiteX14" fmla="*/ 648729 w 1365421"/>
                    <a:gd name="connsiteY14" fmla="*/ 908221 h 1149178"/>
                    <a:gd name="connsiteX15" fmla="*/ 667264 w 1365421"/>
                    <a:gd name="connsiteY15" fmla="*/ 895865 h 1149178"/>
                    <a:gd name="connsiteX16" fmla="*/ 710513 w 1365421"/>
                    <a:gd name="connsiteY16" fmla="*/ 852616 h 1149178"/>
                    <a:gd name="connsiteX17" fmla="*/ 729048 w 1365421"/>
                    <a:gd name="connsiteY17" fmla="*/ 840259 h 1149178"/>
                    <a:gd name="connsiteX18" fmla="*/ 747583 w 1365421"/>
                    <a:gd name="connsiteY18" fmla="*/ 815546 h 1149178"/>
                    <a:gd name="connsiteX19" fmla="*/ 766118 w 1365421"/>
                    <a:gd name="connsiteY19" fmla="*/ 797011 h 1149178"/>
                    <a:gd name="connsiteX20" fmla="*/ 784654 w 1365421"/>
                    <a:gd name="connsiteY20" fmla="*/ 772297 h 1149178"/>
                    <a:gd name="connsiteX21" fmla="*/ 803189 w 1365421"/>
                    <a:gd name="connsiteY21" fmla="*/ 759940 h 1149178"/>
                    <a:gd name="connsiteX22" fmla="*/ 834081 w 1365421"/>
                    <a:gd name="connsiteY22" fmla="*/ 722870 h 1149178"/>
                    <a:gd name="connsiteX23" fmla="*/ 858794 w 1365421"/>
                    <a:gd name="connsiteY23" fmla="*/ 704335 h 1149178"/>
                    <a:gd name="connsiteX24" fmla="*/ 871151 w 1365421"/>
                    <a:gd name="connsiteY24" fmla="*/ 685800 h 1149178"/>
                    <a:gd name="connsiteX25" fmla="*/ 889686 w 1365421"/>
                    <a:gd name="connsiteY25" fmla="*/ 661086 h 1149178"/>
                    <a:gd name="connsiteX26" fmla="*/ 914400 w 1365421"/>
                    <a:gd name="connsiteY26" fmla="*/ 642551 h 1149178"/>
                    <a:gd name="connsiteX27" fmla="*/ 988540 w 1365421"/>
                    <a:gd name="connsiteY27" fmla="*/ 568411 h 1149178"/>
                    <a:gd name="connsiteX28" fmla="*/ 1013254 w 1365421"/>
                    <a:gd name="connsiteY28" fmla="*/ 543697 h 1149178"/>
                    <a:gd name="connsiteX29" fmla="*/ 1025610 w 1365421"/>
                    <a:gd name="connsiteY29" fmla="*/ 525162 h 1149178"/>
                    <a:gd name="connsiteX30" fmla="*/ 1075037 w 1365421"/>
                    <a:gd name="connsiteY30" fmla="*/ 475735 h 1149178"/>
                    <a:gd name="connsiteX31" fmla="*/ 1099751 w 1365421"/>
                    <a:gd name="connsiteY31" fmla="*/ 438665 h 1149178"/>
                    <a:gd name="connsiteX32" fmla="*/ 1161535 w 1365421"/>
                    <a:gd name="connsiteY32" fmla="*/ 370702 h 1149178"/>
                    <a:gd name="connsiteX33" fmla="*/ 1204783 w 1365421"/>
                    <a:gd name="connsiteY33" fmla="*/ 302740 h 1149178"/>
                    <a:gd name="connsiteX34" fmla="*/ 1248032 w 1365421"/>
                    <a:gd name="connsiteY34" fmla="*/ 240956 h 1149178"/>
                    <a:gd name="connsiteX35" fmla="*/ 1285102 w 1365421"/>
                    <a:gd name="connsiteY35" fmla="*/ 179173 h 1149178"/>
                    <a:gd name="connsiteX36" fmla="*/ 1303637 w 1365421"/>
                    <a:gd name="connsiteY36" fmla="*/ 148281 h 1149178"/>
                    <a:gd name="connsiteX37" fmla="*/ 1322172 w 1365421"/>
                    <a:gd name="connsiteY37" fmla="*/ 105032 h 1149178"/>
                    <a:gd name="connsiteX38" fmla="*/ 1328351 w 1365421"/>
                    <a:gd name="connsiteY38" fmla="*/ 86497 h 1149178"/>
                    <a:gd name="connsiteX39" fmla="*/ 1340708 w 1365421"/>
                    <a:gd name="connsiteY39" fmla="*/ 67962 h 1149178"/>
                    <a:gd name="connsiteX40" fmla="*/ 1359243 w 1365421"/>
                    <a:gd name="connsiteY40" fmla="*/ 6178 h 1149178"/>
                    <a:gd name="connsiteX41" fmla="*/ 1365421 w 1365421"/>
                    <a:gd name="connsiteY41" fmla="*/ 0 h 114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365421" h="1149178">
                      <a:moveTo>
                        <a:pt x="0" y="1149178"/>
                      </a:moveTo>
                      <a:cubicBezTo>
                        <a:pt x="53097" y="1127938"/>
                        <a:pt x="11644" y="1141336"/>
                        <a:pt x="86497" y="1130643"/>
                      </a:cubicBezTo>
                      <a:cubicBezTo>
                        <a:pt x="193720" y="1115326"/>
                        <a:pt x="64049" y="1132662"/>
                        <a:pt x="135924" y="1118286"/>
                      </a:cubicBezTo>
                      <a:cubicBezTo>
                        <a:pt x="150204" y="1115430"/>
                        <a:pt x="164892" y="1114964"/>
                        <a:pt x="179172" y="1112108"/>
                      </a:cubicBezTo>
                      <a:cubicBezTo>
                        <a:pt x="233322" y="1101278"/>
                        <a:pt x="218558" y="1101528"/>
                        <a:pt x="265670" y="1087394"/>
                      </a:cubicBezTo>
                      <a:cubicBezTo>
                        <a:pt x="321146" y="1070751"/>
                        <a:pt x="256611" y="1092674"/>
                        <a:pt x="321275" y="1075038"/>
                      </a:cubicBezTo>
                      <a:cubicBezTo>
                        <a:pt x="333841" y="1071611"/>
                        <a:pt x="345821" y="1066259"/>
                        <a:pt x="358345" y="1062681"/>
                      </a:cubicBezTo>
                      <a:cubicBezTo>
                        <a:pt x="407856" y="1048535"/>
                        <a:pt x="387370" y="1055065"/>
                        <a:pt x="420129" y="1044146"/>
                      </a:cubicBezTo>
                      <a:cubicBezTo>
                        <a:pt x="426307" y="1040027"/>
                        <a:pt x="432022" y="1035110"/>
                        <a:pt x="438664" y="1031789"/>
                      </a:cubicBezTo>
                      <a:cubicBezTo>
                        <a:pt x="447522" y="1027360"/>
                        <a:pt x="474002" y="1021410"/>
                        <a:pt x="481913" y="1019432"/>
                      </a:cubicBezTo>
                      <a:cubicBezTo>
                        <a:pt x="488091" y="1015313"/>
                        <a:pt x="493929" y="1010631"/>
                        <a:pt x="500448" y="1007075"/>
                      </a:cubicBezTo>
                      <a:cubicBezTo>
                        <a:pt x="521470" y="995608"/>
                        <a:pt x="559600" y="979702"/>
                        <a:pt x="580767" y="963827"/>
                      </a:cubicBezTo>
                      <a:cubicBezTo>
                        <a:pt x="587757" y="958585"/>
                        <a:pt x="592312" y="950535"/>
                        <a:pt x="599302" y="945292"/>
                      </a:cubicBezTo>
                      <a:cubicBezTo>
                        <a:pt x="608909" y="938087"/>
                        <a:pt x="620587" y="933961"/>
                        <a:pt x="630194" y="926756"/>
                      </a:cubicBezTo>
                      <a:cubicBezTo>
                        <a:pt x="637184" y="921513"/>
                        <a:pt x="642017" y="913815"/>
                        <a:pt x="648729" y="908221"/>
                      </a:cubicBezTo>
                      <a:cubicBezTo>
                        <a:pt x="654433" y="903467"/>
                        <a:pt x="661745" y="900832"/>
                        <a:pt x="667264" y="895865"/>
                      </a:cubicBezTo>
                      <a:cubicBezTo>
                        <a:pt x="682418" y="882226"/>
                        <a:pt x="693549" y="863925"/>
                        <a:pt x="710513" y="852616"/>
                      </a:cubicBezTo>
                      <a:cubicBezTo>
                        <a:pt x="716691" y="848497"/>
                        <a:pt x="723797" y="845510"/>
                        <a:pt x="729048" y="840259"/>
                      </a:cubicBezTo>
                      <a:cubicBezTo>
                        <a:pt x="736329" y="832978"/>
                        <a:pt x="740882" y="823364"/>
                        <a:pt x="747583" y="815546"/>
                      </a:cubicBezTo>
                      <a:cubicBezTo>
                        <a:pt x="753269" y="808912"/>
                        <a:pt x="760432" y="803645"/>
                        <a:pt x="766118" y="797011"/>
                      </a:cubicBezTo>
                      <a:cubicBezTo>
                        <a:pt x="772820" y="789193"/>
                        <a:pt x="777372" y="779579"/>
                        <a:pt x="784654" y="772297"/>
                      </a:cubicBezTo>
                      <a:cubicBezTo>
                        <a:pt x="789905" y="767046"/>
                        <a:pt x="797485" y="764694"/>
                        <a:pt x="803189" y="759940"/>
                      </a:cubicBezTo>
                      <a:cubicBezTo>
                        <a:pt x="863918" y="709332"/>
                        <a:pt x="785481" y="771470"/>
                        <a:pt x="834081" y="722870"/>
                      </a:cubicBezTo>
                      <a:cubicBezTo>
                        <a:pt x="841362" y="715589"/>
                        <a:pt x="851513" y="711616"/>
                        <a:pt x="858794" y="704335"/>
                      </a:cubicBezTo>
                      <a:cubicBezTo>
                        <a:pt x="864045" y="699084"/>
                        <a:pt x="866835" y="691842"/>
                        <a:pt x="871151" y="685800"/>
                      </a:cubicBezTo>
                      <a:cubicBezTo>
                        <a:pt x="877136" y="677421"/>
                        <a:pt x="882405" y="668367"/>
                        <a:pt x="889686" y="661086"/>
                      </a:cubicBezTo>
                      <a:cubicBezTo>
                        <a:pt x="896967" y="653805"/>
                        <a:pt x="906833" y="649535"/>
                        <a:pt x="914400" y="642551"/>
                      </a:cubicBezTo>
                      <a:lnTo>
                        <a:pt x="988540" y="568411"/>
                      </a:lnTo>
                      <a:cubicBezTo>
                        <a:pt x="996778" y="560173"/>
                        <a:pt x="1006792" y="553391"/>
                        <a:pt x="1013254" y="543697"/>
                      </a:cubicBezTo>
                      <a:cubicBezTo>
                        <a:pt x="1017373" y="537519"/>
                        <a:pt x="1020615" y="530656"/>
                        <a:pt x="1025610" y="525162"/>
                      </a:cubicBezTo>
                      <a:cubicBezTo>
                        <a:pt x="1041283" y="507921"/>
                        <a:pt x="1062112" y="495122"/>
                        <a:pt x="1075037" y="475735"/>
                      </a:cubicBezTo>
                      <a:cubicBezTo>
                        <a:pt x="1083275" y="463378"/>
                        <a:pt x="1089250" y="449166"/>
                        <a:pt x="1099751" y="438665"/>
                      </a:cubicBezTo>
                      <a:cubicBezTo>
                        <a:pt x="1136747" y="401669"/>
                        <a:pt x="1137604" y="404890"/>
                        <a:pt x="1161535" y="370702"/>
                      </a:cubicBezTo>
                      <a:cubicBezTo>
                        <a:pt x="1237094" y="262758"/>
                        <a:pt x="1142879" y="395597"/>
                        <a:pt x="1204783" y="302740"/>
                      </a:cubicBezTo>
                      <a:cubicBezTo>
                        <a:pt x="1256884" y="224588"/>
                        <a:pt x="1182047" y="346532"/>
                        <a:pt x="1248032" y="240956"/>
                      </a:cubicBezTo>
                      <a:cubicBezTo>
                        <a:pt x="1260761" y="220590"/>
                        <a:pt x="1272745" y="199767"/>
                        <a:pt x="1285102" y="179173"/>
                      </a:cubicBezTo>
                      <a:cubicBezTo>
                        <a:pt x="1291280" y="168876"/>
                        <a:pt x="1298907" y="159319"/>
                        <a:pt x="1303637" y="148281"/>
                      </a:cubicBezTo>
                      <a:cubicBezTo>
                        <a:pt x="1309815" y="133865"/>
                        <a:pt x="1316347" y="119595"/>
                        <a:pt x="1322172" y="105032"/>
                      </a:cubicBezTo>
                      <a:cubicBezTo>
                        <a:pt x="1324591" y="98985"/>
                        <a:pt x="1325438" y="92322"/>
                        <a:pt x="1328351" y="86497"/>
                      </a:cubicBezTo>
                      <a:cubicBezTo>
                        <a:pt x="1331672" y="79856"/>
                        <a:pt x="1336589" y="74140"/>
                        <a:pt x="1340708" y="67962"/>
                      </a:cubicBezTo>
                      <a:cubicBezTo>
                        <a:pt x="1346496" y="39021"/>
                        <a:pt x="1345695" y="33274"/>
                        <a:pt x="1359243" y="6178"/>
                      </a:cubicBezTo>
                      <a:cubicBezTo>
                        <a:pt x="1360545" y="3573"/>
                        <a:pt x="1363362" y="2059"/>
                        <a:pt x="1365421" y="0"/>
                      </a:cubicBezTo>
                    </a:path>
                  </a:pathLst>
                </a:cu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C9E48BF-9931-FD65-682A-413A56A94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146" y="2017240"/>
                  <a:ext cx="0" cy="21178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EA48485-928A-5BED-495B-8E1FE1DC6A11}"/>
                    </a:ext>
                  </a:extLst>
                </p:cNvPr>
                <p:cNvCxnSpPr>
                  <a:cxnSpLocks/>
                  <a:stCxn id="13" idx="30"/>
                </p:cNvCxnSpPr>
                <p:nvPr/>
              </p:nvCxnSpPr>
              <p:spPr>
                <a:xfrm flipV="1">
                  <a:off x="4300151" y="2212631"/>
                  <a:ext cx="172995" cy="54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A9C5557-E0B6-1AB3-A73A-4C85E368D0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A9C5557-E0B6-1AB3-A73A-4C85E368D0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AA5EB97-78C1-2E21-60B6-2CA0CEEC6679}"/>
                  </a:ext>
                </a:extLst>
              </p:cNvPr>
              <p:cNvCxnSpPr/>
              <p:nvPr/>
            </p:nvCxnSpPr>
            <p:spPr>
              <a:xfrm flipV="1">
                <a:off x="6413157" y="2568835"/>
                <a:ext cx="0" cy="4638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BDEBFE-E96C-7737-ACC9-45E591F72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57" y="1989438"/>
                <a:ext cx="0" cy="5895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FC150DF-4AF4-3235-ECEB-0423AF17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5769408" y="2691886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FC150DF-4AF4-3235-ECEB-0423AF17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408" y="2691886"/>
                    <a:ext cx="64374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8CB8565-4F48-1A57-03C6-C3E4CCFE4C2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0482" y="2174616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8CB8565-4F48-1A57-03C6-C3E4CCFE4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482" y="2174616"/>
                    <a:ext cx="82344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62962B-76E8-5A65-7901-3FCCCF3EB6F7}"/>
                    </a:ext>
                  </a:extLst>
                </p:cNvPr>
                <p:cNvSpPr txBox="1"/>
                <p:nvPr/>
              </p:nvSpPr>
              <p:spPr>
                <a:xfrm>
                  <a:off x="3246695" y="3118111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62962B-76E8-5A65-7901-3FCCCF3EB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695" y="3118111"/>
                  <a:ext cx="25753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A13E4D-BD28-5190-57D8-409D5C142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502" y="3065933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5605FE-D2F2-74F0-07F9-0174346097C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97" y="2612165"/>
              <a:ext cx="871151" cy="9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A35FC4-DB82-65B7-89F1-7DCCE998933C}"/>
                </a:ext>
              </a:extLst>
            </p:cNvPr>
            <p:cNvCxnSpPr>
              <a:cxnSpLocks/>
              <a:endCxn id="13" idx="24"/>
            </p:cNvCxnSpPr>
            <p:nvPr/>
          </p:nvCxnSpPr>
          <p:spPr>
            <a:xfrm flipV="1">
              <a:off x="3388502" y="2602555"/>
              <a:ext cx="3346" cy="47724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CC5AFA-4F95-D64C-FE77-5DBCB47CBE1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96" y="1986617"/>
              <a:ext cx="1331359" cy="1002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75455D-1186-D53F-BD5A-C5DE9820452F}"/>
                </a:ext>
              </a:extLst>
            </p:cNvPr>
            <p:cNvCxnSpPr>
              <a:cxnSpLocks/>
              <a:endCxn id="13" idx="38"/>
            </p:cNvCxnSpPr>
            <p:nvPr/>
          </p:nvCxnSpPr>
          <p:spPr>
            <a:xfrm flipV="1">
              <a:off x="3849048" y="2003252"/>
              <a:ext cx="0" cy="10722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119757-42C0-5E41-0C23-55058EC4ADA7}"/>
                    </a:ext>
                  </a:extLst>
                </p:cNvPr>
                <p:cNvSpPr txBox="1"/>
                <p:nvPr/>
              </p:nvSpPr>
              <p:spPr>
                <a:xfrm>
                  <a:off x="3700698" y="3107603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119757-42C0-5E41-0C23-55058EC4A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698" y="3107603"/>
                  <a:ext cx="257533" cy="258532"/>
                </a:xfrm>
                <a:prstGeom prst="rect">
                  <a:avLst/>
                </a:prstGeom>
                <a:blipFill>
                  <a:blip r:embed="rId9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435505-D93C-D5C0-7F1C-DF3408B25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2505" y="3055425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0FC777-582F-8B00-AADC-0AE63FC35A51}"/>
              </a:ext>
            </a:extLst>
          </p:cNvPr>
          <p:cNvGrpSpPr/>
          <p:nvPr/>
        </p:nvGrpSpPr>
        <p:grpSpPr>
          <a:xfrm>
            <a:off x="4776187" y="1910687"/>
            <a:ext cx="2626604" cy="1665444"/>
            <a:chOff x="1477302" y="1694333"/>
            <a:chExt cx="2626604" cy="166544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AA9235-1430-7E38-BD87-D95C6C37A8DD}"/>
                </a:ext>
              </a:extLst>
            </p:cNvPr>
            <p:cNvGrpSpPr/>
            <p:nvPr/>
          </p:nvGrpSpPr>
          <p:grpSpPr>
            <a:xfrm>
              <a:off x="1477302" y="1694333"/>
              <a:ext cx="2626604" cy="1392450"/>
              <a:chOff x="5679879" y="1661125"/>
              <a:chExt cx="2626604" cy="139245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F9BDD6D-AACC-B20A-6EB7-C7FCC2666E96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1938466" cy="1385501"/>
                <a:chOff x="2869857" y="1519881"/>
                <a:chExt cx="1938466" cy="138550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137C9CF-C3A8-54A8-121D-270BFC761758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507524" cy="1385501"/>
                  <a:chOff x="3262184" y="1186249"/>
                  <a:chExt cx="1507524" cy="1385501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CAF1EE99-4508-5109-F262-4A0DE68BC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042A1BDC-19F6-2A80-E02A-31B59ACD73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5075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7D67C15-6441-061E-ABD5-02001B0FD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7D67C15-6441-061E-ABD5-02001B0FD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3756C47-933A-D41C-0E48-51D952F5C41F}"/>
                    </a:ext>
                  </a:extLst>
                </p:cNvPr>
                <p:cNvSpPr/>
                <p:nvPr/>
              </p:nvSpPr>
              <p:spPr>
                <a:xfrm>
                  <a:off x="3225114" y="1742303"/>
                  <a:ext cx="1365421" cy="1149178"/>
                </a:xfrm>
                <a:custGeom>
                  <a:avLst/>
                  <a:gdLst>
                    <a:gd name="connsiteX0" fmla="*/ 0 w 1365421"/>
                    <a:gd name="connsiteY0" fmla="*/ 1149178 h 1149178"/>
                    <a:gd name="connsiteX1" fmla="*/ 86497 w 1365421"/>
                    <a:gd name="connsiteY1" fmla="*/ 1130643 h 1149178"/>
                    <a:gd name="connsiteX2" fmla="*/ 135924 w 1365421"/>
                    <a:gd name="connsiteY2" fmla="*/ 1118286 h 1149178"/>
                    <a:gd name="connsiteX3" fmla="*/ 179172 w 1365421"/>
                    <a:gd name="connsiteY3" fmla="*/ 1112108 h 1149178"/>
                    <a:gd name="connsiteX4" fmla="*/ 265670 w 1365421"/>
                    <a:gd name="connsiteY4" fmla="*/ 1087394 h 1149178"/>
                    <a:gd name="connsiteX5" fmla="*/ 321275 w 1365421"/>
                    <a:gd name="connsiteY5" fmla="*/ 1075038 h 1149178"/>
                    <a:gd name="connsiteX6" fmla="*/ 358345 w 1365421"/>
                    <a:gd name="connsiteY6" fmla="*/ 1062681 h 1149178"/>
                    <a:gd name="connsiteX7" fmla="*/ 420129 w 1365421"/>
                    <a:gd name="connsiteY7" fmla="*/ 1044146 h 1149178"/>
                    <a:gd name="connsiteX8" fmla="*/ 438664 w 1365421"/>
                    <a:gd name="connsiteY8" fmla="*/ 1031789 h 1149178"/>
                    <a:gd name="connsiteX9" fmla="*/ 481913 w 1365421"/>
                    <a:gd name="connsiteY9" fmla="*/ 1019432 h 1149178"/>
                    <a:gd name="connsiteX10" fmla="*/ 500448 w 1365421"/>
                    <a:gd name="connsiteY10" fmla="*/ 1007075 h 1149178"/>
                    <a:gd name="connsiteX11" fmla="*/ 580767 w 1365421"/>
                    <a:gd name="connsiteY11" fmla="*/ 963827 h 1149178"/>
                    <a:gd name="connsiteX12" fmla="*/ 599302 w 1365421"/>
                    <a:gd name="connsiteY12" fmla="*/ 945292 h 1149178"/>
                    <a:gd name="connsiteX13" fmla="*/ 630194 w 1365421"/>
                    <a:gd name="connsiteY13" fmla="*/ 926756 h 1149178"/>
                    <a:gd name="connsiteX14" fmla="*/ 648729 w 1365421"/>
                    <a:gd name="connsiteY14" fmla="*/ 908221 h 1149178"/>
                    <a:gd name="connsiteX15" fmla="*/ 667264 w 1365421"/>
                    <a:gd name="connsiteY15" fmla="*/ 895865 h 1149178"/>
                    <a:gd name="connsiteX16" fmla="*/ 710513 w 1365421"/>
                    <a:gd name="connsiteY16" fmla="*/ 852616 h 1149178"/>
                    <a:gd name="connsiteX17" fmla="*/ 729048 w 1365421"/>
                    <a:gd name="connsiteY17" fmla="*/ 840259 h 1149178"/>
                    <a:gd name="connsiteX18" fmla="*/ 747583 w 1365421"/>
                    <a:gd name="connsiteY18" fmla="*/ 815546 h 1149178"/>
                    <a:gd name="connsiteX19" fmla="*/ 766118 w 1365421"/>
                    <a:gd name="connsiteY19" fmla="*/ 797011 h 1149178"/>
                    <a:gd name="connsiteX20" fmla="*/ 784654 w 1365421"/>
                    <a:gd name="connsiteY20" fmla="*/ 772297 h 1149178"/>
                    <a:gd name="connsiteX21" fmla="*/ 803189 w 1365421"/>
                    <a:gd name="connsiteY21" fmla="*/ 759940 h 1149178"/>
                    <a:gd name="connsiteX22" fmla="*/ 834081 w 1365421"/>
                    <a:gd name="connsiteY22" fmla="*/ 722870 h 1149178"/>
                    <a:gd name="connsiteX23" fmla="*/ 858794 w 1365421"/>
                    <a:gd name="connsiteY23" fmla="*/ 704335 h 1149178"/>
                    <a:gd name="connsiteX24" fmla="*/ 871151 w 1365421"/>
                    <a:gd name="connsiteY24" fmla="*/ 685800 h 1149178"/>
                    <a:gd name="connsiteX25" fmla="*/ 889686 w 1365421"/>
                    <a:gd name="connsiteY25" fmla="*/ 661086 h 1149178"/>
                    <a:gd name="connsiteX26" fmla="*/ 914400 w 1365421"/>
                    <a:gd name="connsiteY26" fmla="*/ 642551 h 1149178"/>
                    <a:gd name="connsiteX27" fmla="*/ 988540 w 1365421"/>
                    <a:gd name="connsiteY27" fmla="*/ 568411 h 1149178"/>
                    <a:gd name="connsiteX28" fmla="*/ 1013254 w 1365421"/>
                    <a:gd name="connsiteY28" fmla="*/ 543697 h 1149178"/>
                    <a:gd name="connsiteX29" fmla="*/ 1025610 w 1365421"/>
                    <a:gd name="connsiteY29" fmla="*/ 525162 h 1149178"/>
                    <a:gd name="connsiteX30" fmla="*/ 1075037 w 1365421"/>
                    <a:gd name="connsiteY30" fmla="*/ 475735 h 1149178"/>
                    <a:gd name="connsiteX31" fmla="*/ 1099751 w 1365421"/>
                    <a:gd name="connsiteY31" fmla="*/ 438665 h 1149178"/>
                    <a:gd name="connsiteX32" fmla="*/ 1161535 w 1365421"/>
                    <a:gd name="connsiteY32" fmla="*/ 370702 h 1149178"/>
                    <a:gd name="connsiteX33" fmla="*/ 1204783 w 1365421"/>
                    <a:gd name="connsiteY33" fmla="*/ 302740 h 1149178"/>
                    <a:gd name="connsiteX34" fmla="*/ 1248032 w 1365421"/>
                    <a:gd name="connsiteY34" fmla="*/ 240956 h 1149178"/>
                    <a:gd name="connsiteX35" fmla="*/ 1285102 w 1365421"/>
                    <a:gd name="connsiteY35" fmla="*/ 179173 h 1149178"/>
                    <a:gd name="connsiteX36" fmla="*/ 1303637 w 1365421"/>
                    <a:gd name="connsiteY36" fmla="*/ 148281 h 1149178"/>
                    <a:gd name="connsiteX37" fmla="*/ 1322172 w 1365421"/>
                    <a:gd name="connsiteY37" fmla="*/ 105032 h 1149178"/>
                    <a:gd name="connsiteX38" fmla="*/ 1328351 w 1365421"/>
                    <a:gd name="connsiteY38" fmla="*/ 86497 h 1149178"/>
                    <a:gd name="connsiteX39" fmla="*/ 1340708 w 1365421"/>
                    <a:gd name="connsiteY39" fmla="*/ 67962 h 1149178"/>
                    <a:gd name="connsiteX40" fmla="*/ 1359243 w 1365421"/>
                    <a:gd name="connsiteY40" fmla="*/ 6178 h 1149178"/>
                    <a:gd name="connsiteX41" fmla="*/ 1365421 w 1365421"/>
                    <a:gd name="connsiteY41" fmla="*/ 0 h 114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365421" h="1149178">
                      <a:moveTo>
                        <a:pt x="0" y="1149178"/>
                      </a:moveTo>
                      <a:cubicBezTo>
                        <a:pt x="53097" y="1127938"/>
                        <a:pt x="11644" y="1141336"/>
                        <a:pt x="86497" y="1130643"/>
                      </a:cubicBezTo>
                      <a:cubicBezTo>
                        <a:pt x="193720" y="1115326"/>
                        <a:pt x="64049" y="1132662"/>
                        <a:pt x="135924" y="1118286"/>
                      </a:cubicBezTo>
                      <a:cubicBezTo>
                        <a:pt x="150204" y="1115430"/>
                        <a:pt x="164892" y="1114964"/>
                        <a:pt x="179172" y="1112108"/>
                      </a:cubicBezTo>
                      <a:cubicBezTo>
                        <a:pt x="233322" y="1101278"/>
                        <a:pt x="218558" y="1101528"/>
                        <a:pt x="265670" y="1087394"/>
                      </a:cubicBezTo>
                      <a:cubicBezTo>
                        <a:pt x="321146" y="1070751"/>
                        <a:pt x="256611" y="1092674"/>
                        <a:pt x="321275" y="1075038"/>
                      </a:cubicBezTo>
                      <a:cubicBezTo>
                        <a:pt x="333841" y="1071611"/>
                        <a:pt x="345821" y="1066259"/>
                        <a:pt x="358345" y="1062681"/>
                      </a:cubicBezTo>
                      <a:cubicBezTo>
                        <a:pt x="407856" y="1048535"/>
                        <a:pt x="387370" y="1055065"/>
                        <a:pt x="420129" y="1044146"/>
                      </a:cubicBezTo>
                      <a:cubicBezTo>
                        <a:pt x="426307" y="1040027"/>
                        <a:pt x="432022" y="1035110"/>
                        <a:pt x="438664" y="1031789"/>
                      </a:cubicBezTo>
                      <a:cubicBezTo>
                        <a:pt x="447522" y="1027360"/>
                        <a:pt x="474002" y="1021410"/>
                        <a:pt x="481913" y="1019432"/>
                      </a:cubicBezTo>
                      <a:cubicBezTo>
                        <a:pt x="488091" y="1015313"/>
                        <a:pt x="493929" y="1010631"/>
                        <a:pt x="500448" y="1007075"/>
                      </a:cubicBezTo>
                      <a:cubicBezTo>
                        <a:pt x="521470" y="995608"/>
                        <a:pt x="559600" y="979702"/>
                        <a:pt x="580767" y="963827"/>
                      </a:cubicBezTo>
                      <a:cubicBezTo>
                        <a:pt x="587757" y="958585"/>
                        <a:pt x="592312" y="950535"/>
                        <a:pt x="599302" y="945292"/>
                      </a:cubicBezTo>
                      <a:cubicBezTo>
                        <a:pt x="608909" y="938087"/>
                        <a:pt x="620587" y="933961"/>
                        <a:pt x="630194" y="926756"/>
                      </a:cubicBezTo>
                      <a:cubicBezTo>
                        <a:pt x="637184" y="921513"/>
                        <a:pt x="642017" y="913815"/>
                        <a:pt x="648729" y="908221"/>
                      </a:cubicBezTo>
                      <a:cubicBezTo>
                        <a:pt x="654433" y="903467"/>
                        <a:pt x="661745" y="900832"/>
                        <a:pt x="667264" y="895865"/>
                      </a:cubicBezTo>
                      <a:cubicBezTo>
                        <a:pt x="682418" y="882226"/>
                        <a:pt x="693549" y="863925"/>
                        <a:pt x="710513" y="852616"/>
                      </a:cubicBezTo>
                      <a:cubicBezTo>
                        <a:pt x="716691" y="848497"/>
                        <a:pt x="723797" y="845510"/>
                        <a:pt x="729048" y="840259"/>
                      </a:cubicBezTo>
                      <a:cubicBezTo>
                        <a:pt x="736329" y="832978"/>
                        <a:pt x="740882" y="823364"/>
                        <a:pt x="747583" y="815546"/>
                      </a:cubicBezTo>
                      <a:cubicBezTo>
                        <a:pt x="753269" y="808912"/>
                        <a:pt x="760432" y="803645"/>
                        <a:pt x="766118" y="797011"/>
                      </a:cubicBezTo>
                      <a:cubicBezTo>
                        <a:pt x="772820" y="789193"/>
                        <a:pt x="777372" y="779579"/>
                        <a:pt x="784654" y="772297"/>
                      </a:cubicBezTo>
                      <a:cubicBezTo>
                        <a:pt x="789905" y="767046"/>
                        <a:pt x="797485" y="764694"/>
                        <a:pt x="803189" y="759940"/>
                      </a:cubicBezTo>
                      <a:cubicBezTo>
                        <a:pt x="863918" y="709332"/>
                        <a:pt x="785481" y="771470"/>
                        <a:pt x="834081" y="722870"/>
                      </a:cubicBezTo>
                      <a:cubicBezTo>
                        <a:pt x="841362" y="715589"/>
                        <a:pt x="851513" y="711616"/>
                        <a:pt x="858794" y="704335"/>
                      </a:cubicBezTo>
                      <a:cubicBezTo>
                        <a:pt x="864045" y="699084"/>
                        <a:pt x="866835" y="691842"/>
                        <a:pt x="871151" y="685800"/>
                      </a:cubicBezTo>
                      <a:cubicBezTo>
                        <a:pt x="877136" y="677421"/>
                        <a:pt x="882405" y="668367"/>
                        <a:pt x="889686" y="661086"/>
                      </a:cubicBezTo>
                      <a:cubicBezTo>
                        <a:pt x="896967" y="653805"/>
                        <a:pt x="906833" y="649535"/>
                        <a:pt x="914400" y="642551"/>
                      </a:cubicBezTo>
                      <a:lnTo>
                        <a:pt x="988540" y="568411"/>
                      </a:lnTo>
                      <a:cubicBezTo>
                        <a:pt x="996778" y="560173"/>
                        <a:pt x="1006792" y="553391"/>
                        <a:pt x="1013254" y="543697"/>
                      </a:cubicBezTo>
                      <a:cubicBezTo>
                        <a:pt x="1017373" y="537519"/>
                        <a:pt x="1020615" y="530656"/>
                        <a:pt x="1025610" y="525162"/>
                      </a:cubicBezTo>
                      <a:cubicBezTo>
                        <a:pt x="1041283" y="507921"/>
                        <a:pt x="1062112" y="495122"/>
                        <a:pt x="1075037" y="475735"/>
                      </a:cubicBezTo>
                      <a:cubicBezTo>
                        <a:pt x="1083275" y="463378"/>
                        <a:pt x="1089250" y="449166"/>
                        <a:pt x="1099751" y="438665"/>
                      </a:cubicBezTo>
                      <a:cubicBezTo>
                        <a:pt x="1136747" y="401669"/>
                        <a:pt x="1137604" y="404890"/>
                        <a:pt x="1161535" y="370702"/>
                      </a:cubicBezTo>
                      <a:cubicBezTo>
                        <a:pt x="1237094" y="262758"/>
                        <a:pt x="1142879" y="395597"/>
                        <a:pt x="1204783" y="302740"/>
                      </a:cubicBezTo>
                      <a:cubicBezTo>
                        <a:pt x="1256884" y="224588"/>
                        <a:pt x="1182047" y="346532"/>
                        <a:pt x="1248032" y="240956"/>
                      </a:cubicBezTo>
                      <a:cubicBezTo>
                        <a:pt x="1260761" y="220590"/>
                        <a:pt x="1272745" y="199767"/>
                        <a:pt x="1285102" y="179173"/>
                      </a:cubicBezTo>
                      <a:cubicBezTo>
                        <a:pt x="1291280" y="168876"/>
                        <a:pt x="1298907" y="159319"/>
                        <a:pt x="1303637" y="148281"/>
                      </a:cubicBezTo>
                      <a:cubicBezTo>
                        <a:pt x="1309815" y="133865"/>
                        <a:pt x="1316347" y="119595"/>
                        <a:pt x="1322172" y="105032"/>
                      </a:cubicBezTo>
                      <a:cubicBezTo>
                        <a:pt x="1324591" y="98985"/>
                        <a:pt x="1325438" y="92322"/>
                        <a:pt x="1328351" y="86497"/>
                      </a:cubicBezTo>
                      <a:cubicBezTo>
                        <a:pt x="1331672" y="79856"/>
                        <a:pt x="1336589" y="74140"/>
                        <a:pt x="1340708" y="67962"/>
                      </a:cubicBezTo>
                      <a:cubicBezTo>
                        <a:pt x="1346496" y="39021"/>
                        <a:pt x="1345695" y="33274"/>
                        <a:pt x="1359243" y="6178"/>
                      </a:cubicBezTo>
                      <a:cubicBezTo>
                        <a:pt x="1360545" y="3573"/>
                        <a:pt x="1363362" y="2059"/>
                        <a:pt x="1365421" y="0"/>
                      </a:cubicBezTo>
                    </a:path>
                  </a:pathLst>
                </a:cu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50AB080-DF75-2080-A10C-8426E4130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146" y="2017240"/>
                  <a:ext cx="0" cy="21178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94EC04B-C7D5-62AF-E563-FC5C381C46D3}"/>
                    </a:ext>
                  </a:extLst>
                </p:cNvPr>
                <p:cNvCxnSpPr>
                  <a:cxnSpLocks/>
                  <a:stCxn id="60" idx="30"/>
                </p:cNvCxnSpPr>
                <p:nvPr/>
              </p:nvCxnSpPr>
              <p:spPr>
                <a:xfrm flipV="1">
                  <a:off x="4300151" y="2212631"/>
                  <a:ext cx="172995" cy="54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BB1DF91-7AC8-C64D-39E2-0A84EC9362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BB1DF91-7AC8-C64D-39E2-0A84EC9362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4FDA588-FE93-0C16-FFD5-45F5CA16E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726" y="2896691"/>
                <a:ext cx="0" cy="1497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0AC4B72-5666-0C5E-163B-E27DAB8F0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726" y="2547116"/>
                <a:ext cx="0" cy="3422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3D471FF-B5F9-31DC-5380-8D3F66F777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331" y="2776171"/>
                    <a:ext cx="536348" cy="27740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3D471FF-B5F9-31DC-5380-8D3F66F77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331" y="2776171"/>
                    <a:ext cx="536348" cy="277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8D87119-6719-C6E5-34CA-79A84FD4BFC9}"/>
                      </a:ext>
                    </a:extLst>
                  </p:cNvPr>
                  <p:cNvSpPr txBox="1"/>
                  <p:nvPr/>
                </p:nvSpPr>
                <p:spPr>
                  <a:xfrm>
                    <a:off x="5679879" y="2408617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8D87119-6719-C6E5-34CA-79A84FD4B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79" y="2408617"/>
                    <a:ext cx="82344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475232-7B66-227A-58EC-768A5831D1F0}"/>
                    </a:ext>
                  </a:extLst>
                </p:cNvPr>
                <p:cNvSpPr txBox="1"/>
                <p:nvPr/>
              </p:nvSpPr>
              <p:spPr>
                <a:xfrm>
                  <a:off x="2856492" y="3086783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475232-7B66-227A-58EC-768A5831D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492" y="3086783"/>
                  <a:ext cx="25753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B1745B-D241-B8D7-71EE-F0F90DCC0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610" y="3048592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AF7D8D-987B-369F-6F65-76DDE6E4F321}"/>
                </a:ext>
              </a:extLst>
            </p:cNvPr>
            <p:cNvCxnSpPr>
              <a:cxnSpLocks/>
              <a:endCxn id="60" idx="9"/>
            </p:cNvCxnSpPr>
            <p:nvPr/>
          </p:nvCxnSpPr>
          <p:spPr>
            <a:xfrm>
              <a:off x="2527883" y="2931712"/>
              <a:ext cx="474727" cy="447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A9ABA2-C1C2-DFBA-12E7-497ACC00BF02}"/>
                </a:ext>
              </a:extLst>
            </p:cNvPr>
            <p:cNvCxnSpPr>
              <a:cxnSpLocks/>
              <a:endCxn id="60" idx="9"/>
            </p:cNvCxnSpPr>
            <p:nvPr/>
          </p:nvCxnSpPr>
          <p:spPr>
            <a:xfrm flipV="1">
              <a:off x="3000245" y="2936187"/>
              <a:ext cx="2365" cy="1610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480066-ACF4-45B3-B991-30505D913A35}"/>
                </a:ext>
              </a:extLst>
            </p:cNvPr>
            <p:cNvCxnSpPr>
              <a:cxnSpLocks/>
            </p:cNvCxnSpPr>
            <p:nvPr/>
          </p:nvCxnSpPr>
          <p:spPr>
            <a:xfrm>
              <a:off x="2527883" y="2533933"/>
              <a:ext cx="95585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2DECF3F-154D-9F7C-16AC-2B37E6A70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067" y="2533933"/>
              <a:ext cx="0" cy="513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181E07-858E-1B07-596C-1243898CC011}"/>
                    </a:ext>
                  </a:extLst>
                </p:cNvPr>
                <p:cNvSpPr txBox="1"/>
                <p:nvPr/>
              </p:nvSpPr>
              <p:spPr>
                <a:xfrm>
                  <a:off x="3263081" y="3101245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181E07-858E-1B07-596C-1243898C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081" y="3101245"/>
                  <a:ext cx="257533" cy="258532"/>
                </a:xfrm>
                <a:prstGeom prst="rect">
                  <a:avLst/>
                </a:prstGeom>
                <a:blipFill>
                  <a:blip r:embed="rId16"/>
                  <a:stretch>
                    <a:fillRect r="-627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3F74D-B048-A37A-0833-793836316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7689" y="3074119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F8FD1F-7D09-61E2-6457-B4168B04D8D5}"/>
              </a:ext>
            </a:extLst>
          </p:cNvPr>
          <p:cNvCxnSpPr/>
          <p:nvPr/>
        </p:nvCxnSpPr>
        <p:spPr>
          <a:xfrm>
            <a:off x="1615861" y="2373395"/>
            <a:ext cx="1804279" cy="85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B39091-5741-58B6-94C3-3B0D93748DD8}"/>
                  </a:ext>
                </a:extLst>
              </p:cNvPr>
              <p:cNvSpPr txBox="1"/>
              <p:nvPr/>
            </p:nvSpPr>
            <p:spPr>
              <a:xfrm>
                <a:off x="3348325" y="2234895"/>
                <a:ext cx="389238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B39091-5741-58B6-94C3-3B0D9374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5" y="2234895"/>
                <a:ext cx="389238" cy="291618"/>
              </a:xfrm>
              <a:prstGeom prst="rect">
                <a:avLst/>
              </a:prstGeom>
              <a:blipFill>
                <a:blip r:embed="rId17"/>
                <a:stretch>
                  <a:fillRect r="-28125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2A9B16-9A66-5E32-ED28-474292CB9B8A}"/>
              </a:ext>
            </a:extLst>
          </p:cNvPr>
          <p:cNvCxnSpPr/>
          <p:nvPr/>
        </p:nvCxnSpPr>
        <p:spPr>
          <a:xfrm>
            <a:off x="5820742" y="2334931"/>
            <a:ext cx="1804279" cy="85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3FFF886-B905-B8B6-7AF2-31E71B2A6242}"/>
                  </a:ext>
                </a:extLst>
              </p:cNvPr>
              <p:cNvSpPr txBox="1"/>
              <p:nvPr/>
            </p:nvSpPr>
            <p:spPr>
              <a:xfrm>
                <a:off x="7553206" y="2196431"/>
                <a:ext cx="389238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3FFF886-B905-B8B6-7AF2-31E71B2A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06" y="2196431"/>
                <a:ext cx="389238" cy="291618"/>
              </a:xfrm>
              <a:prstGeom prst="rect">
                <a:avLst/>
              </a:prstGeom>
              <a:blipFill>
                <a:blip r:embed="rId18"/>
                <a:stretch>
                  <a:fillRect r="-28125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BB1E03-B359-6FA8-B23C-820584AB9920}"/>
              </a:ext>
            </a:extLst>
          </p:cNvPr>
          <p:cNvCxnSpPr>
            <a:cxnSpLocks/>
          </p:cNvCxnSpPr>
          <p:nvPr/>
        </p:nvCxnSpPr>
        <p:spPr>
          <a:xfrm>
            <a:off x="2488130" y="3384474"/>
            <a:ext cx="45270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37BEFF-E0AE-63E4-D2F1-28C7682A3B56}"/>
                  </a:ext>
                </a:extLst>
              </p:cNvPr>
              <p:cNvSpPr txBox="1"/>
              <p:nvPr/>
            </p:nvSpPr>
            <p:spPr>
              <a:xfrm>
                <a:off x="2539613" y="3387049"/>
                <a:ext cx="367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37BEFF-E0AE-63E4-D2F1-28C7682A3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13" y="3387049"/>
                <a:ext cx="36752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033BD-6004-E383-DCAC-750A1F29F0AA}"/>
                  </a:ext>
                </a:extLst>
              </p:cNvPr>
              <p:cNvSpPr txBox="1"/>
              <p:nvPr/>
            </p:nvSpPr>
            <p:spPr>
              <a:xfrm>
                <a:off x="6355352" y="3403228"/>
                <a:ext cx="367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033BD-6004-E383-DCAC-750A1F29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352" y="3403228"/>
                <a:ext cx="36752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62E04B-EBF4-7603-5749-B3E5D80C0F5F}"/>
              </a:ext>
            </a:extLst>
          </p:cNvPr>
          <p:cNvCxnSpPr>
            <a:cxnSpLocks/>
          </p:cNvCxnSpPr>
          <p:nvPr/>
        </p:nvCxnSpPr>
        <p:spPr>
          <a:xfrm>
            <a:off x="6299130" y="3377701"/>
            <a:ext cx="4671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B8B493-D739-BF02-099F-C24758918BF1}"/>
              </a:ext>
            </a:extLst>
          </p:cNvPr>
          <p:cNvCxnSpPr/>
          <p:nvPr/>
        </p:nvCxnSpPr>
        <p:spPr>
          <a:xfrm>
            <a:off x="1402492" y="2610810"/>
            <a:ext cx="42455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79731A-3B4F-8FC3-C351-1A851DB611E4}"/>
              </a:ext>
            </a:extLst>
          </p:cNvPr>
          <p:cNvCxnSpPr/>
          <p:nvPr/>
        </p:nvCxnSpPr>
        <p:spPr>
          <a:xfrm>
            <a:off x="5867400" y="2531001"/>
            <a:ext cx="42455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F5CFFD-6713-E23C-CA51-EE9AD37AF4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438103" y="1297428"/>
                <a:ext cx="2132875" cy="234218"/>
              </a:xfrm>
            </p:spPr>
            <p:txBody>
              <a:bodyPr/>
              <a:lstStyle/>
              <a:p>
                <a:r>
                  <a:rPr lang="en-US" dirty="0"/>
                  <a:t>For a given torsion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F5CFFD-6713-E23C-CA51-EE9AD37AF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438103" y="1297428"/>
                <a:ext cx="2132875" cy="234218"/>
              </a:xfrm>
              <a:blipFill>
                <a:blip r:embed="rId2"/>
                <a:stretch>
                  <a:fillRect t="-21053" r="-3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B848-365C-753A-F0C2-2A2C4D819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58557-D5B1-4906-FA55-AA0A0C2ECB0D}"/>
              </a:ext>
            </a:extLst>
          </p:cNvPr>
          <p:cNvGrpSpPr/>
          <p:nvPr/>
        </p:nvGrpSpPr>
        <p:grpSpPr>
          <a:xfrm>
            <a:off x="799191" y="1692833"/>
            <a:ext cx="3010809" cy="1880734"/>
            <a:chOff x="1492844" y="1694333"/>
            <a:chExt cx="3010809" cy="1880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4870FB-BA4A-1701-939E-F3A7132D85D3}"/>
                </a:ext>
              </a:extLst>
            </p:cNvPr>
            <p:cNvGrpSpPr/>
            <p:nvPr/>
          </p:nvGrpSpPr>
          <p:grpSpPr>
            <a:xfrm>
              <a:off x="1492844" y="1694333"/>
              <a:ext cx="3010809" cy="1880734"/>
              <a:chOff x="5695421" y="1661125"/>
              <a:chExt cx="3010809" cy="188073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288590-EA43-1D6C-CAE2-7B4174AF4416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2338213" cy="1880734"/>
                <a:chOff x="2869857" y="1519881"/>
                <a:chExt cx="2338213" cy="188073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F5948CD-A0ED-B360-CE87-0A20A6A6298F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982956" cy="1385501"/>
                  <a:chOff x="3262184" y="1186249"/>
                  <a:chExt cx="1982956" cy="1385501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87EBE88B-1641-C96B-43F4-B855ABBCDD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62A81C47-22A6-C158-AB3E-99E97A50D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98295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CA9227B-D03D-7C14-4596-BDC84472B6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CA9227B-D03D-7C14-4596-BDC84472B6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64F225C-B799-D7C1-40C5-937307D725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5178" y="3123616"/>
                      <a:ext cx="3675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64F225C-B799-D7C1-40C5-937307D725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178" y="3123616"/>
                      <a:ext cx="367529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E0485EA-5F03-5286-94F6-A0FD4B9D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938660"/>
                <a:ext cx="0" cy="1301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AE950AB-6221-E6E3-3005-E7F99CD5C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562085"/>
                <a:ext cx="0" cy="3577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47D232F-5175-9F8C-0341-8F4390DBAF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2799" y="2848665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47D232F-5175-9F8C-0341-8F4390DBA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2799" y="2848665"/>
                    <a:ext cx="64374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2DC049D-8CEE-5D09-18AE-824724FCA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695421" y="2480488"/>
                    <a:ext cx="68239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2DC049D-8CEE-5D09-18AE-824724FCA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5421" y="2480488"/>
                    <a:ext cx="68239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EA3AAC-9475-56D4-31BF-98A786D5CA2D}"/>
                    </a:ext>
                  </a:extLst>
                </p:cNvPr>
                <p:cNvSpPr txBox="1"/>
                <p:nvPr/>
              </p:nvSpPr>
              <p:spPr>
                <a:xfrm>
                  <a:off x="2940661" y="3107603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EA3AAC-9475-56D4-31BF-98A786D5C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661" y="3107603"/>
                  <a:ext cx="25753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6A520E-2227-037F-4CC8-76CFEDF47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28" y="3067630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72D7FB-F5C5-A310-F43A-80EDBF8CE74C}"/>
                </a:ext>
              </a:extLst>
            </p:cNvPr>
            <p:cNvCxnSpPr>
              <a:cxnSpLocks/>
              <a:endCxn id="29" idx="9"/>
            </p:cNvCxnSpPr>
            <p:nvPr/>
          </p:nvCxnSpPr>
          <p:spPr>
            <a:xfrm>
              <a:off x="2539051" y="2967325"/>
              <a:ext cx="618018" cy="1380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FBE212-FF38-BA77-4761-CBEA04C55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28" y="2968776"/>
              <a:ext cx="0" cy="11105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6F82-A119-C41C-C0D0-7342319D8871}"/>
                </a:ext>
              </a:extLst>
            </p:cNvPr>
            <p:cNvCxnSpPr>
              <a:cxnSpLocks/>
              <a:endCxn id="29" idx="27"/>
            </p:cNvCxnSpPr>
            <p:nvPr/>
          </p:nvCxnSpPr>
          <p:spPr>
            <a:xfrm>
              <a:off x="2534018" y="2620337"/>
              <a:ext cx="1549808" cy="24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AC19A0-D031-C87A-41CE-BE68FEA8A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0261" y="2614874"/>
              <a:ext cx="0" cy="4620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B7A335-933A-572B-BD13-E10F29498130}"/>
                    </a:ext>
                  </a:extLst>
                </p:cNvPr>
                <p:cNvSpPr txBox="1"/>
                <p:nvPr/>
              </p:nvSpPr>
              <p:spPr>
                <a:xfrm>
                  <a:off x="3834226" y="3105135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B7A335-933A-572B-BD13-E10F29498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26" y="3105135"/>
                  <a:ext cx="257533" cy="258532"/>
                </a:xfrm>
                <a:prstGeom prst="rect">
                  <a:avLst/>
                </a:prstGeom>
                <a:blipFill>
                  <a:blip r:embed="rId8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4A92F8-4DB5-87BB-D1C6-D296B785D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921" y="3055425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357B08B-EF09-2A0C-C8DF-B42DDA2706CE}"/>
              </a:ext>
            </a:extLst>
          </p:cNvPr>
          <p:cNvSpPr/>
          <p:nvPr/>
        </p:nvSpPr>
        <p:spPr>
          <a:xfrm>
            <a:off x="1827043" y="2479184"/>
            <a:ext cx="1791730" cy="586946"/>
          </a:xfrm>
          <a:custGeom>
            <a:avLst/>
            <a:gdLst>
              <a:gd name="connsiteX0" fmla="*/ 0 w 1791730"/>
              <a:gd name="connsiteY0" fmla="*/ 586946 h 586946"/>
              <a:gd name="connsiteX1" fmla="*/ 228600 w 1791730"/>
              <a:gd name="connsiteY1" fmla="*/ 574589 h 586946"/>
              <a:gd name="connsiteX2" fmla="*/ 296562 w 1791730"/>
              <a:gd name="connsiteY2" fmla="*/ 562232 h 586946"/>
              <a:gd name="connsiteX3" fmla="*/ 315097 w 1791730"/>
              <a:gd name="connsiteY3" fmla="*/ 556054 h 586946"/>
              <a:gd name="connsiteX4" fmla="*/ 352167 w 1791730"/>
              <a:gd name="connsiteY4" fmla="*/ 549876 h 586946"/>
              <a:gd name="connsiteX5" fmla="*/ 395416 w 1791730"/>
              <a:gd name="connsiteY5" fmla="*/ 537519 h 586946"/>
              <a:gd name="connsiteX6" fmla="*/ 463378 w 1791730"/>
              <a:gd name="connsiteY6" fmla="*/ 531340 h 586946"/>
              <a:gd name="connsiteX7" fmla="*/ 512805 w 1791730"/>
              <a:gd name="connsiteY7" fmla="*/ 518984 h 586946"/>
              <a:gd name="connsiteX8" fmla="*/ 537519 w 1791730"/>
              <a:gd name="connsiteY8" fmla="*/ 512805 h 586946"/>
              <a:gd name="connsiteX9" fmla="*/ 636373 w 1791730"/>
              <a:gd name="connsiteY9" fmla="*/ 500449 h 586946"/>
              <a:gd name="connsiteX10" fmla="*/ 698157 w 1791730"/>
              <a:gd name="connsiteY10" fmla="*/ 488092 h 586946"/>
              <a:gd name="connsiteX11" fmla="*/ 790832 w 1791730"/>
              <a:gd name="connsiteY11" fmla="*/ 463378 h 586946"/>
              <a:gd name="connsiteX12" fmla="*/ 858794 w 1791730"/>
              <a:gd name="connsiteY12" fmla="*/ 444843 h 586946"/>
              <a:gd name="connsiteX13" fmla="*/ 926757 w 1791730"/>
              <a:gd name="connsiteY13" fmla="*/ 432486 h 586946"/>
              <a:gd name="connsiteX14" fmla="*/ 951470 w 1791730"/>
              <a:gd name="connsiteY14" fmla="*/ 420130 h 586946"/>
              <a:gd name="connsiteX15" fmla="*/ 1025611 w 1791730"/>
              <a:gd name="connsiteY15" fmla="*/ 395416 h 586946"/>
              <a:gd name="connsiteX16" fmla="*/ 1081216 w 1791730"/>
              <a:gd name="connsiteY16" fmla="*/ 370703 h 586946"/>
              <a:gd name="connsiteX17" fmla="*/ 1118286 w 1791730"/>
              <a:gd name="connsiteY17" fmla="*/ 358346 h 586946"/>
              <a:gd name="connsiteX18" fmla="*/ 1173892 w 1791730"/>
              <a:gd name="connsiteY18" fmla="*/ 339811 h 586946"/>
              <a:gd name="connsiteX19" fmla="*/ 1248032 w 1791730"/>
              <a:gd name="connsiteY19" fmla="*/ 302740 h 586946"/>
              <a:gd name="connsiteX20" fmla="*/ 1303638 w 1791730"/>
              <a:gd name="connsiteY20" fmla="*/ 278027 h 586946"/>
              <a:gd name="connsiteX21" fmla="*/ 1328351 w 1791730"/>
              <a:gd name="connsiteY21" fmla="*/ 259492 h 586946"/>
              <a:gd name="connsiteX22" fmla="*/ 1346886 w 1791730"/>
              <a:gd name="connsiteY22" fmla="*/ 253313 h 586946"/>
              <a:gd name="connsiteX23" fmla="*/ 1396313 w 1791730"/>
              <a:gd name="connsiteY23" fmla="*/ 228600 h 586946"/>
              <a:gd name="connsiteX24" fmla="*/ 1421027 w 1791730"/>
              <a:gd name="connsiteY24" fmla="*/ 216243 h 586946"/>
              <a:gd name="connsiteX25" fmla="*/ 1451919 w 1791730"/>
              <a:gd name="connsiteY25" fmla="*/ 197708 h 586946"/>
              <a:gd name="connsiteX26" fmla="*/ 1513703 w 1791730"/>
              <a:gd name="connsiteY26" fmla="*/ 172995 h 586946"/>
              <a:gd name="connsiteX27" fmla="*/ 1563130 w 1791730"/>
              <a:gd name="connsiteY27" fmla="*/ 142103 h 586946"/>
              <a:gd name="connsiteX28" fmla="*/ 1581665 w 1791730"/>
              <a:gd name="connsiteY28" fmla="*/ 135924 h 586946"/>
              <a:gd name="connsiteX29" fmla="*/ 1618735 w 1791730"/>
              <a:gd name="connsiteY29" fmla="*/ 117389 h 586946"/>
              <a:gd name="connsiteX30" fmla="*/ 1655805 w 1791730"/>
              <a:gd name="connsiteY30" fmla="*/ 92676 h 586946"/>
              <a:gd name="connsiteX31" fmla="*/ 1674340 w 1791730"/>
              <a:gd name="connsiteY31" fmla="*/ 86497 h 586946"/>
              <a:gd name="connsiteX32" fmla="*/ 1692875 w 1791730"/>
              <a:gd name="connsiteY32" fmla="*/ 74140 h 586946"/>
              <a:gd name="connsiteX33" fmla="*/ 1754659 w 1791730"/>
              <a:gd name="connsiteY33" fmla="*/ 37070 h 586946"/>
              <a:gd name="connsiteX34" fmla="*/ 1773194 w 1791730"/>
              <a:gd name="connsiteY34" fmla="*/ 18535 h 586946"/>
              <a:gd name="connsiteX35" fmla="*/ 1791730 w 1791730"/>
              <a:gd name="connsiteY35" fmla="*/ 0 h 5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1730" h="586946">
                <a:moveTo>
                  <a:pt x="0" y="586946"/>
                </a:moveTo>
                <a:cubicBezTo>
                  <a:pt x="46927" y="584712"/>
                  <a:pt x="174831" y="579265"/>
                  <a:pt x="228600" y="574589"/>
                </a:cubicBezTo>
                <a:cubicBezTo>
                  <a:pt x="253766" y="572401"/>
                  <a:pt x="273167" y="568916"/>
                  <a:pt x="296562" y="562232"/>
                </a:cubicBezTo>
                <a:cubicBezTo>
                  <a:pt x="302824" y="560443"/>
                  <a:pt x="308740" y="557467"/>
                  <a:pt x="315097" y="556054"/>
                </a:cubicBezTo>
                <a:cubicBezTo>
                  <a:pt x="327326" y="553337"/>
                  <a:pt x="339810" y="551935"/>
                  <a:pt x="352167" y="549876"/>
                </a:cubicBezTo>
                <a:cubicBezTo>
                  <a:pt x="364877" y="545639"/>
                  <a:pt x="382483" y="539243"/>
                  <a:pt x="395416" y="537519"/>
                </a:cubicBezTo>
                <a:cubicBezTo>
                  <a:pt x="417964" y="534513"/>
                  <a:pt x="440724" y="533400"/>
                  <a:pt x="463378" y="531340"/>
                </a:cubicBezTo>
                <a:lnTo>
                  <a:pt x="512805" y="518984"/>
                </a:lnTo>
                <a:cubicBezTo>
                  <a:pt x="521043" y="516925"/>
                  <a:pt x="529079" y="513743"/>
                  <a:pt x="537519" y="512805"/>
                </a:cubicBezTo>
                <a:cubicBezTo>
                  <a:pt x="566948" y="509535"/>
                  <a:pt x="606405" y="505737"/>
                  <a:pt x="636373" y="500449"/>
                </a:cubicBezTo>
                <a:cubicBezTo>
                  <a:pt x="657056" y="496799"/>
                  <a:pt x="698157" y="488092"/>
                  <a:pt x="698157" y="488092"/>
                </a:cubicBezTo>
                <a:cubicBezTo>
                  <a:pt x="777306" y="456431"/>
                  <a:pt x="663712" y="499695"/>
                  <a:pt x="790832" y="463378"/>
                </a:cubicBezTo>
                <a:cubicBezTo>
                  <a:pt x="811880" y="457365"/>
                  <a:pt x="836733" y="449746"/>
                  <a:pt x="858794" y="444843"/>
                </a:cubicBezTo>
                <a:cubicBezTo>
                  <a:pt x="884683" y="439090"/>
                  <a:pt x="899951" y="436954"/>
                  <a:pt x="926757" y="432486"/>
                </a:cubicBezTo>
                <a:cubicBezTo>
                  <a:pt x="934995" y="428367"/>
                  <a:pt x="942846" y="423364"/>
                  <a:pt x="951470" y="420130"/>
                </a:cubicBezTo>
                <a:cubicBezTo>
                  <a:pt x="975862" y="410983"/>
                  <a:pt x="1002311" y="407067"/>
                  <a:pt x="1025611" y="395416"/>
                </a:cubicBezTo>
                <a:cubicBezTo>
                  <a:pt x="1051515" y="382463"/>
                  <a:pt x="1052283" y="381224"/>
                  <a:pt x="1081216" y="370703"/>
                </a:cubicBezTo>
                <a:cubicBezTo>
                  <a:pt x="1093457" y="366252"/>
                  <a:pt x="1106045" y="362797"/>
                  <a:pt x="1118286" y="358346"/>
                </a:cubicBezTo>
                <a:cubicBezTo>
                  <a:pt x="1169467" y="339734"/>
                  <a:pt x="1128921" y="351053"/>
                  <a:pt x="1173892" y="339811"/>
                </a:cubicBezTo>
                <a:lnTo>
                  <a:pt x="1248032" y="302740"/>
                </a:lnTo>
                <a:cubicBezTo>
                  <a:pt x="1290923" y="281294"/>
                  <a:pt x="1271999" y="288573"/>
                  <a:pt x="1303638" y="278027"/>
                </a:cubicBezTo>
                <a:cubicBezTo>
                  <a:pt x="1311876" y="271849"/>
                  <a:pt x="1319411" y="264601"/>
                  <a:pt x="1328351" y="259492"/>
                </a:cubicBezTo>
                <a:cubicBezTo>
                  <a:pt x="1334005" y="256261"/>
                  <a:pt x="1340957" y="256008"/>
                  <a:pt x="1346886" y="253313"/>
                </a:cubicBezTo>
                <a:cubicBezTo>
                  <a:pt x="1363655" y="245691"/>
                  <a:pt x="1379837" y="236838"/>
                  <a:pt x="1396313" y="228600"/>
                </a:cubicBezTo>
                <a:cubicBezTo>
                  <a:pt x="1404551" y="224481"/>
                  <a:pt x="1413129" y="220982"/>
                  <a:pt x="1421027" y="216243"/>
                </a:cubicBezTo>
                <a:cubicBezTo>
                  <a:pt x="1431324" y="210065"/>
                  <a:pt x="1441178" y="203078"/>
                  <a:pt x="1451919" y="197708"/>
                </a:cubicBezTo>
                <a:cubicBezTo>
                  <a:pt x="1480058" y="183638"/>
                  <a:pt x="1489047" y="181213"/>
                  <a:pt x="1513703" y="172995"/>
                </a:cubicBezTo>
                <a:cubicBezTo>
                  <a:pt x="1528409" y="163191"/>
                  <a:pt x="1548222" y="149557"/>
                  <a:pt x="1563130" y="142103"/>
                </a:cubicBezTo>
                <a:cubicBezTo>
                  <a:pt x="1568955" y="139190"/>
                  <a:pt x="1575714" y="138569"/>
                  <a:pt x="1581665" y="135924"/>
                </a:cubicBezTo>
                <a:cubicBezTo>
                  <a:pt x="1594289" y="130313"/>
                  <a:pt x="1606802" y="124350"/>
                  <a:pt x="1618735" y="117389"/>
                </a:cubicBezTo>
                <a:cubicBezTo>
                  <a:pt x="1631563" y="109906"/>
                  <a:pt x="1642823" y="99888"/>
                  <a:pt x="1655805" y="92676"/>
                </a:cubicBezTo>
                <a:cubicBezTo>
                  <a:pt x="1661498" y="89513"/>
                  <a:pt x="1668515" y="89410"/>
                  <a:pt x="1674340" y="86497"/>
                </a:cubicBezTo>
                <a:cubicBezTo>
                  <a:pt x="1680981" y="83176"/>
                  <a:pt x="1686428" y="77824"/>
                  <a:pt x="1692875" y="74140"/>
                </a:cubicBezTo>
                <a:cubicBezTo>
                  <a:pt x="1729092" y="53445"/>
                  <a:pt x="1712796" y="69631"/>
                  <a:pt x="1754659" y="37070"/>
                </a:cubicBezTo>
                <a:cubicBezTo>
                  <a:pt x="1761556" y="31706"/>
                  <a:pt x="1767016" y="24713"/>
                  <a:pt x="1773194" y="18535"/>
                </a:cubicBezTo>
                <a:lnTo>
                  <a:pt x="179173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E0E29-4466-0316-0DE1-5FC524166985}"/>
              </a:ext>
            </a:extLst>
          </p:cNvPr>
          <p:cNvGrpSpPr/>
          <p:nvPr/>
        </p:nvGrpSpPr>
        <p:grpSpPr>
          <a:xfrm>
            <a:off x="5344597" y="1662154"/>
            <a:ext cx="3012003" cy="1671695"/>
            <a:chOff x="1568748" y="1694333"/>
            <a:chExt cx="3012003" cy="167169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41F724-CEEB-8EB9-A59E-743F86053765}"/>
                </a:ext>
              </a:extLst>
            </p:cNvPr>
            <p:cNvGrpSpPr/>
            <p:nvPr/>
          </p:nvGrpSpPr>
          <p:grpSpPr>
            <a:xfrm>
              <a:off x="1568748" y="1694333"/>
              <a:ext cx="3012003" cy="1403976"/>
              <a:chOff x="5771325" y="1661125"/>
              <a:chExt cx="3012003" cy="140397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71F4795-C925-D609-6646-B60F8525B719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2415311" cy="1403976"/>
                <a:chOff x="2869857" y="1519881"/>
                <a:chExt cx="2415311" cy="1403976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AF2DBEF-C9E3-BBE7-857B-344D5E8C523D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2060054" cy="1403976"/>
                  <a:chOff x="3262184" y="1186249"/>
                  <a:chExt cx="2060054" cy="1403976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6ABFF3BD-92F7-EF8A-0D86-AA6B6E9DA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6E7CDCBB-DC9C-A7C6-4A3D-178D0537F5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2060054" cy="184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4530D5-BE1E-B869-07AD-B77CF41A8E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4530D5-BE1E-B869-07AD-B77CF41A8E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9BC2E44-385B-C7F1-40FC-E82DA55558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704378"/>
                <a:ext cx="0" cy="3408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9B38C2-4647-D3B3-7C67-3C8289FC4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529972"/>
                <a:ext cx="0" cy="1740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BDCF1DD-D685-DE5E-DAB6-63DCE0A4E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703" y="2784833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BDCF1DD-D685-DE5E-DAB6-63DCE0A4E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1703" y="2784833"/>
                    <a:ext cx="64374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0489328-5AFB-CBCD-A74E-7B3B53E72B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325" y="2510438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0489328-5AFB-CBCD-A74E-7B3B53E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325" y="2510438"/>
                    <a:ext cx="8234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E0ECDE-4B4D-79AF-1097-95C25F623CA4}"/>
                    </a:ext>
                  </a:extLst>
                </p:cNvPr>
                <p:cNvSpPr txBox="1"/>
                <p:nvPr/>
              </p:nvSpPr>
              <p:spPr>
                <a:xfrm>
                  <a:off x="3607844" y="3119807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E0ECDE-4B4D-79AF-1097-95C25F623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844" y="3119807"/>
                  <a:ext cx="25753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3E34B3-8398-E9FD-87E0-9F4364094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134" y="3067630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AA11A8-2E63-38CF-9C29-DECE30B46852}"/>
                </a:ext>
              </a:extLst>
            </p:cNvPr>
            <p:cNvCxnSpPr>
              <a:cxnSpLocks/>
              <a:endCxn id="66" idx="29"/>
            </p:cNvCxnSpPr>
            <p:nvPr/>
          </p:nvCxnSpPr>
          <p:spPr>
            <a:xfrm>
              <a:off x="2526441" y="2575219"/>
              <a:ext cx="1608396" cy="2285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6ABAC-44EE-2282-030D-BAD6DBD5BA1A}"/>
                </a:ext>
              </a:extLst>
            </p:cNvPr>
            <p:cNvCxnSpPr>
              <a:cxnSpLocks/>
              <a:endCxn id="66" idx="19"/>
            </p:cNvCxnSpPr>
            <p:nvPr/>
          </p:nvCxnSpPr>
          <p:spPr>
            <a:xfrm flipV="1">
              <a:off x="3764134" y="2783424"/>
              <a:ext cx="0" cy="32417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7E7C73-1039-DAD0-5921-AACF35FD521D}"/>
                    </a:ext>
                  </a:extLst>
                </p:cNvPr>
                <p:cNvSpPr txBox="1"/>
                <p:nvPr/>
              </p:nvSpPr>
              <p:spPr>
                <a:xfrm>
                  <a:off x="3903252" y="3106507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7E7C73-1039-DAD0-5921-AACF35FD5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252" y="3106507"/>
                  <a:ext cx="257533" cy="258532"/>
                </a:xfrm>
                <a:prstGeom prst="rect">
                  <a:avLst/>
                </a:prstGeom>
                <a:blipFill>
                  <a:blip r:embed="rId12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913565-0A03-734C-CFF4-F16A864CB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909" y="3051052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679AB62-23BE-C4D8-7BB4-41183AF92947}"/>
              </a:ext>
            </a:extLst>
          </p:cNvPr>
          <p:cNvSpPr/>
          <p:nvPr/>
        </p:nvSpPr>
        <p:spPr>
          <a:xfrm>
            <a:off x="6291951" y="2448505"/>
            <a:ext cx="1791730" cy="586946"/>
          </a:xfrm>
          <a:custGeom>
            <a:avLst/>
            <a:gdLst>
              <a:gd name="connsiteX0" fmla="*/ 0 w 1791730"/>
              <a:gd name="connsiteY0" fmla="*/ 586946 h 586946"/>
              <a:gd name="connsiteX1" fmla="*/ 228600 w 1791730"/>
              <a:gd name="connsiteY1" fmla="*/ 574589 h 586946"/>
              <a:gd name="connsiteX2" fmla="*/ 296562 w 1791730"/>
              <a:gd name="connsiteY2" fmla="*/ 562232 h 586946"/>
              <a:gd name="connsiteX3" fmla="*/ 315097 w 1791730"/>
              <a:gd name="connsiteY3" fmla="*/ 556054 h 586946"/>
              <a:gd name="connsiteX4" fmla="*/ 352167 w 1791730"/>
              <a:gd name="connsiteY4" fmla="*/ 549876 h 586946"/>
              <a:gd name="connsiteX5" fmla="*/ 395416 w 1791730"/>
              <a:gd name="connsiteY5" fmla="*/ 537519 h 586946"/>
              <a:gd name="connsiteX6" fmla="*/ 463378 w 1791730"/>
              <a:gd name="connsiteY6" fmla="*/ 531340 h 586946"/>
              <a:gd name="connsiteX7" fmla="*/ 512805 w 1791730"/>
              <a:gd name="connsiteY7" fmla="*/ 518984 h 586946"/>
              <a:gd name="connsiteX8" fmla="*/ 537519 w 1791730"/>
              <a:gd name="connsiteY8" fmla="*/ 512805 h 586946"/>
              <a:gd name="connsiteX9" fmla="*/ 636373 w 1791730"/>
              <a:gd name="connsiteY9" fmla="*/ 500449 h 586946"/>
              <a:gd name="connsiteX10" fmla="*/ 698157 w 1791730"/>
              <a:gd name="connsiteY10" fmla="*/ 488092 h 586946"/>
              <a:gd name="connsiteX11" fmla="*/ 790832 w 1791730"/>
              <a:gd name="connsiteY11" fmla="*/ 463378 h 586946"/>
              <a:gd name="connsiteX12" fmla="*/ 858794 w 1791730"/>
              <a:gd name="connsiteY12" fmla="*/ 444843 h 586946"/>
              <a:gd name="connsiteX13" fmla="*/ 926757 w 1791730"/>
              <a:gd name="connsiteY13" fmla="*/ 432486 h 586946"/>
              <a:gd name="connsiteX14" fmla="*/ 951470 w 1791730"/>
              <a:gd name="connsiteY14" fmla="*/ 420130 h 586946"/>
              <a:gd name="connsiteX15" fmla="*/ 1025611 w 1791730"/>
              <a:gd name="connsiteY15" fmla="*/ 395416 h 586946"/>
              <a:gd name="connsiteX16" fmla="*/ 1081216 w 1791730"/>
              <a:gd name="connsiteY16" fmla="*/ 370703 h 586946"/>
              <a:gd name="connsiteX17" fmla="*/ 1118286 w 1791730"/>
              <a:gd name="connsiteY17" fmla="*/ 358346 h 586946"/>
              <a:gd name="connsiteX18" fmla="*/ 1173892 w 1791730"/>
              <a:gd name="connsiteY18" fmla="*/ 339811 h 586946"/>
              <a:gd name="connsiteX19" fmla="*/ 1248032 w 1791730"/>
              <a:gd name="connsiteY19" fmla="*/ 302740 h 586946"/>
              <a:gd name="connsiteX20" fmla="*/ 1303638 w 1791730"/>
              <a:gd name="connsiteY20" fmla="*/ 278027 h 586946"/>
              <a:gd name="connsiteX21" fmla="*/ 1328351 w 1791730"/>
              <a:gd name="connsiteY21" fmla="*/ 259492 h 586946"/>
              <a:gd name="connsiteX22" fmla="*/ 1346886 w 1791730"/>
              <a:gd name="connsiteY22" fmla="*/ 253313 h 586946"/>
              <a:gd name="connsiteX23" fmla="*/ 1396313 w 1791730"/>
              <a:gd name="connsiteY23" fmla="*/ 228600 h 586946"/>
              <a:gd name="connsiteX24" fmla="*/ 1421027 w 1791730"/>
              <a:gd name="connsiteY24" fmla="*/ 216243 h 586946"/>
              <a:gd name="connsiteX25" fmla="*/ 1451919 w 1791730"/>
              <a:gd name="connsiteY25" fmla="*/ 197708 h 586946"/>
              <a:gd name="connsiteX26" fmla="*/ 1513703 w 1791730"/>
              <a:gd name="connsiteY26" fmla="*/ 172995 h 586946"/>
              <a:gd name="connsiteX27" fmla="*/ 1563130 w 1791730"/>
              <a:gd name="connsiteY27" fmla="*/ 142103 h 586946"/>
              <a:gd name="connsiteX28" fmla="*/ 1581665 w 1791730"/>
              <a:gd name="connsiteY28" fmla="*/ 135924 h 586946"/>
              <a:gd name="connsiteX29" fmla="*/ 1618735 w 1791730"/>
              <a:gd name="connsiteY29" fmla="*/ 117389 h 586946"/>
              <a:gd name="connsiteX30" fmla="*/ 1655805 w 1791730"/>
              <a:gd name="connsiteY30" fmla="*/ 92676 h 586946"/>
              <a:gd name="connsiteX31" fmla="*/ 1674340 w 1791730"/>
              <a:gd name="connsiteY31" fmla="*/ 86497 h 586946"/>
              <a:gd name="connsiteX32" fmla="*/ 1692875 w 1791730"/>
              <a:gd name="connsiteY32" fmla="*/ 74140 h 586946"/>
              <a:gd name="connsiteX33" fmla="*/ 1754659 w 1791730"/>
              <a:gd name="connsiteY33" fmla="*/ 37070 h 586946"/>
              <a:gd name="connsiteX34" fmla="*/ 1773194 w 1791730"/>
              <a:gd name="connsiteY34" fmla="*/ 18535 h 586946"/>
              <a:gd name="connsiteX35" fmla="*/ 1791730 w 1791730"/>
              <a:gd name="connsiteY35" fmla="*/ 0 h 5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1730" h="586946">
                <a:moveTo>
                  <a:pt x="0" y="586946"/>
                </a:moveTo>
                <a:cubicBezTo>
                  <a:pt x="46927" y="584712"/>
                  <a:pt x="174831" y="579265"/>
                  <a:pt x="228600" y="574589"/>
                </a:cubicBezTo>
                <a:cubicBezTo>
                  <a:pt x="253766" y="572401"/>
                  <a:pt x="273167" y="568916"/>
                  <a:pt x="296562" y="562232"/>
                </a:cubicBezTo>
                <a:cubicBezTo>
                  <a:pt x="302824" y="560443"/>
                  <a:pt x="308740" y="557467"/>
                  <a:pt x="315097" y="556054"/>
                </a:cubicBezTo>
                <a:cubicBezTo>
                  <a:pt x="327326" y="553337"/>
                  <a:pt x="339810" y="551935"/>
                  <a:pt x="352167" y="549876"/>
                </a:cubicBezTo>
                <a:cubicBezTo>
                  <a:pt x="364877" y="545639"/>
                  <a:pt x="382483" y="539243"/>
                  <a:pt x="395416" y="537519"/>
                </a:cubicBezTo>
                <a:cubicBezTo>
                  <a:pt x="417964" y="534513"/>
                  <a:pt x="440724" y="533400"/>
                  <a:pt x="463378" y="531340"/>
                </a:cubicBezTo>
                <a:lnTo>
                  <a:pt x="512805" y="518984"/>
                </a:lnTo>
                <a:cubicBezTo>
                  <a:pt x="521043" y="516925"/>
                  <a:pt x="529079" y="513743"/>
                  <a:pt x="537519" y="512805"/>
                </a:cubicBezTo>
                <a:cubicBezTo>
                  <a:pt x="566948" y="509535"/>
                  <a:pt x="606405" y="505737"/>
                  <a:pt x="636373" y="500449"/>
                </a:cubicBezTo>
                <a:cubicBezTo>
                  <a:pt x="657056" y="496799"/>
                  <a:pt x="698157" y="488092"/>
                  <a:pt x="698157" y="488092"/>
                </a:cubicBezTo>
                <a:cubicBezTo>
                  <a:pt x="777306" y="456431"/>
                  <a:pt x="663712" y="499695"/>
                  <a:pt x="790832" y="463378"/>
                </a:cubicBezTo>
                <a:cubicBezTo>
                  <a:pt x="811880" y="457365"/>
                  <a:pt x="836733" y="449746"/>
                  <a:pt x="858794" y="444843"/>
                </a:cubicBezTo>
                <a:cubicBezTo>
                  <a:pt x="884683" y="439090"/>
                  <a:pt x="899951" y="436954"/>
                  <a:pt x="926757" y="432486"/>
                </a:cubicBezTo>
                <a:cubicBezTo>
                  <a:pt x="934995" y="428367"/>
                  <a:pt x="942846" y="423364"/>
                  <a:pt x="951470" y="420130"/>
                </a:cubicBezTo>
                <a:cubicBezTo>
                  <a:pt x="975862" y="410983"/>
                  <a:pt x="1002311" y="407067"/>
                  <a:pt x="1025611" y="395416"/>
                </a:cubicBezTo>
                <a:cubicBezTo>
                  <a:pt x="1051515" y="382463"/>
                  <a:pt x="1052283" y="381224"/>
                  <a:pt x="1081216" y="370703"/>
                </a:cubicBezTo>
                <a:cubicBezTo>
                  <a:pt x="1093457" y="366252"/>
                  <a:pt x="1106045" y="362797"/>
                  <a:pt x="1118286" y="358346"/>
                </a:cubicBezTo>
                <a:cubicBezTo>
                  <a:pt x="1169467" y="339734"/>
                  <a:pt x="1128921" y="351053"/>
                  <a:pt x="1173892" y="339811"/>
                </a:cubicBezTo>
                <a:lnTo>
                  <a:pt x="1248032" y="302740"/>
                </a:lnTo>
                <a:cubicBezTo>
                  <a:pt x="1290923" y="281294"/>
                  <a:pt x="1271999" y="288573"/>
                  <a:pt x="1303638" y="278027"/>
                </a:cubicBezTo>
                <a:cubicBezTo>
                  <a:pt x="1311876" y="271849"/>
                  <a:pt x="1319411" y="264601"/>
                  <a:pt x="1328351" y="259492"/>
                </a:cubicBezTo>
                <a:cubicBezTo>
                  <a:pt x="1334005" y="256261"/>
                  <a:pt x="1340957" y="256008"/>
                  <a:pt x="1346886" y="253313"/>
                </a:cubicBezTo>
                <a:cubicBezTo>
                  <a:pt x="1363655" y="245691"/>
                  <a:pt x="1379837" y="236838"/>
                  <a:pt x="1396313" y="228600"/>
                </a:cubicBezTo>
                <a:cubicBezTo>
                  <a:pt x="1404551" y="224481"/>
                  <a:pt x="1413129" y="220982"/>
                  <a:pt x="1421027" y="216243"/>
                </a:cubicBezTo>
                <a:cubicBezTo>
                  <a:pt x="1431324" y="210065"/>
                  <a:pt x="1441178" y="203078"/>
                  <a:pt x="1451919" y="197708"/>
                </a:cubicBezTo>
                <a:cubicBezTo>
                  <a:pt x="1480058" y="183638"/>
                  <a:pt x="1489047" y="181213"/>
                  <a:pt x="1513703" y="172995"/>
                </a:cubicBezTo>
                <a:cubicBezTo>
                  <a:pt x="1528409" y="163191"/>
                  <a:pt x="1548222" y="149557"/>
                  <a:pt x="1563130" y="142103"/>
                </a:cubicBezTo>
                <a:cubicBezTo>
                  <a:pt x="1568955" y="139190"/>
                  <a:pt x="1575714" y="138569"/>
                  <a:pt x="1581665" y="135924"/>
                </a:cubicBezTo>
                <a:cubicBezTo>
                  <a:pt x="1594289" y="130313"/>
                  <a:pt x="1606802" y="124350"/>
                  <a:pt x="1618735" y="117389"/>
                </a:cubicBezTo>
                <a:cubicBezTo>
                  <a:pt x="1631563" y="109906"/>
                  <a:pt x="1642823" y="99888"/>
                  <a:pt x="1655805" y="92676"/>
                </a:cubicBezTo>
                <a:cubicBezTo>
                  <a:pt x="1661498" y="89513"/>
                  <a:pt x="1668515" y="89410"/>
                  <a:pt x="1674340" y="86497"/>
                </a:cubicBezTo>
                <a:cubicBezTo>
                  <a:pt x="1680981" y="83176"/>
                  <a:pt x="1686428" y="77824"/>
                  <a:pt x="1692875" y="74140"/>
                </a:cubicBezTo>
                <a:cubicBezTo>
                  <a:pt x="1729092" y="53445"/>
                  <a:pt x="1712796" y="69631"/>
                  <a:pt x="1754659" y="37070"/>
                </a:cubicBezTo>
                <a:cubicBezTo>
                  <a:pt x="1761556" y="31706"/>
                  <a:pt x="1767016" y="24713"/>
                  <a:pt x="1773194" y="18535"/>
                </a:cubicBezTo>
                <a:lnTo>
                  <a:pt x="179173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EB1D1A-06A9-315D-F1B7-AA7D2BF6FDE7}"/>
                  </a:ext>
                </a:extLst>
              </p:cNvPr>
              <p:cNvSpPr txBox="1"/>
              <p:nvPr/>
            </p:nvSpPr>
            <p:spPr>
              <a:xfrm>
                <a:off x="5588251" y="2289100"/>
                <a:ext cx="31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EB1D1A-06A9-315D-F1B7-AA7D2BF6F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51" y="2289100"/>
                <a:ext cx="3137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ECF5C9-5807-D8E2-BCA8-DB1A6FBA08C6}"/>
                  </a:ext>
                </a:extLst>
              </p:cNvPr>
              <p:cNvSpPr txBox="1"/>
              <p:nvPr/>
            </p:nvSpPr>
            <p:spPr>
              <a:xfrm>
                <a:off x="1199571" y="2333355"/>
                <a:ext cx="159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ECF5C9-5807-D8E2-BCA8-DB1A6FBA0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71" y="2333355"/>
                <a:ext cx="159087" cy="369332"/>
              </a:xfrm>
              <a:prstGeom prst="rect">
                <a:avLst/>
              </a:prstGeom>
              <a:blipFill>
                <a:blip r:embed="rId14"/>
                <a:stretch>
                  <a:fillRect l="-3846" r="-8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3E14F3-4681-D59B-43D5-6C8959A06CC5}"/>
              </a:ext>
            </a:extLst>
          </p:cNvPr>
          <p:cNvCxnSpPr>
            <a:cxnSpLocks/>
            <a:endCxn id="66" idx="19"/>
          </p:cNvCxnSpPr>
          <p:nvPr/>
        </p:nvCxnSpPr>
        <p:spPr>
          <a:xfrm>
            <a:off x="6313537" y="2733737"/>
            <a:ext cx="1226446" cy="17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F6E9C5B-C5D8-D129-971F-CE606D42074C}"/>
              </a:ext>
            </a:extLst>
          </p:cNvPr>
          <p:cNvCxnSpPr>
            <a:cxnSpLocks/>
            <a:endCxn id="66" idx="29"/>
          </p:cNvCxnSpPr>
          <p:nvPr/>
        </p:nvCxnSpPr>
        <p:spPr>
          <a:xfrm flipV="1">
            <a:off x="7898758" y="2565894"/>
            <a:ext cx="11928" cy="509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7F6DB-CF32-864D-914E-05BA25D6E0B3}"/>
              </a:ext>
            </a:extLst>
          </p:cNvPr>
          <p:cNvCxnSpPr>
            <a:cxnSpLocks/>
          </p:cNvCxnSpPr>
          <p:nvPr/>
        </p:nvCxnSpPr>
        <p:spPr>
          <a:xfrm>
            <a:off x="2422371" y="3350389"/>
            <a:ext cx="95423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C5E34B-BC84-4F07-5320-7879DCA14CB4}"/>
              </a:ext>
            </a:extLst>
          </p:cNvPr>
          <p:cNvCxnSpPr>
            <a:cxnSpLocks/>
          </p:cNvCxnSpPr>
          <p:nvPr/>
        </p:nvCxnSpPr>
        <p:spPr>
          <a:xfrm>
            <a:off x="7527614" y="3333923"/>
            <a:ext cx="39833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5F60ED-395B-24B0-4ABD-B4176668F5AD}"/>
                  </a:ext>
                </a:extLst>
              </p:cNvPr>
              <p:cNvSpPr txBox="1"/>
              <p:nvPr/>
            </p:nvSpPr>
            <p:spPr>
              <a:xfrm>
                <a:off x="7543157" y="3293912"/>
                <a:ext cx="367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5F60ED-395B-24B0-4ABD-B4176668F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57" y="3293912"/>
                <a:ext cx="36752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984" y="413989"/>
            <a:ext cx="3711608" cy="1615001"/>
          </a:xfrm>
        </p:spPr>
        <p:txBody>
          <a:bodyPr/>
          <a:lstStyle/>
          <a:p>
            <a:r>
              <a:rPr lang="en-US" sz="2000" b="1" dirty="0"/>
              <a:t>Knee Anatomy</a:t>
            </a:r>
          </a:p>
        </p:txBody>
      </p:sp>
      <p:pic>
        <p:nvPicPr>
          <p:cNvPr id="1026" name="Picture 2" descr="The knee: Anatomy, injuries, treatment, and rehabilitation">
            <a:extLst>
              <a:ext uri="{FF2B5EF4-FFF2-40B4-BE49-F238E27FC236}">
                <a16:creationId xmlns:a16="http://schemas.microsoft.com/office/drawing/2014/main" id="{AD09CE3C-F704-0517-C75C-A51F58A1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1" y="367903"/>
            <a:ext cx="3940474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0253F8-D795-E18A-E6A1-7B828BEB0011}"/>
              </a:ext>
            </a:extLst>
          </p:cNvPr>
          <p:cNvCxnSpPr>
            <a:cxnSpLocks/>
          </p:cNvCxnSpPr>
          <p:nvPr/>
        </p:nvCxnSpPr>
        <p:spPr>
          <a:xfrm flipH="1" flipV="1">
            <a:off x="4906892" y="2571750"/>
            <a:ext cx="2318033" cy="25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4FFDD2-B227-350C-3970-C50B27E39761}"/>
              </a:ext>
            </a:extLst>
          </p:cNvPr>
          <p:cNvSpPr txBox="1"/>
          <p:nvPr/>
        </p:nvSpPr>
        <p:spPr>
          <a:xfrm>
            <a:off x="7187068" y="2366762"/>
            <a:ext cx="154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Anterior Cruciate Ligament 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24C481-42CD-AE9C-1C68-D9710588A362}"/>
              </a:ext>
            </a:extLst>
          </p:cNvPr>
          <p:cNvCxnSpPr>
            <a:cxnSpLocks/>
          </p:cNvCxnSpPr>
          <p:nvPr/>
        </p:nvCxnSpPr>
        <p:spPr>
          <a:xfrm flipV="1">
            <a:off x="1715228" y="2530183"/>
            <a:ext cx="3026645" cy="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1FA613-6D24-56C1-A68F-5BA0D21C4E24}"/>
              </a:ext>
            </a:extLst>
          </p:cNvPr>
          <p:cNvSpPr txBox="1"/>
          <p:nvPr/>
        </p:nvSpPr>
        <p:spPr>
          <a:xfrm>
            <a:off x="401984" y="2340917"/>
            <a:ext cx="154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Posterior Cruciate Ligament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95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07" y="1325603"/>
            <a:ext cx="2933963" cy="1560291"/>
          </a:xfrm>
        </p:spPr>
        <p:txBody>
          <a:bodyPr/>
          <a:lstStyle/>
          <a:p>
            <a:r>
              <a:rPr lang="en-US" dirty="0"/>
              <a:t>ACL during flexion and extension </a:t>
            </a:r>
          </a:p>
        </p:txBody>
      </p:sp>
      <p:pic>
        <p:nvPicPr>
          <p:cNvPr id="6" name="The ACL During Knee Range of Motion">
            <a:hlinkClick r:id="" action="ppaction://media"/>
            <a:extLst>
              <a:ext uri="{FF2B5EF4-FFF2-40B4-BE49-F238E27FC236}">
                <a16:creationId xmlns:a16="http://schemas.microsoft.com/office/drawing/2014/main" id="{66F61477-A588-BD4A-962A-40770FC52CC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900" y="963613"/>
            <a:ext cx="3932238" cy="2949575"/>
          </a:xfrm>
        </p:spPr>
      </p:pic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Lateral Rotation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injuries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Hyperextension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DC45-26A1-8B19-5AF0-F99F2356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7" y="2222441"/>
            <a:ext cx="2443163" cy="2323461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E4286DB9-E662-D10C-D60D-F960633C10EB}"/>
              </a:ext>
            </a:extLst>
          </p:cNvPr>
          <p:cNvSpPr/>
          <p:nvPr/>
        </p:nvSpPr>
        <p:spPr>
          <a:xfrm flipH="1">
            <a:off x="2111274" y="2452968"/>
            <a:ext cx="792091" cy="42710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3F0AAE-E0D3-0865-E58B-B4A06368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91" y="2182939"/>
            <a:ext cx="1663737" cy="21904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60ACEF-9FA1-5B61-5420-F907D90D3BDA}"/>
              </a:ext>
            </a:extLst>
          </p:cNvPr>
          <p:cNvCxnSpPr>
            <a:cxnSpLocks/>
          </p:cNvCxnSpPr>
          <p:nvPr/>
        </p:nvCxnSpPr>
        <p:spPr>
          <a:xfrm flipH="1">
            <a:off x="6298876" y="3319796"/>
            <a:ext cx="894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Usually uses hamstring or quadriceps tendon for new graft</a:t>
            </a:r>
          </a:p>
          <a:p>
            <a:r>
              <a:rPr lang="en-US" dirty="0"/>
              <a:t>Graft preparation </a:t>
            </a:r>
          </a:p>
          <a:p>
            <a:r>
              <a:rPr lang="en-US" dirty="0"/>
              <a:t>Tunnel creation in femur and tibia</a:t>
            </a:r>
          </a:p>
          <a:p>
            <a:endParaRPr lang="en-US" dirty="0"/>
          </a:p>
          <a:p>
            <a:r>
              <a:rPr lang="en-US" dirty="0"/>
              <a:t>Fixated using screws or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ACL reconstruction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B5F743-71E8-CDD4-97B3-D111B0CA080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735925" y="1260211"/>
            <a:ext cx="3587402" cy="308055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195111" y="1618907"/>
            <a:ext cx="4411834" cy="2874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Tendon strength and stiffness is patient-specific</a:t>
            </a:r>
          </a:p>
          <a:p>
            <a:r>
              <a:rPr lang="en-US" dirty="0"/>
              <a:t>Currently, the fixation stiffness is determined by the surgeon (experience)</a:t>
            </a:r>
          </a:p>
          <a:p>
            <a:pPr algn="l"/>
            <a:r>
              <a:rPr lang="en-US" dirty="0"/>
              <a:t>2.9% graft failure rate and 3.5% incidence of grade 2 or higher pi</a:t>
            </a:r>
            <a:r>
              <a:rPr lang="en-GB" dirty="0" err="1"/>
              <a:t>vot</a:t>
            </a:r>
            <a:r>
              <a:rPr lang="en-GB" dirty="0"/>
              <a:t> shift results </a:t>
            </a:r>
          </a:p>
          <a:p>
            <a:pPr algn="l"/>
            <a:r>
              <a:rPr lang="en-GB" dirty="0"/>
              <a:t>77% may be the result of improper tensioning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975990" y="2167199"/>
            <a:ext cx="7571029" cy="1388477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DD71A-BF91-59D4-CCED-E5DAFF21F33D}"/>
              </a:ext>
            </a:extLst>
          </p:cNvPr>
          <p:cNvSpPr txBox="1">
            <a:spLocks/>
          </p:cNvSpPr>
          <p:nvPr/>
        </p:nvSpPr>
        <p:spPr>
          <a:xfrm>
            <a:off x="3321203" y="1568276"/>
            <a:ext cx="7571029" cy="13884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D7C111D-3C1A-20FB-7281-2B21E8CAD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101" y="1634613"/>
            <a:ext cx="8229601" cy="263902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19C1-5DB9-8198-6E55-40717E337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D669-E44B-6937-C29C-59DF453D2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872A-4A82-5658-D585-9BF141956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A44DA1D-1411-8AA6-C815-4E6DC9035C7F}"/>
              </a:ext>
            </a:extLst>
          </p:cNvPr>
          <p:cNvSpPr txBox="1">
            <a:spLocks/>
          </p:cNvSpPr>
          <p:nvPr/>
        </p:nvSpPr>
        <p:spPr>
          <a:xfrm>
            <a:off x="323386" y="992243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Potential Pipeline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58C53E-26A0-4E9F-2873-C2DDBAD3F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589884"/>
              </p:ext>
            </p:extLst>
          </p:nvPr>
        </p:nvGraphicFramePr>
        <p:xfrm>
          <a:off x="499075" y="1596718"/>
          <a:ext cx="7179514" cy="277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6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icture Placeholder 1">
                <a:extLst>
                  <a:ext uri="{FF2B5EF4-FFF2-40B4-BE49-F238E27FC236}">
                    <a16:creationId xmlns:a16="http://schemas.microsoft.com/office/drawing/2014/main" id="{A5E8037B-9934-02AB-E089-A8FA2A0EFAAD}"/>
                  </a:ext>
                </a:extLst>
              </p:cNvPr>
              <p:cNvSpPr>
                <a:spLocks noGrp="1"/>
              </p:cNvSpPr>
              <p:nvPr>
                <p:ph type="pic" sz="quarter" idx="13"/>
              </p:nvPr>
            </p:nvSpPr>
            <p:spPr/>
            <p:txBody>
              <a:bodyPr/>
              <a:lstStyle/>
              <a:p>
                <a:endParaRPr lang="en-GB"/>
              </a:p>
            </p:txBody>
          </p:sp>
        </mc:Choice>
        <mc:Fallback xmlns="">
          <p:sp>
            <p:nvSpPr>
              <p:cNvPr id="2" name="Picture Placeholder 1">
                <a:extLst>
                  <a:ext uri="{FF2B5EF4-FFF2-40B4-BE49-F238E27FC236}">
                    <a16:creationId xmlns:a16="http://schemas.microsoft.com/office/drawing/2014/main" id="{A5E8037B-9934-02AB-E089-A8FA2A0EF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pic" sz="quarter" idx="13"/>
              </p:nvPr>
            </p:nvSpPr>
            <p:spPr>
              <a:blipFill>
                <a:blip r:embed="rId2"/>
                <a:stretch>
                  <a:fillRect l="-1556" t="-3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00CD-FD15-FBBF-90B2-7BAF1EF2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B312-63E2-1E70-3D63-2169EE70F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F4835-6189-B289-DC9C-3338E0637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14714</TotalTime>
  <Words>381</Words>
  <Application>Microsoft Office PowerPoint</Application>
  <PresentationFormat>On-screen Show (16:9)</PresentationFormat>
  <Paragraphs>96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Mathematical Modelling of the Knee for ACL Repair effects of Graft and Fixation Stiffness </vt:lpstr>
      <vt:lpstr>Knee Anatomy</vt:lpstr>
      <vt:lpstr>ACL during flexion and extension </vt:lpstr>
      <vt:lpstr>ACL injuries</vt:lpstr>
      <vt:lpstr>ACL reconstruction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Noah Saad</cp:lastModifiedBy>
  <cp:revision>30</cp:revision>
  <dcterms:created xsi:type="dcterms:W3CDTF">2017-02-16T14:49:58Z</dcterms:created>
  <dcterms:modified xsi:type="dcterms:W3CDTF">2024-02-26T17:14:21Z</dcterms:modified>
</cp:coreProperties>
</file>