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322" r:id="rId5"/>
    <p:sldId id="299" r:id="rId6"/>
    <p:sldId id="300" r:id="rId7"/>
    <p:sldId id="301" r:id="rId8"/>
    <p:sldId id="30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07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291A-5DAE-4EE1-9D69-B16959A39590}" type="datetimeFigureOut">
              <a:rPr lang="fr-FR" smtClean="0"/>
              <a:pPr/>
              <a:t>07/06/2018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F368-9F84-4245-8E19-288B19CB35A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8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919BCA-2082-4EBC-AB78-5A5F82DE749F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E2EE-8D8C-4E57-BA5B-EE227318E96E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80CE-C9E9-4EC4-861C-C105359AACE4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EC87DB-B04F-4C05-8DD8-AB5414A39412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50F762-BF91-4C40-AF4B-0A49C633CFF4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9C9-DBC3-4713-8F17-A7E30CC35CED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C9A0-3368-4AE3-86B3-875F1C59D6A6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B633A3-A19A-49B8-B7E4-E7A94068DAC6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6496-6DF6-48B2-B24F-BCB2F45FA00A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BEAC7F-FE0A-4906-AC20-6C9F3EAD9402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2ADCF-A2C1-4ABE-A1D6-CB70B460E390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520F01F-6BA5-49B8-9DD5-41DD97E9BDC3}" type="datetime1">
              <a:rPr lang="fr-FR" smtClean="0"/>
              <a:pPr/>
              <a:t>07/06/2018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5FFD7-4588-4CA7-B527-348D09077B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Représenter un algorithme avec un ORGANIGRAMME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Organigramme = Diagramme d’activité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330824" cy="4873752"/>
          </a:xfrm>
        </p:spPr>
        <p:txBody>
          <a:bodyPr>
            <a:normAutofit/>
          </a:bodyPr>
          <a:lstStyle/>
          <a:p>
            <a:r>
              <a:rPr lang="fr-FR" dirty="0" smtClean="0"/>
              <a:t>1 (ou des) points de départ</a:t>
            </a:r>
          </a:p>
          <a:p>
            <a:pPr>
              <a:buNone/>
            </a:pPr>
            <a:endParaRPr lang="fr-FR" i="1" dirty="0" smtClean="0"/>
          </a:p>
          <a:p>
            <a:r>
              <a:rPr lang="fr-FR" dirty="0" smtClean="0"/>
              <a:t> des actions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des conditions</a:t>
            </a:r>
          </a:p>
          <a:p>
            <a:endParaRPr lang="fr-FR" dirty="0" smtClean="0"/>
          </a:p>
          <a:p>
            <a:r>
              <a:rPr lang="fr-FR" dirty="0" smtClean="0"/>
              <a:t>des flux de séquence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1 point de terminaison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00808"/>
            <a:ext cx="409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661248"/>
            <a:ext cx="4762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284984"/>
            <a:ext cx="1276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2420888"/>
            <a:ext cx="1476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4509120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transition séquentielle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923112" cy="1036712"/>
          </a:xfrm>
        </p:spPr>
        <p:txBody>
          <a:bodyPr/>
          <a:lstStyle/>
          <a:p>
            <a:r>
              <a:rPr lang="fr-FR" smtClean="0"/>
              <a:t>Une action démarre </a:t>
            </a:r>
            <a:r>
              <a:rPr lang="fr-FR" dirty="0" smtClean="0"/>
              <a:t>quand l’action précédente se termine</a:t>
            </a:r>
            <a:endParaRPr lang="fr-F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996952"/>
            <a:ext cx="20097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Des transitions alternatives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 smtClean="0"/>
              <a:t>Des transitions dépendant d’une condition mènent vers des actions différentes</a:t>
            </a:r>
            <a:endParaRPr lang="fr-F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96952"/>
            <a:ext cx="66389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Des transitions alternatives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2656"/>
          </a:xfrm>
        </p:spPr>
        <p:txBody>
          <a:bodyPr/>
          <a:lstStyle/>
          <a:p>
            <a:r>
              <a:rPr lang="fr-FR" dirty="0" smtClean="0"/>
              <a:t>Rassemblement de deux transitions en une seule</a:t>
            </a:r>
            <a:endParaRPr lang="fr-F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2348880"/>
            <a:ext cx="577406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5FFD7-4588-4CA7-B527-348D09077B5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4DBE5F6E184A9CC5F1C28F632A8D" ma:contentTypeVersion="0" ma:contentTypeDescription="Crée un document." ma:contentTypeScope="" ma:versionID="db4881d2ec2e883a7c6e8e1b8dc14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EF6CC5-6183-4351-AEEF-B44D9B9B55E6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CD698A3-D6DF-45D4-8751-B7448149A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5F1B3B-05BF-4F0F-A623-906C82705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1759</TotalTime>
  <Words>71</Words>
  <Application>Microsoft Office PowerPoint</Application>
  <PresentationFormat>Affichage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Représenter un algorithme avec un ORGANIGRAMME</vt:lpstr>
      <vt:lpstr>Organigramme = Diagramme d’activité </vt:lpstr>
      <vt:lpstr>Une transition séquentielle </vt:lpstr>
      <vt:lpstr>Des transitions alternatives</vt:lpstr>
      <vt:lpstr>Des transitions alternatives</vt:lpstr>
    </vt:vector>
  </TitlesOfParts>
  <Company>Centre de Réadaptation de Mulhouse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thiry sophie</dc:creator>
  <cp:lastModifiedBy>sthiry</cp:lastModifiedBy>
  <cp:revision>76</cp:revision>
  <dcterms:created xsi:type="dcterms:W3CDTF">2012-01-09T11:14:09Z</dcterms:created>
  <dcterms:modified xsi:type="dcterms:W3CDTF">2018-06-07T07:35:09Z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0x0101001F084DBE5F6E184A9CC5F1C28F632A8D</vt:lpwstr>
  </property>
</Properties>
</file>