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317" r:id="rId5"/>
    <p:sldId id="315" r:id="rId6"/>
    <p:sldId id="31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9291A-5DAE-4EE1-9D69-B16959A39590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BF368-9F84-4245-8E19-288B19CB35A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78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919BCA-2082-4EBC-AB78-5A5F82DE749F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E2EE-8D8C-4E57-BA5B-EE227318E96E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80CE-C9E9-4EC4-861C-C105359AACE4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EC87DB-B04F-4C05-8DD8-AB5414A39412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50F762-BF91-4C40-AF4B-0A49C633CFF4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9C9-DBC3-4713-8F17-A7E30CC35CED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C9A0-3368-4AE3-86B3-875F1C59D6A6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B633A3-A19A-49B8-B7E4-E7A94068DAC6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6496-6DF6-48B2-B24F-BCB2F45FA00A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BEAC7F-FE0A-4906-AC20-6C9F3EAD9402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E2ADCF-A2C1-4ABE-A1D6-CB70B460E390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20F01F-6BA5-49B8-9DD5-41DD97E9BDC3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Exercice </a:t>
            </a:r>
            <a:r>
              <a:rPr lang="fr-FR" smtClean="0"/>
              <a:t>structure alternative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6632"/>
            <a:ext cx="216024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908720"/>
            <a:ext cx="7467600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800" dirty="0" smtClean="0"/>
              <a:t>    Ecrire </a:t>
            </a:r>
            <a:r>
              <a:rPr lang="fr-FR" sz="1800" dirty="0" smtClean="0"/>
              <a:t>en pseudo-code les algorithmes correspondant aux </a:t>
            </a:r>
            <a:r>
              <a:rPr lang="fr-FR" sz="1800" dirty="0" smtClean="0"/>
              <a:t>problèmes énoncés </a:t>
            </a:r>
            <a:r>
              <a:rPr lang="fr-FR" sz="1800" dirty="0" smtClean="0"/>
              <a:t>ci-dessous. Vous placerez des commentaires à bon escient de façon à améliorer la lisibilité.</a:t>
            </a:r>
          </a:p>
          <a:p>
            <a:pPr>
              <a:buNone/>
            </a:pPr>
            <a:endParaRPr lang="fr-FR" sz="1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fr-FR" sz="1800" dirty="0" smtClean="0"/>
              <a:t>Lire 2 nombres a et b. Les écrire dans l'ordre croissant. 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800" dirty="0" smtClean="0"/>
              <a:t>Lire 3 nombres a, b et c. Les écrire dans l'ordre croissant. 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800" dirty="0" smtClean="0"/>
              <a:t>Lire une année A. </a:t>
            </a:r>
          </a:p>
          <a:p>
            <a:pPr lvl="1">
              <a:buFont typeface="Wingdings" pitchFamily="2" charset="2"/>
              <a:buChar char="§"/>
            </a:pPr>
            <a:r>
              <a:rPr lang="fr-FR" sz="1200" dirty="0" smtClean="0"/>
              <a:t>Déterminer si l'année A est bissextile. Si A n'est pas divisible par 4, l'année n'est pas bissextile.</a:t>
            </a:r>
          </a:p>
          <a:p>
            <a:pPr lvl="1">
              <a:buFont typeface="Wingdings" pitchFamily="2" charset="2"/>
              <a:buChar char="§"/>
            </a:pPr>
            <a:r>
              <a:rPr lang="fr-FR" sz="1200" dirty="0" smtClean="0"/>
              <a:t>Si A est divisible par 4, l'année est bissextile sauf si A est divisible par 100 et pas par 400.</a:t>
            </a:r>
          </a:p>
          <a:p>
            <a:pPr lvl="1">
              <a:buFont typeface="Wingdings" pitchFamily="2" charset="2"/>
              <a:buChar char="§"/>
            </a:pPr>
            <a:r>
              <a:rPr lang="fr-FR" sz="1200" dirty="0" smtClean="0"/>
              <a:t>Ecrire un message "Bissextile" ou "Non bissextile suivant le cas"</a:t>
            </a:r>
            <a:endParaRPr lang="fr-FR" sz="1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fr-FR" sz="1800" dirty="0" smtClean="0"/>
              <a:t>Déterminer la valeur absolue d'un nombre réel 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800" dirty="0" smtClean="0"/>
              <a:t>Résoudre l'équation du premier degré: a * x + b = 0. </a:t>
            </a:r>
            <a:endParaRPr lang="fr-FR" sz="1800" dirty="0" smtClean="0"/>
          </a:p>
          <a:p>
            <a:pPr marL="365760" lvl="1" indent="0">
              <a:buNone/>
            </a:pPr>
            <a:r>
              <a:rPr lang="fr-FR" sz="1500" dirty="0" smtClean="0"/>
              <a:t>Rappels</a:t>
            </a:r>
            <a:r>
              <a:rPr lang="fr-FR" sz="1500" dirty="0" smtClean="0"/>
              <a:t>: si a et b =</a:t>
            </a:r>
            <a:r>
              <a:rPr lang="fr-FR" sz="1500" dirty="0" smtClean="0"/>
              <a:t>0, l’ équation est indéterminée. Si </a:t>
            </a:r>
            <a:r>
              <a:rPr lang="fr-FR" sz="1500" dirty="0" smtClean="0"/>
              <a:t>a=0 et b</a:t>
            </a:r>
            <a:r>
              <a:rPr lang="fr-FR" sz="1500" dirty="0" smtClean="0">
                <a:sym typeface="Symbol"/>
              </a:rPr>
              <a:t></a:t>
            </a:r>
            <a:r>
              <a:rPr lang="fr-FR" sz="1500" dirty="0" smtClean="0"/>
              <a:t>0, l’équation est impossible</a:t>
            </a:r>
            <a:r>
              <a:rPr lang="fr-FR" sz="1500" dirty="0" smtClean="0"/>
              <a:t>. Sinon: x = -b/a</a:t>
            </a:r>
          </a:p>
          <a:p>
            <a:endParaRPr lang="fr-FR" sz="1100" dirty="0" smtClean="0"/>
          </a:p>
          <a:p>
            <a:pPr lvl="0"/>
            <a:endParaRPr lang="fr-FR" sz="9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5877272"/>
            <a:ext cx="7457256" cy="8127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 smtClean="0"/>
              <a:t>Cet algorithme n'étant applicable qu'aux dates comprise entre 1900 et 2000, le contrôle de l'année bissextile se fera simplement en testant le reste de la </a:t>
            </a:r>
            <a:r>
              <a:rPr lang="fr-FR" smtClean="0"/>
              <a:t>division par 4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005064"/>
            <a:ext cx="3528392" cy="18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23528" y="0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7.</a:t>
            </a:r>
            <a:r>
              <a:rPr lang="fr-FR" dirty="0" smtClean="0"/>
              <a:t>Présenter l'algorithme pour déterminer le jour de la semaine correspondant à une date (j/m/a). L'utilisateur saisira successivement le jour (variable </a:t>
            </a:r>
            <a:r>
              <a:rPr lang="fr-FR" i="1" dirty="0" smtClean="0"/>
              <a:t>jour</a:t>
            </a:r>
            <a:r>
              <a:rPr lang="fr-FR" dirty="0" smtClean="0"/>
              <a:t>),</a:t>
            </a:r>
          </a:p>
          <a:p>
            <a:pPr lvl="0" algn="just"/>
            <a:r>
              <a:rPr lang="fr-FR" dirty="0" smtClean="0"/>
              <a:t> le mois (variable </a:t>
            </a:r>
            <a:r>
              <a:rPr lang="fr-FR" i="1" dirty="0" smtClean="0"/>
              <a:t>mois</a:t>
            </a:r>
            <a:r>
              <a:rPr lang="fr-FR" dirty="0" smtClean="0"/>
              <a:t>) et les 2 derniers chiffres de l'année (variable </a:t>
            </a:r>
            <a:r>
              <a:rPr lang="fr-FR" i="1" dirty="0" err="1" smtClean="0"/>
              <a:t>annee</a:t>
            </a:r>
            <a:r>
              <a:rPr lang="fr-FR" dirty="0" smtClean="0"/>
              <a:t>). </a:t>
            </a:r>
          </a:p>
          <a:p>
            <a:pPr lvl="0" algn="just"/>
            <a:r>
              <a:rPr lang="fr-FR" dirty="0" smtClean="0"/>
              <a:t>L'algorithme est valable pour les dates comprises entre 1900 et 2000 (non incluse). </a:t>
            </a:r>
          </a:p>
          <a:p>
            <a:r>
              <a:rPr lang="fr-FR" dirty="0" smtClean="0"/>
              <a:t>Mémoriser dans </a:t>
            </a:r>
            <a:r>
              <a:rPr lang="fr-FR" i="1" dirty="0" smtClean="0"/>
              <a:t>resultat4</a:t>
            </a:r>
            <a:r>
              <a:rPr lang="fr-FR" dirty="0" smtClean="0"/>
              <a:t> le résultat de la division entière de </a:t>
            </a:r>
            <a:r>
              <a:rPr lang="fr-FR" i="1" dirty="0" err="1" smtClean="0"/>
              <a:t>annee</a:t>
            </a:r>
            <a:r>
              <a:rPr lang="fr-FR" dirty="0" smtClean="0"/>
              <a:t> par 4</a:t>
            </a:r>
          </a:p>
          <a:p>
            <a:endParaRPr lang="fr-FR" dirty="0" smtClean="0"/>
          </a:p>
          <a:p>
            <a:r>
              <a:rPr lang="fr-FR" dirty="0" smtClean="0"/>
              <a:t>Mémoriser dans </a:t>
            </a:r>
            <a:r>
              <a:rPr lang="fr-FR" i="1" dirty="0" err="1" smtClean="0"/>
              <a:t>valeurMois</a:t>
            </a:r>
            <a:r>
              <a:rPr lang="fr-FR" dirty="0" smtClean="0"/>
              <a:t> la valeur associée à </a:t>
            </a:r>
            <a:r>
              <a:rPr lang="fr-FR" i="1" dirty="0" smtClean="0"/>
              <a:t>mois</a:t>
            </a:r>
            <a:r>
              <a:rPr lang="fr-FR" dirty="0" smtClean="0"/>
              <a:t> dans la table ci-dessous</a:t>
            </a:r>
          </a:p>
          <a:p>
            <a:r>
              <a:rPr lang="fr-FR" dirty="0" smtClean="0"/>
              <a:t>Mémoriser dans </a:t>
            </a:r>
            <a:r>
              <a:rPr lang="fr-FR" i="1" dirty="0" smtClean="0"/>
              <a:t>reste7</a:t>
            </a:r>
            <a:r>
              <a:rPr lang="fr-FR" dirty="0" smtClean="0"/>
              <a:t> le reste de la division entière de 	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i="1" dirty="0" err="1" smtClean="0"/>
              <a:t>annee</a:t>
            </a:r>
            <a:r>
              <a:rPr lang="fr-FR" i="1" dirty="0" smtClean="0"/>
              <a:t> </a:t>
            </a:r>
            <a:r>
              <a:rPr lang="fr-FR" dirty="0" smtClean="0"/>
              <a:t>+ </a:t>
            </a:r>
            <a:r>
              <a:rPr lang="fr-FR" i="1" dirty="0" smtClean="0"/>
              <a:t>resultat4 </a:t>
            </a:r>
            <a:r>
              <a:rPr lang="fr-FR" dirty="0" smtClean="0"/>
              <a:t>+ </a:t>
            </a:r>
            <a:r>
              <a:rPr lang="fr-FR" i="1" dirty="0" err="1" smtClean="0"/>
              <a:t>valeurMois</a:t>
            </a:r>
            <a:r>
              <a:rPr lang="fr-FR" dirty="0" smtClean="0"/>
              <a:t>  + </a:t>
            </a:r>
            <a:r>
              <a:rPr lang="fr-FR" i="1" dirty="0" smtClean="0"/>
              <a:t>jour      </a:t>
            </a:r>
            <a:r>
              <a:rPr lang="fr-FR" dirty="0" smtClean="0"/>
              <a:t> par 7</a:t>
            </a:r>
          </a:p>
          <a:p>
            <a:r>
              <a:rPr lang="fr-FR" dirty="0" smtClean="0"/>
              <a:t>Déterminer le jour de la semaine correspondant à </a:t>
            </a:r>
            <a:r>
              <a:rPr lang="fr-FR" i="1" dirty="0" smtClean="0"/>
              <a:t>reste7</a:t>
            </a:r>
            <a:r>
              <a:rPr lang="fr-FR" dirty="0" smtClean="0"/>
              <a:t> grâce à la table des jours.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2883B6-5658-4DBF-9CE0-C917BD017AA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0B2951-D4FC-4E06-A9D0-EA50D3DF0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C24C7ED-2A40-4386-B333-80D4B181E4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1755</TotalTime>
  <Words>296</Words>
  <Application>Microsoft Office PowerPoint</Application>
  <PresentationFormat>Affichage à l'écran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Oriel</vt:lpstr>
      <vt:lpstr>Exercice structure alternative</vt:lpstr>
      <vt:lpstr>Présentation PowerPoint</vt:lpstr>
      <vt:lpstr>Présentation PowerPoint</vt:lpstr>
    </vt:vector>
  </TitlesOfParts>
  <Company>Centre de Réadaptation de Mulhouse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thiry sophie</dc:creator>
  <cp:lastModifiedBy>sthiry</cp:lastModifiedBy>
  <cp:revision>82</cp:revision>
  <dcterms:created xsi:type="dcterms:W3CDTF">2012-01-09T11:14:09Z</dcterms:created>
  <dcterms:modified xsi:type="dcterms:W3CDTF">2018-06-07T07:39:43Z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