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99" r:id="rId5"/>
    <p:sldId id="29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9291A-5DAE-4EE1-9D69-B16959A39590}" type="datetimeFigureOut">
              <a:rPr lang="fr-FR" smtClean="0"/>
              <a:pPr/>
              <a:t>04/04/2016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BF368-9F84-4245-8E19-288B19CB35A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7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919BCA-2082-4EBC-AB78-5A5F82DE749F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E2EE-8D8C-4E57-BA5B-EE227318E96E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80CE-C9E9-4EC4-861C-C105359AACE4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EC87DB-B04F-4C05-8DD8-AB5414A39412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50F762-BF91-4C40-AF4B-0A49C633CFF4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9C9-DBC3-4713-8F17-A7E30CC35CED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C9A0-3368-4AE3-86B3-875F1C59D6A6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B633A3-A19A-49B8-B7E4-E7A94068DAC6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6496-6DF6-48B2-B24F-BCB2F45FA00A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BEAC7F-FE0A-4906-AC20-6C9F3EAD9402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E2ADCF-A2C1-4ABE-A1D6-CB70B460E390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20F01F-6BA5-49B8-9DD5-41DD97E9BDC3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Exercice </a:t>
            </a:r>
            <a:r>
              <a:rPr lang="fr-FR" dirty="0" smtClean="0"/>
              <a:t>Variable et </a:t>
            </a:r>
            <a:r>
              <a:rPr lang="fr-FR" smtClean="0"/>
              <a:t>operation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16632"/>
            <a:ext cx="2160240" cy="1440160"/>
          </a:xfrm>
          <a:prstGeom prst="rect">
            <a:avLst/>
          </a:prstGeom>
        </p:spPr>
      </p:pic>
      <p:sp>
        <p:nvSpPr>
          <p:cNvPr id="6" name="ZoneTexte 6"/>
          <p:cNvSpPr txBox="1"/>
          <p:nvPr/>
        </p:nvSpPr>
        <p:spPr>
          <a:xfrm>
            <a:off x="107504" y="116632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ST v2.2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45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800" dirty="0" smtClean="0"/>
              <a:t>Réalisez les algorithmes en pseudo code et/ou en organigrammes correspondant aux problèmes énoncés ci-dessous. Vous placerez des commentaires à bon escient de façon à améliorer la lisibilité.</a:t>
            </a:r>
          </a:p>
          <a:p>
            <a:pPr>
              <a:buNone/>
            </a:pPr>
            <a:endParaRPr lang="fr-FR" sz="1400" dirty="0" smtClean="0"/>
          </a:p>
          <a:p>
            <a:pPr lvl="0"/>
            <a:r>
              <a:rPr lang="fr-FR" sz="1400" dirty="0" smtClean="0"/>
              <a:t>Lire 2 nombres a et b. Calculer et afficher leur moyenne. </a:t>
            </a:r>
          </a:p>
          <a:p>
            <a:endParaRPr lang="fr-FR" sz="1400" dirty="0" smtClean="0"/>
          </a:p>
          <a:p>
            <a:pPr lvl="0"/>
            <a:r>
              <a:rPr lang="fr-FR" sz="1400" dirty="0" smtClean="0"/>
              <a:t>Lire le rayon R d'une sphère. Calculer et afficher son aire = 4 </a:t>
            </a:r>
            <a:r>
              <a:rPr lang="fr-FR" sz="1400" dirty="0" smtClean="0">
                <a:sym typeface="Symbol"/>
              </a:rPr>
              <a:t></a:t>
            </a:r>
            <a:r>
              <a:rPr lang="fr-FR" sz="1400" dirty="0" smtClean="0"/>
              <a:t> R</a:t>
            </a:r>
            <a:r>
              <a:rPr lang="fr-FR" sz="1400" baseline="30000" dirty="0" smtClean="0"/>
              <a:t>2</a:t>
            </a:r>
            <a:r>
              <a:rPr lang="fr-FR" sz="1400" dirty="0" smtClean="0"/>
              <a:t> et son volume = 4/3 </a:t>
            </a:r>
            <a:r>
              <a:rPr lang="fr-FR" sz="1400" dirty="0" smtClean="0">
                <a:sym typeface="Symbol"/>
              </a:rPr>
              <a:t></a:t>
            </a:r>
            <a:r>
              <a:rPr lang="fr-FR" sz="1400" dirty="0" smtClean="0"/>
              <a:t> R</a:t>
            </a:r>
            <a:r>
              <a:rPr lang="fr-FR" sz="1400" baseline="30000" dirty="0" smtClean="0"/>
              <a:t>3</a:t>
            </a:r>
            <a:r>
              <a:rPr lang="fr-FR" sz="1400" dirty="0" smtClean="0"/>
              <a:t> </a:t>
            </a:r>
          </a:p>
          <a:p>
            <a:pPr>
              <a:buNone/>
            </a:pPr>
            <a:endParaRPr lang="fr-FR" sz="1400" dirty="0" smtClean="0"/>
          </a:p>
          <a:p>
            <a:pPr lvl="0"/>
            <a:r>
              <a:rPr lang="fr-FR" sz="1400" smtClean="0"/>
              <a:t>Lire </a:t>
            </a:r>
            <a:r>
              <a:rPr lang="fr-FR" sz="1400" dirty="0" smtClean="0"/>
              <a:t>le rayon R d'un cercle et un angle a (en degré(s)). Calculer et afficher l'aire du secteur circulaire = </a:t>
            </a:r>
            <a:r>
              <a:rPr lang="fr-FR" sz="1400" dirty="0" smtClean="0">
                <a:sym typeface="Symbol"/>
              </a:rPr>
              <a:t></a:t>
            </a:r>
            <a:r>
              <a:rPr lang="fr-FR" sz="1400" dirty="0" smtClean="0"/>
              <a:t> R</a:t>
            </a:r>
            <a:r>
              <a:rPr lang="fr-FR" sz="1400" baseline="30000" dirty="0" smtClean="0"/>
              <a:t>2</a:t>
            </a:r>
            <a:r>
              <a:rPr lang="fr-FR" sz="1400" dirty="0" smtClean="0"/>
              <a:t> a / 360 </a:t>
            </a:r>
          </a:p>
          <a:p>
            <a:endParaRPr lang="fr-FR" sz="1400" dirty="0" smtClean="0"/>
          </a:p>
          <a:p>
            <a:pPr lvl="0"/>
            <a:r>
              <a:rPr lang="fr-FR" sz="1400" dirty="0" smtClean="0"/>
              <a:t>Lire la somme initiale S placée sur un compte, l'intérêt i offert par la banque et le nombre n d'années de placement de la somme S.</a:t>
            </a:r>
            <a:br>
              <a:rPr lang="fr-FR" sz="1400" dirty="0" smtClean="0"/>
            </a:br>
            <a:r>
              <a:rPr lang="fr-FR" sz="1400" dirty="0" smtClean="0"/>
              <a:t>Calculez la valeur acquise par la somme S placée pendant n années avec un intérêt simple: S ( 1 + n * i ) et composé: S ( 1 + i )</a:t>
            </a:r>
            <a:r>
              <a:rPr lang="fr-FR" sz="1400" baseline="30000" dirty="0" smtClean="0"/>
              <a:t>n</a:t>
            </a:r>
            <a:r>
              <a:rPr lang="fr-FR" sz="1400" dirty="0" smtClean="0"/>
              <a:t> </a:t>
            </a:r>
          </a:p>
          <a:p>
            <a:endParaRPr lang="fr-FR" sz="1400" dirty="0" smtClean="0"/>
          </a:p>
          <a:p>
            <a:r>
              <a:rPr lang="fr-FR" sz="1400" dirty="0" smtClean="0"/>
              <a:t>Lire 2 nombres a et b. Mettre le contenu de a dans b et celui de b dans a. </a:t>
            </a:r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84DBE5F6E184A9CC5F1C28F632A8D" ma:contentTypeVersion="0" ma:contentTypeDescription="Crée un document." ma:contentTypeScope="" ma:versionID="db4881d2ec2e883a7c6e8e1b8dc14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5B5982-5948-482C-905F-1127FF5018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F94777-3BE4-4E18-9C8A-0A6C9F62DE57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C1AFF2B-C2D8-425F-AFA8-0DC9FCCFC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1752</TotalTime>
  <Words>129</Words>
  <Application>Microsoft Office PowerPoint</Application>
  <PresentationFormat>Affichage à l'écran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Oriel</vt:lpstr>
      <vt:lpstr>Exercice Variable et operation</vt:lpstr>
      <vt:lpstr>Exercices</vt:lpstr>
    </vt:vector>
  </TitlesOfParts>
  <Company>Centre de Réadaptation de Mulhouse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thiry sophie</dc:creator>
  <cp:lastModifiedBy>ca</cp:lastModifiedBy>
  <cp:revision>77</cp:revision>
  <dcterms:created xsi:type="dcterms:W3CDTF">2012-01-09T11:14:09Z</dcterms:created>
  <dcterms:modified xsi:type="dcterms:W3CDTF">2016-04-04T14:44:40Z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0x0101001F084DBE5F6E184A9CC5F1C28F632A8D</vt:lpwstr>
  </property>
</Properties>
</file>