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69" r:id="rId5"/>
    <p:sldId id="267" r:id="rId6"/>
    <p:sldId id="268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9291A-5DAE-4EE1-9D69-B16959A39590}" type="datetimeFigureOut">
              <a:rPr lang="fr-FR" smtClean="0"/>
              <a:pPr/>
              <a:t>04/04/2016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BF368-9F84-4245-8E19-288B19CB35A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63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1919BCA-2082-4EBC-AB78-5A5F82DE749F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E2EE-8D8C-4E57-BA5B-EE227318E96E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80CE-C9E9-4EC4-861C-C105359AACE4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EC87DB-B04F-4C05-8DD8-AB5414A39412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A50F762-BF91-4C40-AF4B-0A49C633CFF4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9C9-DBC3-4713-8F17-A7E30CC35CED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C9A0-3368-4AE3-86B3-875F1C59D6A6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B633A3-A19A-49B8-B7E4-E7A94068DAC6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6496-6DF6-48B2-B24F-BCB2F45FA00A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BEAC7F-FE0A-4906-AC20-6C9F3EAD9402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E2ADCF-A2C1-4ABE-A1D6-CB70B460E390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520F01F-6BA5-49B8-9DD5-41DD97E9BDC3}" type="datetime1">
              <a:rPr lang="fr-FR" smtClean="0"/>
              <a:pPr/>
              <a:t>04/04/2016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Exercices traitements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16632"/>
            <a:ext cx="2160240" cy="1440160"/>
          </a:xfrm>
          <a:prstGeom prst="rect">
            <a:avLst/>
          </a:prstGeom>
        </p:spPr>
      </p:pic>
      <p:sp>
        <p:nvSpPr>
          <p:cNvPr id="6" name="ZoneTexte 6"/>
          <p:cNvSpPr txBox="1"/>
          <p:nvPr/>
        </p:nvSpPr>
        <p:spPr>
          <a:xfrm>
            <a:off x="107504" y="116632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ST </a:t>
            </a:r>
            <a:r>
              <a:rPr lang="fr-FR" dirty="0" smtClean="0"/>
              <a:t>v2.1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17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cap="all" dirty="0" smtClean="0"/>
              <a:t>exercices</a:t>
            </a:r>
            <a:br>
              <a:rPr lang="fr-FR" b="1" i="1" cap="all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Pour les travaux qui suivent, vous produirez:</a:t>
            </a:r>
          </a:p>
          <a:p>
            <a:pPr lvl="1"/>
            <a:r>
              <a:rPr lang="fr-FR" dirty="0" smtClean="0"/>
              <a:t>L'algorithme en pseudo-code. N'oubliez pas les commentaires et les indentations</a:t>
            </a:r>
          </a:p>
          <a:p>
            <a:pPr lvl="1"/>
            <a:r>
              <a:rPr lang="fr-FR" dirty="0" smtClean="0"/>
              <a:t>L'algorithme en organigramme.</a:t>
            </a:r>
          </a:p>
          <a:p>
            <a:pPr lvl="1"/>
            <a:r>
              <a:rPr lang="fr-FR" dirty="0" smtClean="0"/>
              <a:t>Le jeu d'essai qui garantit le bon fonctionnement du programme</a:t>
            </a:r>
          </a:p>
          <a:p>
            <a:pPr lvl="1"/>
            <a:endParaRPr lang="fr-FR" dirty="0" smtClean="0"/>
          </a:p>
          <a:p>
            <a:pPr>
              <a:buNone/>
            </a:pPr>
            <a:r>
              <a:rPr lang="fr-FR" b="1" i="1" cap="all" dirty="0" smtClean="0"/>
              <a:t>Enoncé 1:</a:t>
            </a:r>
          </a:p>
          <a:p>
            <a:r>
              <a:rPr lang="fr-FR" dirty="0" smtClean="0"/>
              <a:t>Pour l’énoncé, vous ferez une lecture attentive. Si malgré tout, il vous semble ne pas l'avoir bien compris, vous le relirez; si après cette relecture, le texte ne vous paraît pas clair, vous demanderez des renseignements complémentaires à l'un de vos formateurs. Vous pourrez alors commencer le travail demandé, écrire le pseudo-code, le vérifier, écrire le programme, constituer le jeu d'essai et tester le programme</a:t>
            </a:r>
            <a:r>
              <a:rPr lang="fr-FR" smtClean="0"/>
              <a:t>. </a:t>
            </a:r>
            <a:endParaRPr lang="fr-FR" b="1" i="1" cap="all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cap="all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b="1" i="1" cap="all" dirty="0" smtClean="0"/>
              <a:t>Enoncé 2:</a:t>
            </a:r>
            <a:r>
              <a:rPr lang="fr-FR" dirty="0" smtClean="0"/>
              <a:t> </a:t>
            </a:r>
          </a:p>
          <a:p>
            <a:r>
              <a:rPr lang="fr-FR" dirty="0" smtClean="0"/>
              <a:t>S'il fait beau demain, j'irai faire une balade à bicyclette. Je n'ai pas utilisé ma bicyclette depuis plusieurs mois; peut-être n'est-elle plus en parfait état de fonctionnement; si c'est le cas, je passerai chez le garagiste avant la balade. J'espère que les réparations seront immédiates sinon je devrai renoncer à la balade en bicyclette. Comme je veux de toute façon profiter du beau temps, si mon vélo n'est pas utilisable, j'irai à pied jusqu'à l'étang pour cueillir les joncs.</a:t>
            </a:r>
          </a:p>
          <a:p>
            <a:r>
              <a:rPr lang="fr-FR" dirty="0" smtClean="0"/>
              <a:t>S'il ne fait pas beau, je consacrerai ma journée à la lecture. J'aimerais relire 'Madame Bovary'; j'espère retrouver ce livre, il doit être dans la bibliothèque du salon. Si je ne le retrouve pas, j'irai à la bibliothèque municipale. Si 'Madame Bovary' n'est pas disponible, j'emprunterai un bouquin policier. Je rentrerai ensuite directement à la maison.</a:t>
            </a:r>
            <a:br>
              <a:rPr lang="fr-FR" dirty="0" smtClean="0"/>
            </a:br>
            <a:r>
              <a:rPr lang="fr-FR" dirty="0" smtClean="0"/>
              <a:t>Dès que j'aurai le livre qui me convient, je m'installerai confortablement dans un fauteuil et je me plongerai dans la lecture.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084DBE5F6E184A9CC5F1C28F632A8D" ma:contentTypeVersion="0" ma:contentTypeDescription="Crée un document." ma:contentTypeScope="" ma:versionID="db4881d2ec2e883a7c6e8e1b8dc14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13A5B8-689B-4715-8DAD-617FC240C509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5E2918-46BD-4C2C-9F17-6CD6AF8713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62D88D0-4E42-4568-B510-553B4F65AE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1814</TotalTime>
  <Words>283</Words>
  <Application>Microsoft Office PowerPoint</Application>
  <PresentationFormat>Affichage à l'écran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Oriel</vt:lpstr>
      <vt:lpstr>Exercices traitements</vt:lpstr>
      <vt:lpstr>exercices </vt:lpstr>
      <vt:lpstr>exercices</vt:lpstr>
    </vt:vector>
  </TitlesOfParts>
  <Company>Centre de Réadaptation de Mulhouse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thiry sophie</dc:creator>
  <cp:lastModifiedBy>ca</cp:lastModifiedBy>
  <cp:revision>79</cp:revision>
  <dcterms:created xsi:type="dcterms:W3CDTF">2012-01-09T11:14:09Z</dcterms:created>
  <dcterms:modified xsi:type="dcterms:W3CDTF">2016-04-04T14:46:15Z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0x0101001F084DBE5F6E184A9CC5F1C28F632A8D</vt:lpwstr>
  </property>
</Properties>
</file>