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353" r:id="rId5"/>
    <p:sldId id="350" r:id="rId6"/>
    <p:sldId id="351" r:id="rId7"/>
    <p:sldId id="35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424162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18/04/2016</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18/04/2016</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18/04/2016</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18/04/2016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18/04/2016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18/04/2016</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18/04/2016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18/04/2016</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18/04/2016</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18/04/2016</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Exercices Les tableaux</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248" y="116632"/>
            <a:ext cx="2160240" cy="1440160"/>
          </a:xfrm>
          <a:prstGeom prst="rect">
            <a:avLst/>
          </a:prstGeom>
        </p:spPr>
      </p:pic>
    </p:spTree>
    <p:extLst>
      <p:ext uri="{BB962C8B-B14F-4D97-AF65-F5344CB8AC3E}">
        <p14:creationId xmlns:p14="http://schemas.microsoft.com/office/powerpoint/2010/main" val="218731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Exercices</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62500" lnSpcReduction="20000"/>
          </a:bodyPr>
          <a:lstStyle/>
          <a:p>
            <a:pPr marL="457200" indent="-457200">
              <a:buFont typeface="+mj-lt"/>
              <a:buAutoNum type="arabicPeriod"/>
            </a:pPr>
            <a:r>
              <a:rPr lang="fr-FR" sz="2600" b="1" dirty="0" smtClean="0"/>
              <a:t>Recherche d'un nombre dans un tableau</a:t>
            </a:r>
            <a:r>
              <a:rPr lang="fr-FR" sz="2600" dirty="0" smtClean="0"/>
              <a:t>: Etant donné un tableau de nombres triés par ordre croissant, chercher si un nombre donné x figure parmi les éléments. Si oui, indiquer la valeur de l'indice correspondant.</a:t>
            </a:r>
          </a:p>
          <a:p>
            <a:pPr marL="457200" indent="-457200">
              <a:buFont typeface="+mj-lt"/>
              <a:buAutoNum type="arabicPeriod"/>
            </a:pPr>
            <a:endParaRPr lang="fr-FR" sz="2600" b="1" u="sng" dirty="0" smtClean="0"/>
          </a:p>
          <a:p>
            <a:pPr marL="457200" indent="-457200">
              <a:buFont typeface="+mj-lt"/>
              <a:buAutoNum type="arabicPeriod"/>
            </a:pPr>
            <a:r>
              <a:rPr lang="fr-FR" sz="2600" b="1" dirty="0" smtClean="0"/>
              <a:t>Recherche d'une lettre dans une chaîne de caractères</a:t>
            </a:r>
            <a:r>
              <a:rPr lang="fr-FR" sz="2600" dirty="0" smtClean="0"/>
              <a:t>: Soit une chaîne de caractères terminée par le caractère '.'. Donnez l'algorithme d'un programme qui compte le nombre d'occurrences d'une lettre donnée ('a' par exemple) dans cette chaîne.</a:t>
            </a:r>
          </a:p>
          <a:p>
            <a:pPr marL="1097280" lvl="2" indent="-457200">
              <a:buNone/>
            </a:pPr>
            <a:r>
              <a:rPr lang="fr-FR" sz="1900" dirty="0" smtClean="0"/>
              <a:t>Si la chaîne de caractères n'est composée que du caractère '.', le message 'LA CHAINE EST VIDE' sera affiché.</a:t>
            </a:r>
          </a:p>
          <a:p>
            <a:pPr marL="1097280" lvl="2" indent="-457200">
              <a:buNone/>
            </a:pPr>
            <a:r>
              <a:rPr lang="fr-FR" sz="1900" dirty="0" smtClean="0"/>
              <a:t>Proposez un jeu d'essai prévoyant les 3 cas suivants:</a:t>
            </a:r>
          </a:p>
          <a:p>
            <a:pPr marL="1097280" lvl="2" indent="-457200">
              <a:buNone/>
            </a:pPr>
            <a:r>
              <a:rPr lang="fr-FR" sz="1900" dirty="0" smtClean="0"/>
              <a:t>la phrase est vide</a:t>
            </a:r>
          </a:p>
          <a:p>
            <a:pPr marL="1097280" lvl="2" indent="-457200">
              <a:buNone/>
            </a:pPr>
            <a:r>
              <a:rPr lang="fr-FR" sz="1900" dirty="0" smtClean="0"/>
              <a:t>la lettre n'est pas présente</a:t>
            </a:r>
          </a:p>
          <a:p>
            <a:pPr marL="1097280" lvl="2" indent="-457200">
              <a:buNone/>
            </a:pPr>
            <a:r>
              <a:rPr lang="fr-FR" sz="1900" dirty="0" smtClean="0"/>
              <a:t>la lettre est présente plusieurs fois</a:t>
            </a:r>
          </a:p>
          <a:p>
            <a:pPr marL="457200" indent="-457200">
              <a:buFont typeface="+mj-lt"/>
              <a:buAutoNum type="arabicPeriod"/>
            </a:pPr>
            <a:endParaRPr lang="fr-FR" sz="2600" dirty="0" smtClean="0"/>
          </a:p>
          <a:p>
            <a:pPr marL="457200" indent="-457200">
              <a:buFont typeface="+mj-lt"/>
              <a:buAutoNum type="arabicPeriod"/>
            </a:pPr>
            <a:r>
              <a:rPr lang="fr-FR" sz="2600" b="1" dirty="0" smtClean="0"/>
              <a:t>Dénombrer les lettres de l'alphabet dans un tableau</a:t>
            </a:r>
            <a:r>
              <a:rPr lang="fr-FR" sz="2600" dirty="0" smtClean="0"/>
              <a:t>: Lire un texte d'au moins 120 caractères (à contrôler). Compter et afficher le nombre d'occurrences (d'apparitions) de chacune des lettres de l'alphabet.</a:t>
            </a:r>
          </a:p>
          <a:p>
            <a:pPr marL="457200" indent="-457200">
              <a:buFont typeface="+mj-lt"/>
              <a:buAutoNum type="arabicPeriod"/>
            </a:pPr>
            <a:endParaRPr lang="fr-FR" sz="2600" dirty="0" smtClean="0"/>
          </a:p>
          <a:p>
            <a:pPr marL="457200" indent="-457200">
              <a:buFont typeface="+mj-lt"/>
              <a:buAutoNum type="arabicPeriod"/>
            </a:pPr>
            <a:r>
              <a:rPr lang="fr-FR" sz="2600" b="1" dirty="0" smtClean="0"/>
              <a:t>Tri d'un tableau</a:t>
            </a:r>
            <a:r>
              <a:rPr lang="fr-FR" sz="2600" dirty="0" smtClean="0"/>
              <a:t>: Nous désignerons par a</a:t>
            </a:r>
            <a:r>
              <a:rPr lang="fr-FR" sz="2600" baseline="-25000" dirty="0" smtClean="0"/>
              <a:t>1</a:t>
            </a:r>
            <a:r>
              <a:rPr lang="fr-FR" sz="2600" dirty="0" smtClean="0"/>
              <a:t>, a</a:t>
            </a:r>
            <a:r>
              <a:rPr lang="fr-FR" sz="2600" baseline="-25000" dirty="0" smtClean="0"/>
              <a:t>2</a:t>
            </a:r>
            <a:r>
              <a:rPr lang="fr-FR" sz="2600" dirty="0" smtClean="0"/>
              <a:t>, ..., a</a:t>
            </a:r>
            <a:r>
              <a:rPr lang="fr-FR" sz="2600" baseline="-25000" dirty="0" smtClean="0"/>
              <a:t>n</a:t>
            </a:r>
            <a:r>
              <a:rPr lang="fr-FR" sz="2600" dirty="0" smtClean="0"/>
              <a:t> les éléments d'un tableau à trier par ordre croissant.</a:t>
            </a:r>
            <a:br>
              <a:rPr lang="fr-FR" sz="2600" dirty="0" smtClean="0"/>
            </a:br>
            <a:r>
              <a:rPr lang="fr-FR" sz="2600" dirty="0" smtClean="0"/>
              <a:t>On commence par chercher l'indice du plus petit des éléments, soit j cet indice. On permute alors les valeurs de a</a:t>
            </a:r>
            <a:r>
              <a:rPr lang="fr-FR" sz="2600" baseline="-25000" dirty="0" smtClean="0"/>
              <a:t>1</a:t>
            </a:r>
            <a:r>
              <a:rPr lang="fr-FR" sz="2600" dirty="0" smtClean="0"/>
              <a:t> et </a:t>
            </a:r>
            <a:r>
              <a:rPr lang="fr-FR" sz="2600" dirty="0" err="1" smtClean="0"/>
              <a:t>a</a:t>
            </a:r>
            <a:r>
              <a:rPr lang="fr-FR" sz="2600" baseline="-25000" dirty="0" err="1" smtClean="0"/>
              <a:t>j</a:t>
            </a:r>
            <a:r>
              <a:rPr lang="fr-FR" sz="2600" dirty="0" smtClean="0"/>
              <a:t> .On cherche ensuite l'indice du plus petit des éléments a</a:t>
            </a:r>
            <a:r>
              <a:rPr lang="fr-FR" sz="2600" baseline="-25000" dirty="0" smtClean="0"/>
              <a:t>2</a:t>
            </a:r>
            <a:r>
              <a:rPr lang="fr-FR" sz="2600" dirty="0" smtClean="0"/>
              <a:t>, a</a:t>
            </a:r>
            <a:r>
              <a:rPr lang="fr-FR" sz="2600" baseline="-25000" dirty="0" smtClean="0"/>
              <a:t>3</a:t>
            </a:r>
            <a:r>
              <a:rPr lang="fr-FR" sz="2600" dirty="0" smtClean="0"/>
              <a:t>, ..., a</a:t>
            </a:r>
            <a:r>
              <a:rPr lang="fr-FR" sz="2600" baseline="-25000" dirty="0" smtClean="0"/>
              <a:t>n</a:t>
            </a:r>
            <a:r>
              <a:rPr lang="fr-FR" sz="2600" dirty="0" smtClean="0"/>
              <a:t> et on permute avec a</a:t>
            </a:r>
            <a:r>
              <a:rPr lang="fr-FR" sz="2600" baseline="-25000" dirty="0" smtClean="0"/>
              <a:t>2</a:t>
            </a:r>
            <a:r>
              <a:rPr lang="fr-FR" sz="2600" dirty="0" smtClean="0"/>
              <a:t>, etc.</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Exercices</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62500" lnSpcReduction="20000"/>
          </a:bodyPr>
          <a:lstStyle/>
          <a:p>
            <a:pPr marL="457200" indent="-457200">
              <a:buFont typeface="+mj-lt"/>
              <a:buAutoNum type="arabicPeriod" startAt="5"/>
            </a:pPr>
            <a:r>
              <a:rPr lang="fr-FR" b="1" dirty="0" smtClean="0"/>
              <a:t>Rechercher la symétrie dans une chaîne de caractères</a:t>
            </a:r>
          </a:p>
          <a:p>
            <a:pPr marL="822960" lvl="1" indent="-457200">
              <a:buNone/>
            </a:pPr>
            <a:r>
              <a:rPr lang="fr-FR" dirty="0" smtClean="0"/>
              <a:t>Un palindrome est une chaîne de caractères que l'on peut lire identiquement de droite à gauche, et gauche à droite.</a:t>
            </a:r>
          </a:p>
          <a:p>
            <a:pPr marL="822960" lvl="1" indent="-457200">
              <a:buNone/>
            </a:pPr>
            <a:r>
              <a:rPr lang="fr-FR" dirty="0" smtClean="0"/>
              <a:t>Par exemple:</a:t>
            </a:r>
          </a:p>
          <a:p>
            <a:pPr marL="822960" lvl="1" indent="-457200">
              <a:buNone/>
            </a:pPr>
            <a:r>
              <a:rPr lang="fr-FR" dirty="0" smtClean="0"/>
              <a:t>AA.</a:t>
            </a:r>
          </a:p>
          <a:p>
            <a:pPr marL="822960" lvl="1" indent="-457200">
              <a:buNone/>
            </a:pPr>
            <a:r>
              <a:rPr lang="fr-FR" dirty="0" smtClean="0"/>
              <a:t>38783.</a:t>
            </a:r>
          </a:p>
          <a:p>
            <a:pPr marL="822960" lvl="1" indent="-457200">
              <a:buNone/>
            </a:pPr>
            <a:r>
              <a:rPr lang="fr-FR" dirty="0" smtClean="0"/>
              <a:t>LAVAL.</a:t>
            </a:r>
          </a:p>
          <a:p>
            <a:pPr marL="822960" lvl="1" indent="-457200">
              <a:buNone/>
            </a:pPr>
            <a:r>
              <a:rPr lang="fr-FR" dirty="0" smtClean="0"/>
              <a:t>LAVAL A ETE A LAVAL.</a:t>
            </a:r>
          </a:p>
          <a:p>
            <a:pPr marL="822960" lvl="1" indent="-457200">
              <a:buNone/>
            </a:pPr>
            <a:r>
              <a:rPr lang="fr-FR" dirty="0" smtClean="0"/>
              <a:t>ET LA MARINE VA VENIR A MALTE</a:t>
            </a:r>
          </a:p>
          <a:p>
            <a:pPr marL="822960" lvl="1" indent="-457200">
              <a:buNone/>
            </a:pPr>
            <a:r>
              <a:rPr lang="fr-FR" dirty="0" smtClean="0"/>
              <a:t>Soit une chaîne de caractères terminée par un point. Ecrivez l'algorithme d'un programme permettant d'affirmer si cette phrase est ou non un palindrome.</a:t>
            </a:r>
          </a:p>
          <a:p>
            <a:pPr marL="822960" lvl="1" indent="-457200">
              <a:buNone/>
            </a:pPr>
            <a:r>
              <a:rPr lang="fr-FR" dirty="0" smtClean="0"/>
              <a:t>Si la chaîne de caractères n'est composée que du caractère '.', le message 'LA CHAINE EST VIDE' sera affiché.</a:t>
            </a:r>
          </a:p>
          <a:p>
            <a:pPr marL="822960" lvl="1" indent="-457200">
              <a:buNone/>
            </a:pPr>
            <a:r>
              <a:rPr lang="fr-FR" dirty="0" smtClean="0"/>
              <a:t> </a:t>
            </a:r>
          </a:p>
          <a:p>
            <a:pPr marL="822960" lvl="1" indent="-457200">
              <a:buNone/>
            </a:pPr>
            <a:r>
              <a:rPr lang="fr-FR" dirty="0" smtClean="0"/>
              <a:t>Proposez un jeu d'essai prévoyant les 3 cas suivants:</a:t>
            </a:r>
          </a:p>
          <a:p>
            <a:pPr marL="822960" lvl="1" indent="-457200">
              <a:buNone/>
            </a:pPr>
            <a:r>
              <a:rPr lang="fr-FR" dirty="0" smtClean="0"/>
              <a:t>la phrase est vide</a:t>
            </a:r>
          </a:p>
          <a:p>
            <a:pPr marL="822960" lvl="1" indent="-457200">
              <a:buNone/>
            </a:pPr>
            <a:r>
              <a:rPr lang="fr-FR" dirty="0" smtClean="0"/>
              <a:t>la chaîne de caractères n'est pas un palindrome</a:t>
            </a:r>
          </a:p>
          <a:p>
            <a:pPr marL="822960" lvl="1" indent="-457200">
              <a:buNone/>
            </a:pPr>
            <a:r>
              <a:rPr lang="fr-FR" dirty="0" smtClean="0"/>
              <a:t>la chaîne de caractères est un palindrome</a:t>
            </a:r>
          </a:p>
          <a:p>
            <a:pPr>
              <a:buNone/>
            </a:pPr>
            <a:endParaRPr lang="fr-FR" dirty="0" smtClean="0"/>
          </a:p>
          <a:p>
            <a:pPr marL="457200" indent="-457200">
              <a:buFont typeface="+mj-lt"/>
              <a:buAutoNum type="arabicPeriod" startAt="6"/>
            </a:pPr>
            <a:r>
              <a:rPr lang="fr-FR" b="1" dirty="0" smtClean="0"/>
              <a:t>Jeu du </a:t>
            </a:r>
            <a:r>
              <a:rPr lang="fr-FR" b="1" dirty="0" err="1" smtClean="0"/>
              <a:t>pendu</a:t>
            </a:r>
            <a:r>
              <a:rPr lang="fr-FR" dirty="0" err="1" smtClean="0"/>
              <a:t>:L'</a:t>
            </a:r>
            <a:r>
              <a:rPr lang="fr-FR" dirty="0" smtClean="0"/>
              <a:t>algorithme lit un mot proposé par un premier joueur. Ce mot a une longueur minimum de 5 caractères (à contrôler). L'algorithme affiche ensuite le mot où toutes les lettres sauf la première et la dernière sont remplacées par un tiret. Un deuxième joueur propose des lettres une à une. Chaque fois que la lettre se trouve dans le mot, l'algorithme remplace les tirets qui remplaçaient cette lettre et réaffiche le mot. Le second joueur a droit à un maximum de 6 essais infructueux (lettre ne se trouvant pas dans le mot).</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Exercices</a:t>
            </a:r>
            <a:endParaRPr lang="fr-FR" dirty="0"/>
          </a:p>
        </p:txBody>
      </p:sp>
      <p:sp>
        <p:nvSpPr>
          <p:cNvPr id="3" name="Espace réservé du contenu 2"/>
          <p:cNvSpPr>
            <a:spLocks noGrp="1"/>
          </p:cNvSpPr>
          <p:nvPr>
            <p:ph sz="quarter" idx="1"/>
          </p:nvPr>
        </p:nvSpPr>
        <p:spPr>
          <a:xfrm>
            <a:off x="457200" y="836712"/>
            <a:ext cx="7467600" cy="2664296"/>
          </a:xfrm>
        </p:spPr>
        <p:txBody>
          <a:bodyPr>
            <a:normAutofit fontScale="62500" lnSpcReduction="20000"/>
          </a:bodyPr>
          <a:lstStyle/>
          <a:p>
            <a:pPr marL="457200" indent="-457200">
              <a:buFont typeface="+mj-lt"/>
              <a:buAutoNum type="arabicPeriod" startAt="7"/>
            </a:pPr>
            <a:r>
              <a:rPr lang="fr-FR" dirty="0" smtClean="0"/>
              <a:t>Recherche par dichotomie d'un élément dans une table classée</a:t>
            </a:r>
          </a:p>
          <a:p>
            <a:pPr lvl="1">
              <a:buNone/>
            </a:pPr>
            <a:r>
              <a:rPr lang="fr-FR" dirty="0" smtClean="0"/>
              <a:t>Soit une table contenant des prénoms, classés par ordre alphabétique</a:t>
            </a:r>
          </a:p>
          <a:p>
            <a:pPr lvl="1">
              <a:buNone/>
            </a:pPr>
            <a:r>
              <a:rPr lang="fr-FR" dirty="0" smtClean="0"/>
              <a:t>Nous désirons chercher l'indice de la case de la table où se trouve le prénom, si il s'y trouve.</a:t>
            </a:r>
          </a:p>
          <a:p>
            <a:pPr lvl="1">
              <a:buNone/>
            </a:pPr>
            <a:r>
              <a:rPr lang="fr-FR" dirty="0" smtClean="0"/>
              <a:t>Pour cela, nous utiliserons la méthode de dichotomie (voir ci-dessous la méthode)</a:t>
            </a:r>
          </a:p>
          <a:p>
            <a:pPr lvl="1">
              <a:buNone/>
            </a:pPr>
            <a:r>
              <a:rPr lang="fr-FR" dirty="0" smtClean="0"/>
              <a:t>Donnez l'algorithme de la procédure qui recherche, par dichotomie le numéro du prénom recherché ou zéro s'il n'y est pas.</a:t>
            </a:r>
          </a:p>
          <a:p>
            <a:pPr lvl="1">
              <a:buNone/>
            </a:pPr>
            <a:endParaRPr lang="fr-FR" dirty="0" smtClean="0"/>
          </a:p>
          <a:p>
            <a:pPr lvl="1">
              <a:buNone/>
            </a:pPr>
            <a:r>
              <a:rPr lang="fr-FR" dirty="0" smtClean="0"/>
              <a:t>Principe de la recherche par dichotomie:</a:t>
            </a:r>
          </a:p>
          <a:p>
            <a:pPr lvl="1">
              <a:buNone/>
            </a:pPr>
            <a:endParaRPr lang="fr-FR" dirty="0" smtClean="0"/>
          </a:p>
          <a:p>
            <a:pPr lvl="1">
              <a:buNone/>
            </a:pPr>
            <a:r>
              <a:rPr lang="fr-FR" dirty="0" smtClean="0"/>
              <a:t>Les prénoms sont classés par ordre alphabétique</a:t>
            </a:r>
          </a:p>
          <a:p>
            <a:pPr lvl="1">
              <a:buNone/>
            </a:pPr>
            <a:r>
              <a:rPr lang="fr-FR" dirty="0" smtClean="0"/>
              <a:t>On connaît le nombre d'éléments de la table</a:t>
            </a:r>
          </a:p>
          <a:p>
            <a:pPr lvl="1">
              <a:buNone/>
            </a:pP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pic>
        <p:nvPicPr>
          <p:cNvPr id="4099" name="Picture 3"/>
          <p:cNvPicPr>
            <a:picLocks noChangeAspect="1" noChangeArrowheads="1"/>
          </p:cNvPicPr>
          <p:nvPr/>
        </p:nvPicPr>
        <p:blipFill>
          <a:blip r:embed="rId2" cstate="print"/>
          <a:srcRect/>
          <a:stretch>
            <a:fillRect/>
          </a:stretch>
        </p:blipFill>
        <p:spPr bwMode="auto">
          <a:xfrm>
            <a:off x="5436096" y="2132856"/>
            <a:ext cx="1338677" cy="1656184"/>
          </a:xfrm>
          <a:prstGeom prst="rect">
            <a:avLst/>
          </a:prstGeom>
          <a:noFill/>
          <a:ln w="9525">
            <a:noFill/>
            <a:miter lim="800000"/>
            <a:headEnd/>
            <a:tailEnd/>
          </a:ln>
        </p:spPr>
      </p:pic>
      <p:sp>
        <p:nvSpPr>
          <p:cNvPr id="7" name="ZoneTexte 6"/>
          <p:cNvSpPr txBox="1"/>
          <p:nvPr/>
        </p:nvSpPr>
        <p:spPr>
          <a:xfrm>
            <a:off x="827584" y="3789040"/>
            <a:ext cx="7128792" cy="2893100"/>
          </a:xfrm>
          <a:prstGeom prst="rect">
            <a:avLst/>
          </a:prstGeom>
          <a:noFill/>
        </p:spPr>
        <p:txBody>
          <a:bodyPr wrap="square" rtlCol="0">
            <a:spAutoFit/>
          </a:bodyPr>
          <a:lstStyle/>
          <a:p>
            <a:r>
              <a:rPr lang="fr-FR" sz="1400" dirty="0" smtClean="0"/>
              <a:t>Principe: On partitionne la table en 2 sous-tables et un élément médian, et, suivant le résultat de la comparaison de l'élément médian et du prénom recherché (plus grand, plus petit ou égal) on recommence la recherche sur une des 2 sous-tables, jusqu'à avoir trouvé ou obtenir une sous-table vide (le prénom est alors absent de la table).</a:t>
            </a:r>
          </a:p>
          <a:p>
            <a:endParaRPr lang="fr-FR" sz="1400" dirty="0" smtClean="0"/>
          </a:p>
          <a:p>
            <a:r>
              <a:rPr lang="fr-FR" sz="1400" dirty="0" smtClean="0"/>
              <a:t>On cherche '</a:t>
            </a:r>
            <a:r>
              <a:rPr lang="fr-FR" sz="1400" dirty="0" err="1" smtClean="0"/>
              <a:t>olga</a:t>
            </a:r>
            <a:r>
              <a:rPr lang="fr-FR" sz="1400" dirty="0" smtClean="0"/>
              <a:t>' dans la table:</a:t>
            </a:r>
          </a:p>
          <a:p>
            <a:r>
              <a:rPr lang="fr-FR" sz="1400" dirty="0" smtClean="0"/>
              <a:t>milieu: élément 4</a:t>
            </a:r>
          </a:p>
          <a:p>
            <a:r>
              <a:rPr lang="fr-FR" sz="1400" dirty="0" smtClean="0"/>
              <a:t>'</a:t>
            </a:r>
            <a:r>
              <a:rPr lang="fr-FR" sz="1400" dirty="0" err="1" smtClean="0"/>
              <a:t>olga</a:t>
            </a:r>
            <a:r>
              <a:rPr lang="fr-FR" sz="1400" dirty="0" smtClean="0"/>
              <a:t>'&gt;'</a:t>
            </a:r>
            <a:r>
              <a:rPr lang="fr-FR" sz="1400" dirty="0" err="1" smtClean="0"/>
              <a:t>cunégonde</a:t>
            </a:r>
            <a:r>
              <a:rPr lang="fr-FR" sz="1400" dirty="0" smtClean="0"/>
              <a:t>'   -&gt; '</a:t>
            </a:r>
            <a:r>
              <a:rPr lang="fr-FR" sz="1400" dirty="0" err="1" smtClean="0"/>
              <a:t>olga</a:t>
            </a:r>
            <a:r>
              <a:rPr lang="fr-FR" sz="1400" dirty="0" smtClean="0"/>
              <a:t>' est entre 4 et 7</a:t>
            </a:r>
          </a:p>
          <a:p>
            <a:r>
              <a:rPr lang="fr-FR" sz="1400" dirty="0" smtClean="0"/>
              <a:t>milieu: élément 6</a:t>
            </a:r>
          </a:p>
          <a:p>
            <a:r>
              <a:rPr lang="fr-FR" sz="1400" dirty="0" smtClean="0"/>
              <a:t>'</a:t>
            </a:r>
            <a:r>
              <a:rPr lang="fr-FR" sz="1400" dirty="0" err="1" smtClean="0"/>
              <a:t>olga</a:t>
            </a:r>
            <a:r>
              <a:rPr lang="fr-FR" sz="1400" dirty="0" smtClean="0"/>
              <a:t>' &lt; '</a:t>
            </a:r>
            <a:r>
              <a:rPr lang="fr-FR" sz="1400" dirty="0" err="1" smtClean="0"/>
              <a:t>raymonde</a:t>
            </a:r>
            <a:r>
              <a:rPr lang="fr-FR" sz="1400" dirty="0" smtClean="0"/>
              <a:t>'  -&gt; '</a:t>
            </a:r>
            <a:r>
              <a:rPr lang="fr-FR" sz="1400" dirty="0" err="1" smtClean="0"/>
              <a:t>olga</a:t>
            </a:r>
            <a:r>
              <a:rPr lang="fr-FR" sz="1400" dirty="0" smtClean="0"/>
              <a:t>' est entre 4 et 6</a:t>
            </a:r>
          </a:p>
          <a:p>
            <a:r>
              <a:rPr lang="fr-FR" sz="1400" dirty="0" err="1" smtClean="0"/>
              <a:t>mileu</a:t>
            </a:r>
            <a:r>
              <a:rPr lang="fr-FR" sz="1400" dirty="0" smtClean="0"/>
              <a:t>: élément 5</a:t>
            </a:r>
          </a:p>
          <a:p>
            <a:r>
              <a:rPr lang="fr-FR" sz="1400" dirty="0" smtClean="0"/>
              <a:t>'</a:t>
            </a:r>
            <a:r>
              <a:rPr lang="fr-FR" sz="1400" dirty="0" err="1" smtClean="0"/>
              <a:t>olga</a:t>
            </a:r>
            <a:r>
              <a:rPr lang="fr-FR" sz="1400" dirty="0" smtClean="0"/>
              <a:t>' trouvé en 5</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E04C2B-ABCD-4A12-98DD-1B51497E09ED}">
  <ds:schemaRefs>
    <ds:schemaRef ds:uri="http://schemas.microsoft.com/sharepoint/v3/contenttype/forms"/>
  </ds:schemaRefs>
</ds:datastoreItem>
</file>

<file path=customXml/itemProps2.xml><?xml version="1.0" encoding="utf-8"?>
<ds:datastoreItem xmlns:ds="http://schemas.openxmlformats.org/officeDocument/2006/customXml" ds:itemID="{5C0CD04F-DA5F-43EA-BA74-EF092E5154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2EFFAC7-5025-4414-A69E-D596023633DB}">
  <ds:schemaRefs>
    <ds:schemaRef ds:uri="http://purl.org/dc/dcmitype/"/>
    <ds:schemaRef ds:uri="http://purl.org/dc/term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1753</TotalTime>
  <Words>509</Words>
  <Application>Microsoft Office PowerPoint</Application>
  <PresentationFormat>Affichage à l'écran (4:3)</PresentationFormat>
  <Paragraphs>56</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Oriel</vt:lpstr>
      <vt:lpstr>Exercices Les tableaux</vt:lpstr>
      <vt:lpstr>Exercices</vt:lpstr>
      <vt:lpstr>Exercices</vt:lpstr>
      <vt:lpstr>Exercices</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ca</cp:lastModifiedBy>
  <cp:revision>76</cp:revision>
  <dcterms:created xsi:type="dcterms:W3CDTF">2012-01-09T11:14:09Z</dcterms:created>
  <dcterms:modified xsi:type="dcterms:W3CDTF">2016-04-18T08:54:58Z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