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Penny Pincher - A Budgeting App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Tony Marcinkewciz, Noah Sibai, Greg Summers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Week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this milestone we want: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Login Screen -- Google Play Auth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Launch Splash Screen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Determine how to store data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Completed Navigation Tree</a:t>
            </a:r>
          </a:p>
          <a:p>
            <a:pPr indent="-317500" lvl="0" marL="457200" rtl="0">
              <a:spcBef>
                <a:spcPts val="0"/>
              </a:spcBef>
            </a:pPr>
            <a:r>
              <a:rPr lang="en"/>
              <a:t>Camera access usable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#1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3097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Receipt</a:t>
            </a:r>
            <a:r>
              <a:rPr lang="en"/>
              <a:t>/Expense Log</a:t>
            </a:r>
          </a:p>
          <a:p>
            <a:pPr indent="-317500" lvl="0" marL="457200">
              <a:spcBef>
                <a:spcPts val="0"/>
              </a:spcBef>
            </a:pPr>
            <a:r>
              <a:rPr lang="en"/>
              <a:t>Dashboard Started.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#2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Set/View budget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Budget results screens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Dashboard Buttons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#3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Detailed expense info, metrics, and expense tracking info.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Final Wrap 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