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5" r:id="rId8"/>
    <p:sldId id="260" r:id="rId9"/>
    <p:sldId id="262" r:id="rId10"/>
    <p:sldId id="261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48"/>
  </p:normalViewPr>
  <p:slideViewPr>
    <p:cSldViewPr snapToGrid="0">
      <p:cViewPr>
        <p:scale>
          <a:sx n="90" d="100"/>
          <a:sy n="90" d="100"/>
        </p:scale>
        <p:origin x="14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64BC-5CFC-5050-E2AD-7FB9AE3C7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EAA09-ADA1-F058-E2AF-A5203D754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D408-1C56-27F8-052C-C405E43D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9BE0-A235-4378-E817-0A9BECE1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A008-3C14-4771-8F42-651B08E9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4AFF-7E2C-F7DF-E045-E589165A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1CFD-E1A3-92D9-FD34-A27750D7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67A1-27D8-58DA-0EA4-72CC839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9482-9663-F305-FDDF-E2010EF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3DEC-86D2-5EE6-C2EA-844042B0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E7B50-929E-C62D-CB0D-48C1569E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81DF-98C0-C701-F83B-2BF260377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8DDB-4279-902C-F384-EE8D78E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BEE-8D77-CDAA-1098-C79F1E93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31A8-005E-7A1C-0981-0069070B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08CC-C772-5543-9039-7BC57991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69B4-954D-3A58-1AE6-37397511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2805-F58B-E15F-B79F-EBA7E5FE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3757-E4C7-E731-7008-DCF64AFD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BFA1-C1DC-57C0-405E-376CB13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4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61CA-4FB3-2D4B-A123-9C9214F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A1DD-6584-7136-C9C2-377EB508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F029-C08F-5DDF-2C4B-DC8D4C01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A7D1-5D62-3163-CAD4-70768DCD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FBF9-121E-AC60-902D-F45FBE45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86D2-D2A0-9A22-4232-33742159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6E2A-6223-4063-F8C7-33F19936C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D94F-5C76-CE68-73D5-8122D5441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1540-66B8-C536-B1C1-2F4899FE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3409-9967-000F-1FC3-A7438950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70220-B9EE-252D-B09E-0DDC62F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B446-A402-78CF-E954-5A1CFB76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2430-1145-6C31-B810-1ED12E29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0918-9E32-3E0F-09F2-77F8740E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AA905-2114-DB3D-EAEE-1C064BFDC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F0F0-6D0A-5716-E78C-C7323315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BC474-8B36-0A09-3840-77DFF072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382DE-94FE-05D1-04E0-A1331CFD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2DC91-185F-82C8-378D-30EB19A3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C79-4E0D-E35E-9474-3812DE92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7CCDE-28D0-ED4E-4733-4B8CA3ED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BFC42-AF45-ADB2-0DFF-07F253D6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3880-CA04-24F8-7B2F-8FE958E8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B8FE-978F-2AE9-5602-A61EA220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A5C2-4DB4-6C64-4EA8-DD30BF1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52F68-D622-46E9-AFC1-5F977DE1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737-CC2E-D323-7080-6F3D67BC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940C-4A53-06DD-852E-BFA41B92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9F1E-F480-19E8-C537-C02A20D4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7B2A-BD36-6E07-AF74-6644603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1CA9-8EE3-A1A5-41A7-8F3E79B1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F188-3042-1EB4-5044-FBF1F07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0E38-36C8-CB2B-E97B-8D9F9EED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DD3F-DFA1-E952-9AA7-0978BB3DB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58FD-807A-89D5-371C-7680D8FF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F55A-962A-0C91-5253-7DEC3B6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B73A-7737-8637-1BE2-41FD330E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0201-BE35-D02E-BA92-55C34861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C8950-7AC9-39C5-1140-7F2A6F19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296A-1348-C4CF-CC3E-8294C290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DB62-1317-146C-429A-81DD74A4D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B9CF-8939-C5D5-76C3-0DE9CE799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57BC-1379-997A-4590-0A5152D0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F91-5767-08DB-F9D8-751F4E8C1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7D0BB-7B39-D467-A132-CA4BF2C0F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Datathon</a:t>
            </a:r>
            <a:r>
              <a:rPr lang="en-US" dirty="0"/>
              <a:t>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9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348-A666-1364-5437-C445452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550D-1A17-2C3D-999A-CC7A1726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64029" y="4245428"/>
            <a:ext cx="31024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w/ Surrogate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God’s Plan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9F83B-9FD3-7AAA-F532-6C44048EA131}"/>
              </a:ext>
            </a:extLst>
          </p:cNvPr>
          <p:cNvSpPr txBox="1"/>
          <p:nvPr/>
        </p:nvSpPr>
        <p:spPr>
          <a:xfrm>
            <a:off x="9474313" y="2152450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BF8FB-2A84-D378-38EA-A10458B1B0DD}"/>
              </a:ext>
            </a:extLst>
          </p:cNvPr>
          <p:cNvSpPr txBox="1"/>
          <p:nvPr/>
        </p:nvSpPr>
        <p:spPr>
          <a:xfrm>
            <a:off x="1865199" y="2377446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BAEE9-31A0-03E7-9012-1FD439382CB2}"/>
              </a:ext>
            </a:extLst>
          </p:cNvPr>
          <p:cNvSpPr txBox="1"/>
          <p:nvPr/>
        </p:nvSpPr>
        <p:spPr>
          <a:xfrm>
            <a:off x="5593556" y="2225046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319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1FB-95B6-3A0E-D423-8A9F8181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B4B5-B146-E691-A9CB-2378C0BF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1DB0E-2410-6342-1B97-29ACE4E3762B}"/>
              </a:ext>
            </a:extLst>
          </p:cNvPr>
          <p:cNvSpPr/>
          <p:nvPr/>
        </p:nvSpPr>
        <p:spPr>
          <a:xfrm>
            <a:off x="9012351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64029" y="4245428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Valuable Insights into </a:t>
            </a:r>
          </a:p>
          <a:p>
            <a:pPr algn="ctr"/>
            <a:r>
              <a:rPr lang="en-US" dirty="0"/>
              <a:t>Future Success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Monitor Brand Perception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Instagram Data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F912476-7BF4-9B68-451B-E7C8F8FB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3" y="2289399"/>
            <a:ext cx="1219200" cy="1219200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0D5B51-6B1A-36B0-BB98-09A6DA2A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107" y="2087106"/>
            <a:ext cx="1623786" cy="16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DFBE7-F434-33D5-BFDC-08B5A4D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7C02-3B9B-DD4D-D680-4FB46F277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74915" y="2575833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 &amp; 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2714332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Assumptions on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14657" y="2714332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Engineering &amp;</a:t>
            </a:r>
          </a:p>
          <a:p>
            <a:pPr algn="ctr"/>
            <a:r>
              <a:rPr lang="en-US" dirty="0"/>
              <a:t>Augmentation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513C9-D5C3-3419-B7FE-79A65CC90342}"/>
              </a:ext>
            </a:extLst>
          </p:cNvPr>
          <p:cNvSpPr txBox="1"/>
          <p:nvPr/>
        </p:nvSpPr>
        <p:spPr>
          <a:xfrm>
            <a:off x="4544786" y="3752744"/>
            <a:ext cx="310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Representative Power of Brand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1666E-B2F7-2D40-6C7A-80A0F2345912}"/>
              </a:ext>
            </a:extLst>
          </p:cNvPr>
          <p:cNvSpPr txBox="1"/>
          <p:nvPr/>
        </p:nvSpPr>
        <p:spPr>
          <a:xfrm>
            <a:off x="827315" y="3752744"/>
            <a:ext cx="310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917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348-A666-1364-5437-C445452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550D-1A17-2C3D-999A-CC7A1726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2DE5DF5-CFB2-9D21-166E-7777AF7B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slide with buzz words of anomaly detection techniques that we can quickly skip and come to a clear explanation why we chose our models</a:t>
            </a:r>
          </a:p>
        </p:txBody>
      </p:sp>
    </p:spTree>
    <p:extLst>
      <p:ext uri="{BB962C8B-B14F-4D97-AF65-F5344CB8AC3E}">
        <p14:creationId xmlns:p14="http://schemas.microsoft.com/office/powerpoint/2010/main" val="81621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64029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w/ Surrogate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God’s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9F83B-9FD3-7AAA-F532-6C44048EA131}"/>
              </a:ext>
            </a:extLst>
          </p:cNvPr>
          <p:cNvSpPr txBox="1"/>
          <p:nvPr/>
        </p:nvSpPr>
        <p:spPr>
          <a:xfrm>
            <a:off x="9474313" y="2152450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BF8FB-2A84-D378-38EA-A10458B1B0DD}"/>
              </a:ext>
            </a:extLst>
          </p:cNvPr>
          <p:cNvSpPr txBox="1"/>
          <p:nvPr/>
        </p:nvSpPr>
        <p:spPr>
          <a:xfrm>
            <a:off x="1865199" y="2377446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BAEE9-31A0-03E7-9012-1FD439382CB2}"/>
              </a:ext>
            </a:extLst>
          </p:cNvPr>
          <p:cNvSpPr txBox="1"/>
          <p:nvPr/>
        </p:nvSpPr>
        <p:spPr>
          <a:xfrm>
            <a:off x="5593556" y="2225046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61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9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170</Words>
  <Application>Microsoft Macintosh PowerPoint</Application>
  <PresentationFormat>Widescreen</PresentationFormat>
  <Paragraphs>88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UBS Challenge</vt:lpstr>
      <vt:lpstr>Task</vt:lpstr>
      <vt:lpstr>Data Understanding</vt:lpstr>
      <vt:lpstr>Data Understanding</vt:lpstr>
      <vt:lpstr>Modelling Approach</vt:lpstr>
      <vt:lpstr>Model Selection</vt:lpstr>
      <vt:lpstr>Model Selection</vt:lpstr>
      <vt:lpstr>Baseline Model</vt:lpstr>
      <vt:lpstr>2nd Model</vt:lpstr>
      <vt:lpstr>3rd Model</vt:lpstr>
      <vt:lpstr>Model Enhancement</vt:lpstr>
      <vt:lpstr>Model Selection</vt:lpstr>
      <vt:lpstr>Actionable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UBS Challenge</dc:title>
  <dc:creator>Maxim Huber</dc:creator>
  <cp:lastModifiedBy>Maxim Huber</cp:lastModifiedBy>
  <cp:revision>36</cp:revision>
  <dcterms:created xsi:type="dcterms:W3CDTF">2024-04-27T18:48:41Z</dcterms:created>
  <dcterms:modified xsi:type="dcterms:W3CDTF">2024-04-28T08:47:27Z</dcterms:modified>
</cp:coreProperties>
</file>