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ype="http://schemas.openxmlformats.org/officeDocument/2006/relationships/presProps" Target="presProps.xml"/>  <Relationship Id="rId14" Type="http://schemas.openxmlformats.org/officeDocument/2006/relationships/viewProps" Target="viewProps.xml"/>  <Relationship Id="rId15" Type="http://schemas.openxmlformats.org/officeDocument/2006/relationships/theme" Target="theme/theme1.xml"/>  <Relationship Id="rId16" Type="http://schemas.openxmlformats.org/officeDocument/2006/relationships/tableStyles" Target="tableStyles.xml"/>  <Relationship Id="rId1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bc21971-3f58-4db5-bfa8-a2481226f19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3475f95-15d1-44cb-b6aa-1acaa0327ff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10d27e3-7c11-40b2-a63b-19a2d6ba9ee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362d177-68f5-4b21-973b-80462ba037a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3ad9a4f-863b-41d9-a31d-7c656b9c871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ae76251-0a75-418f-b96b-6af37a3b608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a6164bb-b1ae-4697-a163-725570580e0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c86de6d-f6de-47e4-808c-aa97950ded1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c987865-c48f-4c9c-ad23-988fd9ff756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c1168d9-3498-4325-85c1-864b51f4edf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d19f701-b095-4a8f-be89-fe156f6fdec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2022-06-21T18:31:49.963Z</dcterms:created>
  <dcterms:modified xsi:type="dcterms:W3CDTF">2022-06-21T18:31:49.963Z</dcterms:modified>
</cp:coreProperties>
</file>