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 Black"/>
      <p:bold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Archivo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ArchivoBlack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f67c8edd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2f67c8edd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f67c8edd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2f67c8edd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f67c8edd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2f67c8edd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f67c8edd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2f67c8edd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2f67c8edd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2f67c8edd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f67c8edd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2f67c8edd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2f67c8edd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2f67c8edd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f67c8edd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2f67c8edd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2f67c8edd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2f67c8edd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4957916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4957916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78fe0731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78fe0731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578fe0731a_1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578fe0731a_1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578fe0731a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578fe0731a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578fe0731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578fe0731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78fe0731a_1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78fe0731a_1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78fe0731a_1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78fe0731a_1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2f67c8edd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2f67c8edd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f67c8ed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2f67c8ed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f67c8edd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2f67c8edd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f67c8edd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2f67c8edd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2f67c8edd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2f67c8edd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671100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720000" y="1494300"/>
            <a:ext cx="5400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720000" y="3218100"/>
            <a:ext cx="54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3" type="title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3" type="title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8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6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9"/>
          <p:cNvSpPr/>
          <p:nvPr/>
        </p:nvSpPr>
        <p:spPr>
          <a:xfrm flipH="1" rot="-5400000">
            <a:off x="164157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0000" y="2679450"/>
            <a:ext cx="298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1417350"/>
            <a:ext cx="2988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0" y="9975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4571995" y="1216800"/>
            <a:ext cx="3852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0000" y="1216800"/>
            <a:ext cx="38520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571995" y="1216800"/>
            <a:ext cx="3852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rot="-5400000">
            <a:off x="1641575" y="-1282437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1416000" y="3221998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1416000" y="3699873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2" type="title"/>
          </p:nvPr>
        </p:nvSpPr>
        <p:spPr>
          <a:xfrm>
            <a:off x="4920000" y="3221998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3"/>
          <p:cNvSpPr txBox="1"/>
          <p:nvPr>
            <p:ph idx="3" type="subTitle"/>
          </p:nvPr>
        </p:nvSpPr>
        <p:spPr>
          <a:xfrm>
            <a:off x="4920000" y="3699887"/>
            <a:ext cx="280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4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1" name="Google Shape;171;p24"/>
          <p:cNvSpPr txBox="1"/>
          <p:nvPr>
            <p:ph idx="2" type="title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4" type="title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4"/>
          <p:cNvSpPr txBox="1"/>
          <p:nvPr>
            <p:ph idx="5" type="subTitle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2" type="title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5"/>
          <p:cNvSpPr txBox="1"/>
          <p:nvPr>
            <p:ph idx="3" type="subTitle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4" type="title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25"/>
          <p:cNvSpPr txBox="1"/>
          <p:nvPr>
            <p:ph idx="5" type="subTitle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6" type="title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25"/>
          <p:cNvSpPr txBox="1"/>
          <p:nvPr>
            <p:ph idx="7" type="subTitle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2" type="title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26"/>
          <p:cNvSpPr txBox="1"/>
          <p:nvPr>
            <p:ph idx="3" type="subTitle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4" type="title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6" type="title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6"/>
          <p:cNvSpPr txBox="1"/>
          <p:nvPr>
            <p:ph idx="7" type="subTitle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8" type="title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26"/>
          <p:cNvSpPr txBox="1"/>
          <p:nvPr>
            <p:ph idx="9" type="subTitle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13" type="title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26"/>
          <p:cNvSpPr txBox="1"/>
          <p:nvPr>
            <p:ph idx="14" type="subTitle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15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3124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23124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2" type="title"/>
          </p:nvPr>
        </p:nvSpPr>
        <p:spPr>
          <a:xfrm>
            <a:off x="6264000" y="1498838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7"/>
          <p:cNvSpPr txBox="1"/>
          <p:nvPr>
            <p:ph idx="3" type="subTitle"/>
          </p:nvPr>
        </p:nvSpPr>
        <p:spPr>
          <a:xfrm>
            <a:off x="6264000" y="1984538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4" type="title"/>
          </p:nvPr>
        </p:nvSpPr>
        <p:spPr>
          <a:xfrm>
            <a:off x="23124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7"/>
          <p:cNvSpPr txBox="1"/>
          <p:nvPr>
            <p:ph idx="5" type="subTitle"/>
          </p:nvPr>
        </p:nvSpPr>
        <p:spPr>
          <a:xfrm>
            <a:off x="23124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6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hasCustomPrompt="1" idx="7" type="title"/>
          </p:nvPr>
        </p:nvSpPr>
        <p:spPr>
          <a:xfrm>
            <a:off x="720000" y="1789350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/>
          <p:nvPr>
            <p:ph hasCustomPrompt="1" idx="8" type="title"/>
          </p:nvPr>
        </p:nvSpPr>
        <p:spPr>
          <a:xfrm>
            <a:off x="4671150" y="1789350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/>
          <p:nvPr>
            <p:ph hasCustomPrompt="1" idx="9" type="title"/>
          </p:nvPr>
        </p:nvSpPr>
        <p:spPr>
          <a:xfrm>
            <a:off x="720000" y="3515938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7"/>
          <p:cNvSpPr txBox="1"/>
          <p:nvPr>
            <p:ph idx="13" type="title"/>
          </p:nvPr>
        </p:nvSpPr>
        <p:spPr>
          <a:xfrm>
            <a:off x="6264000" y="3226025"/>
            <a:ext cx="216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27"/>
          <p:cNvSpPr txBox="1"/>
          <p:nvPr>
            <p:ph idx="14" type="subTitle"/>
          </p:nvPr>
        </p:nvSpPr>
        <p:spPr>
          <a:xfrm>
            <a:off x="6264000" y="3711725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hasCustomPrompt="1" idx="15" type="title"/>
          </p:nvPr>
        </p:nvSpPr>
        <p:spPr>
          <a:xfrm>
            <a:off x="4671150" y="3515938"/>
            <a:ext cx="1440000" cy="55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0" name="Google Shape;220;p27"/>
          <p:cNvSpPr/>
          <p:nvPr/>
        </p:nvSpPr>
        <p:spPr>
          <a:xfrm flipH="1" rot="-5400000">
            <a:off x="164157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28"/>
          <p:cNvSpPr txBox="1"/>
          <p:nvPr>
            <p:ph idx="1" type="subTitle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5" name="Google Shape;225;p28"/>
          <p:cNvSpPr txBox="1"/>
          <p:nvPr/>
        </p:nvSpPr>
        <p:spPr>
          <a:xfrm>
            <a:off x="1138800" y="3495300"/>
            <a:ext cx="384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flipH="1" rot="5400000">
            <a:off x="-1385450" y="299702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flipH="1" rot="5400000">
            <a:off x="-1210600" y="349132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347525" y="1636751"/>
            <a:ext cx="2796434" cy="3502398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4824000" y="771750"/>
            <a:ext cx="3600000" cy="36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 flipH="1" rot="10800000">
            <a:off x="9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5445834" y="615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" y="0"/>
            <a:ext cx="1813093" cy="1842725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7597553" y="3246200"/>
            <a:ext cx="1546456" cy="1897297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46000" y="3591000"/>
            <a:ext cx="4068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 rot="10800000">
            <a:off x="5445825" y="4088013"/>
            <a:ext cx="3698175" cy="1055475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rot="5400000">
            <a:off x="6683100" y="3051700"/>
            <a:ext cx="819325" cy="3384200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 rot="5400000">
            <a:off x="-1385450" y="1647375"/>
            <a:ext cx="3275400" cy="504525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 rot="5400000">
            <a:off x="-1210600" y="1216775"/>
            <a:ext cx="2862100" cy="440825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C3_RI5of6IN-DU5_pmqN1qpaM6ujD_Cu/view?usp=sharing" TargetMode="External"/><Relationship Id="rId4" Type="http://schemas.openxmlformats.org/officeDocument/2006/relationships/hyperlink" Target="https://drive.google.com/file/d/1C3_RI5of6IN-DU5_pmqN1qpaM6ujD_Cu/view?usp=sharing" TargetMode="External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SujMlUiQZwP_pR4JT7KM_eRHccNCuRQj/view?usp=share_link" TargetMode="External"/><Relationship Id="rId4" Type="http://schemas.openxmlformats.org/officeDocument/2006/relationships/hyperlink" Target="https://drive.google.com/file/d/1SujMlUiQZwP_pR4JT7KM_eRHccNCuRQj/view?usp=share_link" TargetMode="External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ctrTitle"/>
          </p:nvPr>
        </p:nvSpPr>
        <p:spPr>
          <a:xfrm>
            <a:off x="720000" y="844800"/>
            <a:ext cx="5505600" cy="23703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PEER8 </a:t>
            </a:r>
            <a:endParaRPr b="1" sz="4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SPRINT PRESENTATION</a:t>
            </a:r>
            <a:endParaRPr sz="4400"/>
          </a:p>
        </p:txBody>
      </p:sp>
      <p:sp>
        <p:nvSpPr>
          <p:cNvPr id="241" name="Google Shape;241;p31"/>
          <p:cNvSpPr txBox="1"/>
          <p:nvPr>
            <p:ph idx="1" type="subTitle"/>
          </p:nvPr>
        </p:nvSpPr>
        <p:spPr>
          <a:xfrm>
            <a:off x="720000" y="3291300"/>
            <a:ext cx="5505600" cy="461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Cole, Francisco, Noah, Yhara, Cuinn, and Jannat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42" name="Google Shape;242;p31"/>
          <p:cNvGrpSpPr/>
          <p:nvPr/>
        </p:nvGrpSpPr>
        <p:grpSpPr>
          <a:xfrm>
            <a:off x="5590039" y="1586740"/>
            <a:ext cx="4620746" cy="3556754"/>
            <a:chOff x="5527089" y="1579815"/>
            <a:chExt cx="4620746" cy="3556754"/>
          </a:xfrm>
        </p:grpSpPr>
        <p:sp>
          <p:nvSpPr>
            <p:cNvPr id="243" name="Google Shape;243;p31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31"/>
            <p:cNvGrpSpPr/>
            <p:nvPr/>
          </p:nvGrpSpPr>
          <p:grpSpPr>
            <a:xfrm>
              <a:off x="6419268" y="2311926"/>
              <a:ext cx="3428123" cy="2291198"/>
              <a:chOff x="6419268" y="2311926"/>
              <a:chExt cx="3428123" cy="2291198"/>
            </a:xfrm>
          </p:grpSpPr>
          <p:sp>
            <p:nvSpPr>
              <p:cNvPr id="252" name="Google Shape;252;p31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/>
          <p:nvPr>
            <p:ph idx="4294967295" type="title"/>
          </p:nvPr>
        </p:nvSpPr>
        <p:spPr>
          <a:xfrm>
            <a:off x="720000" y="1288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63" y="839625"/>
            <a:ext cx="6596874" cy="41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>
            <p:ph idx="4294967295" type="title"/>
          </p:nvPr>
        </p:nvSpPr>
        <p:spPr>
          <a:xfrm>
            <a:off x="720000" y="9925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1" y="776050"/>
            <a:ext cx="6228754" cy="417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/>
          <p:nvPr>
            <p:ph idx="4294967295" type="title"/>
          </p:nvPr>
        </p:nvSpPr>
        <p:spPr>
          <a:xfrm>
            <a:off x="720000" y="9925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63" y="827075"/>
            <a:ext cx="6616074" cy="41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/>
          <p:nvPr>
            <p:ph idx="4294967295" type="title"/>
          </p:nvPr>
        </p:nvSpPr>
        <p:spPr>
          <a:xfrm>
            <a:off x="720000" y="9925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43"/>
          <p:cNvPicPr preferRelativeResize="0"/>
          <p:nvPr/>
        </p:nvPicPr>
        <p:blipFill rotWithShape="1">
          <a:blip r:embed="rId3">
            <a:alphaModFix/>
          </a:blip>
          <a:srcRect b="14230" l="0" r="0" t="12267"/>
          <a:stretch/>
        </p:blipFill>
        <p:spPr>
          <a:xfrm>
            <a:off x="954238" y="976825"/>
            <a:ext cx="7235525" cy="34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/>
          <p:nvPr>
            <p:ph idx="4294967295" type="title"/>
          </p:nvPr>
        </p:nvSpPr>
        <p:spPr>
          <a:xfrm>
            <a:off x="720000" y="9925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13" y="776050"/>
            <a:ext cx="6424187" cy="41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idx="4294967295" type="title"/>
          </p:nvPr>
        </p:nvSpPr>
        <p:spPr>
          <a:xfrm>
            <a:off x="720000" y="9925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r>
              <a:rPr lang="en"/>
              <a:t>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700" y="776050"/>
            <a:ext cx="6150606" cy="41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idx="4294967295" type="title"/>
          </p:nvPr>
        </p:nvSpPr>
        <p:spPr>
          <a:xfrm>
            <a:off x="720000" y="9925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74" y="776050"/>
            <a:ext cx="6878449" cy="41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idx="4294967295" type="title"/>
          </p:nvPr>
        </p:nvSpPr>
        <p:spPr>
          <a:xfrm>
            <a:off x="769250" y="101875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Use-Case</a:t>
            </a:r>
            <a:r>
              <a:rPr lang="en" u="sng">
                <a:solidFill>
                  <a:schemeClr val="hlink"/>
                </a:solidFill>
                <a:hlinkClick r:id="rId4"/>
              </a:rPr>
              <a:t>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47"/>
          <p:cNvPicPr preferRelativeResize="0"/>
          <p:nvPr/>
        </p:nvPicPr>
        <p:blipFill rotWithShape="1">
          <a:blip r:embed="rId5">
            <a:alphaModFix/>
          </a:blip>
          <a:srcRect b="24950" l="17462" r="17979" t="15029"/>
          <a:stretch/>
        </p:blipFill>
        <p:spPr>
          <a:xfrm>
            <a:off x="617962" y="778675"/>
            <a:ext cx="8006573" cy="41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/>
          <p:nvPr/>
        </p:nvSpPr>
        <p:spPr>
          <a:xfrm>
            <a:off x="137950" y="78825"/>
            <a:ext cx="8799000" cy="4917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8"/>
          <p:cNvSpPr txBox="1"/>
          <p:nvPr>
            <p:ph idx="4294967295" type="title"/>
          </p:nvPr>
        </p:nvSpPr>
        <p:spPr>
          <a:xfrm>
            <a:off x="4798625" y="180700"/>
            <a:ext cx="4197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Activity</a:t>
            </a:r>
            <a:r>
              <a:rPr lang="en" u="sng">
                <a:hlinkClick r:id="rId4"/>
              </a:rPr>
              <a:t>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50" y="128100"/>
            <a:ext cx="6230123" cy="68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8"/>
          <p:cNvPicPr preferRelativeResize="0"/>
          <p:nvPr/>
        </p:nvPicPr>
        <p:blipFill rotWithShape="1">
          <a:blip r:embed="rId5">
            <a:alphaModFix/>
          </a:blip>
          <a:srcRect b="0" l="37523" r="0" t="58740"/>
          <a:stretch/>
        </p:blipFill>
        <p:spPr>
          <a:xfrm>
            <a:off x="6207700" y="1355525"/>
            <a:ext cx="5015800" cy="364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48"/>
          <p:cNvCxnSpPr/>
          <p:nvPr/>
        </p:nvCxnSpPr>
        <p:spPr>
          <a:xfrm flipH="1">
            <a:off x="4020125" y="2758975"/>
            <a:ext cx="2177700" cy="17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 txBox="1"/>
          <p:nvPr>
            <p:ph idx="8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74" name="Google Shape;574;p49"/>
          <p:cNvSpPr txBox="1"/>
          <p:nvPr>
            <p:ph type="title"/>
          </p:nvPr>
        </p:nvSpPr>
        <p:spPr>
          <a:xfrm>
            <a:off x="1791600" y="2264038"/>
            <a:ext cx="2246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constraint</a:t>
            </a:r>
            <a:endParaRPr/>
          </a:p>
        </p:txBody>
      </p:sp>
      <p:sp>
        <p:nvSpPr>
          <p:cNvPr id="575" name="Google Shape;575;p49"/>
          <p:cNvSpPr txBox="1"/>
          <p:nvPr>
            <p:ph idx="2" type="title"/>
          </p:nvPr>
        </p:nvSpPr>
        <p:spPr>
          <a:xfrm>
            <a:off x="4968900" y="2210175"/>
            <a:ext cx="25278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Common meeting Times</a:t>
            </a:r>
            <a:endParaRPr sz="2200"/>
          </a:p>
        </p:txBody>
      </p:sp>
      <p:sp>
        <p:nvSpPr>
          <p:cNvPr id="576" name="Google Shape;576;p49"/>
          <p:cNvSpPr txBox="1"/>
          <p:nvPr>
            <p:ph idx="4" type="title"/>
          </p:nvPr>
        </p:nvSpPr>
        <p:spPr>
          <a:xfrm>
            <a:off x="1242600" y="4161875"/>
            <a:ext cx="33444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Miscommunication with certain features</a:t>
            </a:r>
            <a:endParaRPr/>
          </a:p>
        </p:txBody>
      </p:sp>
      <p:sp>
        <p:nvSpPr>
          <p:cNvPr id="577" name="Google Shape;577;p49"/>
          <p:cNvSpPr txBox="1"/>
          <p:nvPr>
            <p:ph idx="6" type="title"/>
          </p:nvPr>
        </p:nvSpPr>
        <p:spPr>
          <a:xfrm>
            <a:off x="5014250" y="4395700"/>
            <a:ext cx="26451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Differentiating between instructors &amp; students</a:t>
            </a:r>
            <a:endParaRPr sz="2200"/>
          </a:p>
        </p:txBody>
      </p:sp>
      <p:sp>
        <p:nvSpPr>
          <p:cNvPr id="578" name="Google Shape;578;p49"/>
          <p:cNvSpPr/>
          <p:nvPr/>
        </p:nvSpPr>
        <p:spPr>
          <a:xfrm>
            <a:off x="2662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5980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2662800" y="29614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5980800" y="29614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2" name="Google Shape;582;p49"/>
          <p:cNvGrpSpPr/>
          <p:nvPr/>
        </p:nvGrpSpPr>
        <p:grpSpPr>
          <a:xfrm>
            <a:off x="7659358" y="3653207"/>
            <a:ext cx="1642264" cy="1723847"/>
            <a:chOff x="7501615" y="3168387"/>
            <a:chExt cx="1947195" cy="2279919"/>
          </a:xfrm>
        </p:grpSpPr>
        <p:sp>
          <p:nvSpPr>
            <p:cNvPr id="583" name="Google Shape;583;p49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8555238" y="335576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8369442" y="316838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586" name="Google Shape;586;p49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grpSp>
          <p:nvGrpSpPr>
            <p:cNvPr id="587" name="Google Shape;587;p49"/>
            <p:cNvGrpSpPr/>
            <p:nvPr/>
          </p:nvGrpSpPr>
          <p:grpSpPr>
            <a:xfrm>
              <a:off x="7529316" y="3735518"/>
              <a:ext cx="1462285" cy="1255570"/>
              <a:chOff x="643866" y="1570092"/>
              <a:chExt cx="1462286" cy="1255570"/>
            </a:xfrm>
          </p:grpSpPr>
          <p:sp>
            <p:nvSpPr>
              <p:cNvPr id="588" name="Google Shape;588;p49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89" name="Google Shape;589;p49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0" name="Google Shape;590;p49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1" name="Google Shape;591;p49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2" name="Google Shape;592;p49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3" name="Google Shape;593;p49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4" name="Google Shape;594;p49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5" name="Google Shape;595;p49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596" name="Google Shape;596;p49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597" name="Google Shape;597;p49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598" name="Google Shape;598;p49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9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 flipH="1">
              <a:off x="76203" y="1674711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1" name="Google Shape;601;p49"/>
            <p:cNvGrpSpPr/>
            <p:nvPr/>
          </p:nvGrpSpPr>
          <p:grpSpPr>
            <a:xfrm>
              <a:off x="152389" y="586560"/>
              <a:ext cx="1804419" cy="1011946"/>
              <a:chOff x="1000664" y="3946510"/>
              <a:chExt cx="1804419" cy="1011946"/>
            </a:xfrm>
          </p:grpSpPr>
          <p:sp>
            <p:nvSpPr>
              <p:cNvPr id="602" name="Google Shape;602;p49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9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49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49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49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9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49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49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9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9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9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9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9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9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9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9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9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9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9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1" name="Google Shape;621;p49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49"/>
          <p:cNvGrpSpPr/>
          <p:nvPr/>
        </p:nvGrpSpPr>
        <p:grpSpPr>
          <a:xfrm>
            <a:off x="2770801" y="1464903"/>
            <a:ext cx="287994" cy="287993"/>
            <a:chOff x="-62151950" y="4111775"/>
            <a:chExt cx="318225" cy="316650"/>
          </a:xfrm>
        </p:grpSpPr>
        <p:sp>
          <p:nvSpPr>
            <p:cNvPr id="623" name="Google Shape;623;p49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9"/>
          <p:cNvGrpSpPr/>
          <p:nvPr/>
        </p:nvGrpSpPr>
        <p:grpSpPr>
          <a:xfrm>
            <a:off x="6088800" y="1464900"/>
            <a:ext cx="288001" cy="288001"/>
            <a:chOff x="2037825" y="3254050"/>
            <a:chExt cx="296175" cy="296175"/>
          </a:xfrm>
        </p:grpSpPr>
        <p:sp>
          <p:nvSpPr>
            <p:cNvPr id="628" name="Google Shape;628;p49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9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9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9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9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9"/>
          <p:cNvGrpSpPr/>
          <p:nvPr/>
        </p:nvGrpSpPr>
        <p:grpSpPr>
          <a:xfrm>
            <a:off x="2770791" y="3069175"/>
            <a:ext cx="288001" cy="288001"/>
            <a:chOff x="3497300" y="3227275"/>
            <a:chExt cx="296175" cy="296175"/>
          </a:xfrm>
        </p:grpSpPr>
        <p:sp>
          <p:nvSpPr>
            <p:cNvPr id="635" name="Google Shape;635;p49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9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9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9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9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9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49"/>
          <p:cNvGrpSpPr/>
          <p:nvPr/>
        </p:nvGrpSpPr>
        <p:grpSpPr>
          <a:xfrm>
            <a:off x="6088797" y="3080924"/>
            <a:ext cx="288006" cy="264501"/>
            <a:chOff x="6543825" y="3202075"/>
            <a:chExt cx="296975" cy="275350"/>
          </a:xfrm>
        </p:grpSpPr>
        <p:sp>
          <p:nvSpPr>
            <p:cNvPr id="644" name="Google Shape;644;p49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9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9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9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993750" y="785875"/>
            <a:ext cx="4644000" cy="815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15" name="Google Shape;315;p32"/>
          <p:cNvSpPr txBox="1"/>
          <p:nvPr>
            <p:ph idx="1" type="subTitle"/>
          </p:nvPr>
        </p:nvSpPr>
        <p:spPr>
          <a:xfrm>
            <a:off x="720000" y="1700075"/>
            <a:ext cx="5004900" cy="25566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rPr>
              <a:t>Tasked with automating the aggregation of scores from peer reviews</a:t>
            </a:r>
            <a:endParaRPr b="1" sz="1800">
              <a:solidFill>
                <a:srgbClr val="6161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rPr>
              <a:t>Peer reviews used by instructors for grading</a:t>
            </a:r>
            <a:endParaRPr b="1" sz="1800">
              <a:solidFill>
                <a:srgbClr val="6161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rgbClr val="616161"/>
                </a:solidFill>
                <a:latin typeface="Montserrat"/>
                <a:ea typeface="Montserrat"/>
                <a:cs typeface="Montserrat"/>
                <a:sym typeface="Montserrat"/>
              </a:rPr>
              <a:t>Instructors need ability for customization </a:t>
            </a:r>
            <a:endParaRPr b="1" sz="1800">
              <a:solidFill>
                <a:srgbClr val="6161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6" name="Google Shape;316;p32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317" name="Google Shape;317;p32"/>
            <p:cNvSpPr/>
            <p:nvPr/>
          </p:nvSpPr>
          <p:spPr>
            <a:xfrm>
              <a:off x="5247768" y="2965358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8036381" y="137579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5621607" y="145920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400168" y="1915183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5718417" y="213548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32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326" name="Google Shape;326;p32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rect b="b" l="l" r="r" t="t"/>
                <a:pathLst>
                  <a:path extrusionOk="0" h="52653" w="52652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rect b="b" l="l" r="r" t="t"/>
                <a:pathLst>
                  <a:path extrusionOk="0" h="52657" w="28623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rect b="b" l="l" r="r" t="t"/>
                <a:pathLst>
                  <a:path extrusionOk="0" h="14377" w="14616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rect b="b" l="l" r="r" t="t"/>
                <a:pathLst>
                  <a:path extrusionOk="0" h="21211" w="21213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rect b="b" l="l" r="r" t="t"/>
                <a:pathLst>
                  <a:path extrusionOk="0" h="19877" w="19876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rect b="b" l="l" r="r" t="t"/>
                <a:pathLst>
                  <a:path extrusionOk="0" h="12544" w="6369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rect b="b" l="l" r="r" t="t"/>
                <a:pathLst>
                  <a:path extrusionOk="0" h="34793" w="27972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rect b="b" l="l" r="r" t="t"/>
                <a:pathLst>
                  <a:path extrusionOk="0" h="5062" w="27972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rect b="b" l="l" r="r" t="t"/>
                <a:pathLst>
                  <a:path extrusionOk="0" h="1460" w="1462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rect b="b" l="l" r="r" t="t"/>
                <a:pathLst>
                  <a:path extrusionOk="0" h="1460" w="1463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rect b="b" l="l" r="r" t="t"/>
                <a:pathLst>
                  <a:path extrusionOk="0" h="1460" w="146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rect b="b" l="l" r="r" t="t"/>
                <a:pathLst>
                  <a:path extrusionOk="0" h="34794" w="27973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rect b="b" l="l" r="r" t="t"/>
                <a:pathLst>
                  <a:path extrusionOk="0" h="5063" w="27973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rect b="b" l="l" r="r" t="t"/>
                <a:pathLst>
                  <a:path extrusionOk="0" h="1461" w="1464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rect b="b" l="l" r="r" t="t"/>
                <a:pathLst>
                  <a:path extrusionOk="0" h="1461" w="1461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rect b="b" l="l" r="r" t="t"/>
                <a:pathLst>
                  <a:path extrusionOk="0" h="11846" w="11844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rect b="b" l="l" r="r" t="t"/>
                <a:pathLst>
                  <a:path extrusionOk="0" h="4691" w="3493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rect b="b" l="l" r="r" t="t"/>
                <a:pathLst>
                  <a:path extrusionOk="0" h="1246" w="13683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rect b="b" l="l" r="r" t="t"/>
                <a:pathLst>
                  <a:path extrusionOk="0" h="3850" w="17929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rect b="b" l="l" r="r" t="t"/>
                <a:pathLst>
                  <a:path extrusionOk="0" h="629" w="63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rect b="b" l="l" r="r" t="t"/>
                <a:pathLst>
                  <a:path extrusionOk="0" h="629" w="628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rect b="b" l="l" r="r" t="t"/>
                <a:pathLst>
                  <a:path extrusionOk="0" h="629" w="629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rect b="b" l="l" r="r" t="t"/>
                <a:pathLst>
                  <a:path extrusionOk="0" h="547" w="440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rect b="b" l="l" r="r" t="t"/>
                <a:pathLst>
                  <a:path extrusionOk="0" h="2002" w="6806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rect b="b" l="l" r="r" t="t"/>
                <a:pathLst>
                  <a:path extrusionOk="0" h="547" w="4401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rect b="b" l="l" r="r" t="t"/>
                <a:pathLst>
                  <a:path extrusionOk="0" h="4064" w="7107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rect b="b" l="l" r="r" t="t"/>
                <a:pathLst>
                  <a:path extrusionOk="0" h="11502" w="21108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rect b="b" l="l" r="r" t="t"/>
                <a:pathLst>
                  <a:path extrusionOk="0" h="2528" w="21108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rect b="b" l="l" r="r" t="t"/>
                <a:pathLst>
                  <a:path extrusionOk="0" h="2337" w="5272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rect b="b" l="l" r="r" t="t"/>
                <a:pathLst>
                  <a:path extrusionOk="0" h="2337" w="3279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rect b="b" l="l" r="r" t="t"/>
                <a:pathLst>
                  <a:path extrusionOk="0" h="455" w="6706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rect b="b" l="l" r="r" t="t"/>
                <a:pathLst>
                  <a:path extrusionOk="0" h="455" w="9251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rect b="b" l="l" r="r" t="t"/>
                <a:pathLst>
                  <a:path extrusionOk="0" h="15742" w="13899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rect b="b" l="l" r="r" t="t"/>
                <a:pathLst>
                  <a:path extrusionOk="0" h="3382" w="313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rect b="b" l="l" r="r" t="t"/>
                <a:pathLst>
                  <a:path extrusionOk="0" h="443" w="7804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rect b="b" l="l" r="r" t="t"/>
                <a:pathLst>
                  <a:path extrusionOk="0" h="444" w="7804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rect b="b" l="l" r="r" t="t"/>
                <a:pathLst>
                  <a:path extrusionOk="0" h="442" w="11133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rect b="b" l="l" r="r" t="t"/>
                <a:pathLst>
                  <a:path extrusionOk="0" h="443" w="11133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rect b="b" l="l" r="r" t="t"/>
                <a:pathLst>
                  <a:path extrusionOk="0" h="444" w="11133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rect b="b" l="l" r="r" t="t"/>
                <a:pathLst>
                  <a:path extrusionOk="0" h="13549" w="17774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rect b="b" l="l" r="r" t="t"/>
                <a:pathLst>
                  <a:path extrusionOk="0" h="13549" w="17773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"/>
          <p:cNvSpPr txBox="1"/>
          <p:nvPr>
            <p:ph type="title"/>
          </p:nvPr>
        </p:nvSpPr>
        <p:spPr>
          <a:xfrm>
            <a:off x="611625" y="2198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LESSONS LEARNED</a:t>
            </a:r>
            <a:endParaRPr sz="3600"/>
          </a:p>
        </p:txBody>
      </p:sp>
      <p:grpSp>
        <p:nvGrpSpPr>
          <p:cNvPr id="656" name="Google Shape;656;p50"/>
          <p:cNvGrpSpPr/>
          <p:nvPr/>
        </p:nvGrpSpPr>
        <p:grpSpPr>
          <a:xfrm>
            <a:off x="-304800" y="3069361"/>
            <a:ext cx="2839384" cy="2378945"/>
            <a:chOff x="-304800" y="3069361"/>
            <a:chExt cx="2839384" cy="2378945"/>
          </a:xfrm>
        </p:grpSpPr>
        <p:sp>
          <p:nvSpPr>
            <p:cNvPr id="657" name="Google Shape;657;p50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 flipH="1">
              <a:off x="373842" y="306936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 flipH="1">
              <a:off x="152403" y="3449137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 flipH="1">
              <a:off x="2346365" y="48112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1" name="Google Shape;661;p50"/>
            <p:cNvGrpSpPr/>
            <p:nvPr/>
          </p:nvGrpSpPr>
          <p:grpSpPr>
            <a:xfrm>
              <a:off x="270567" y="3819796"/>
              <a:ext cx="2077992" cy="1178800"/>
              <a:chOff x="270567" y="3819796"/>
              <a:chExt cx="2077992" cy="1178800"/>
            </a:xfrm>
          </p:grpSpPr>
          <p:sp>
            <p:nvSpPr>
              <p:cNvPr id="662" name="Google Shape;662;p50"/>
              <p:cNvSpPr/>
              <p:nvPr/>
            </p:nvSpPr>
            <p:spPr>
              <a:xfrm>
                <a:off x="364479" y="3983372"/>
                <a:ext cx="1623440" cy="990808"/>
              </a:xfrm>
              <a:custGeom>
                <a:rect b="b" l="l" r="r" t="t"/>
                <a:pathLst>
                  <a:path extrusionOk="0" h="17693" w="28990">
                    <a:moveTo>
                      <a:pt x="907" y="0"/>
                    </a:moveTo>
                    <a:cubicBezTo>
                      <a:pt x="410" y="0"/>
                      <a:pt x="1" y="409"/>
                      <a:pt x="1" y="907"/>
                    </a:cubicBezTo>
                    <a:lnTo>
                      <a:pt x="1" y="16787"/>
                    </a:lnTo>
                    <a:cubicBezTo>
                      <a:pt x="1" y="17284"/>
                      <a:pt x="410" y="17693"/>
                      <a:pt x="907" y="17693"/>
                    </a:cubicBezTo>
                    <a:lnTo>
                      <a:pt x="28081" y="17693"/>
                    </a:lnTo>
                    <a:cubicBezTo>
                      <a:pt x="28579" y="17693"/>
                      <a:pt x="28988" y="17284"/>
                      <a:pt x="28988" y="16787"/>
                    </a:cubicBezTo>
                    <a:lnTo>
                      <a:pt x="28989" y="16787"/>
                    </a:lnTo>
                    <a:lnTo>
                      <a:pt x="28989" y="907"/>
                    </a:lnTo>
                    <a:cubicBezTo>
                      <a:pt x="28989" y="409"/>
                      <a:pt x="28581" y="0"/>
                      <a:pt x="280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50"/>
              <p:cNvSpPr/>
              <p:nvPr/>
            </p:nvSpPr>
            <p:spPr>
              <a:xfrm>
                <a:off x="417399" y="4037804"/>
                <a:ext cx="1517432" cy="774424"/>
              </a:xfrm>
              <a:custGeom>
                <a:rect b="b" l="l" r="r" t="t"/>
                <a:pathLst>
                  <a:path extrusionOk="0" h="13829" w="27097">
                    <a:moveTo>
                      <a:pt x="0" y="1"/>
                    </a:moveTo>
                    <a:lnTo>
                      <a:pt x="0" y="13829"/>
                    </a:lnTo>
                    <a:lnTo>
                      <a:pt x="27096" y="13829"/>
                    </a:lnTo>
                    <a:lnTo>
                      <a:pt x="27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0"/>
              <p:cNvSpPr/>
              <p:nvPr/>
            </p:nvSpPr>
            <p:spPr>
              <a:xfrm>
                <a:off x="270567" y="4872091"/>
                <a:ext cx="1811208" cy="126504"/>
              </a:xfrm>
              <a:custGeom>
                <a:rect b="b" l="l" r="r" t="t"/>
                <a:pathLst>
                  <a:path extrusionOk="0" h="2259" w="32343">
                    <a:moveTo>
                      <a:pt x="1" y="1"/>
                    </a:moveTo>
                    <a:lnTo>
                      <a:pt x="1" y="1247"/>
                    </a:lnTo>
                    <a:cubicBezTo>
                      <a:pt x="1" y="1803"/>
                      <a:pt x="456" y="2258"/>
                      <a:pt x="1012" y="2258"/>
                    </a:cubicBezTo>
                    <a:lnTo>
                      <a:pt x="31331" y="2258"/>
                    </a:lnTo>
                    <a:cubicBezTo>
                      <a:pt x="31887" y="2258"/>
                      <a:pt x="32342" y="1803"/>
                      <a:pt x="32342" y="1247"/>
                    </a:cubicBezTo>
                    <a:lnTo>
                      <a:pt x="32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50"/>
              <p:cNvSpPr/>
              <p:nvPr/>
            </p:nvSpPr>
            <p:spPr>
              <a:xfrm>
                <a:off x="996495" y="4872596"/>
                <a:ext cx="359408" cy="41328"/>
              </a:xfrm>
              <a:custGeom>
                <a:rect b="b" l="l" r="r" t="t"/>
                <a:pathLst>
                  <a:path extrusionOk="0" h="738" w="6418">
                    <a:moveTo>
                      <a:pt x="1" y="1"/>
                    </a:moveTo>
                    <a:lnTo>
                      <a:pt x="1" y="407"/>
                    </a:lnTo>
                    <a:cubicBezTo>
                      <a:pt x="1" y="589"/>
                      <a:pt x="148" y="737"/>
                      <a:pt x="330" y="737"/>
                    </a:cubicBezTo>
                    <a:lnTo>
                      <a:pt x="6089" y="737"/>
                    </a:lnTo>
                    <a:cubicBezTo>
                      <a:pt x="6270" y="737"/>
                      <a:pt x="6417" y="589"/>
                      <a:pt x="6417" y="407"/>
                    </a:cubicBez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0"/>
              <p:cNvSpPr/>
              <p:nvPr/>
            </p:nvSpPr>
            <p:spPr>
              <a:xfrm>
                <a:off x="1353551" y="4213196"/>
                <a:ext cx="319032" cy="22176"/>
              </a:xfrm>
              <a:custGeom>
                <a:rect b="b" l="l" r="r" t="t"/>
                <a:pathLst>
                  <a:path extrusionOk="0" h="396" w="5697">
                    <a:moveTo>
                      <a:pt x="0" y="0"/>
                    </a:moveTo>
                    <a:lnTo>
                      <a:pt x="0" y="396"/>
                    </a:lnTo>
                    <a:lnTo>
                      <a:pt x="5696" y="396"/>
                    </a:lnTo>
                    <a:lnTo>
                      <a:pt x="56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0"/>
              <p:cNvSpPr/>
              <p:nvPr/>
            </p:nvSpPr>
            <p:spPr>
              <a:xfrm>
                <a:off x="1225199" y="4271772"/>
                <a:ext cx="575736" cy="22232"/>
              </a:xfrm>
              <a:custGeom>
                <a:rect b="b" l="l" r="r" t="t"/>
                <a:pathLst>
                  <a:path extrusionOk="0" h="397" w="10281">
                    <a:moveTo>
                      <a:pt x="0" y="1"/>
                    </a:moveTo>
                    <a:lnTo>
                      <a:pt x="0" y="397"/>
                    </a:lnTo>
                    <a:lnTo>
                      <a:pt x="10281" y="397"/>
                    </a:lnTo>
                    <a:lnTo>
                      <a:pt x="102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0"/>
              <p:cNvSpPr/>
              <p:nvPr/>
            </p:nvSpPr>
            <p:spPr>
              <a:xfrm>
                <a:off x="1225199" y="4387580"/>
                <a:ext cx="575736" cy="123592"/>
              </a:xfrm>
              <a:custGeom>
                <a:rect b="b" l="l" r="r" t="t"/>
                <a:pathLst>
                  <a:path extrusionOk="0" h="2207" w="10281">
                    <a:moveTo>
                      <a:pt x="1485" y="1"/>
                    </a:moveTo>
                    <a:cubicBezTo>
                      <a:pt x="668" y="1"/>
                      <a:pt x="0" y="498"/>
                      <a:pt x="0" y="1104"/>
                    </a:cubicBezTo>
                    <a:cubicBezTo>
                      <a:pt x="0" y="1711"/>
                      <a:pt x="668" y="2207"/>
                      <a:pt x="1485" y="2207"/>
                    </a:cubicBezTo>
                    <a:lnTo>
                      <a:pt x="8796" y="2207"/>
                    </a:lnTo>
                    <a:cubicBezTo>
                      <a:pt x="9613" y="2207"/>
                      <a:pt x="10281" y="1711"/>
                      <a:pt x="10281" y="1104"/>
                    </a:cubicBezTo>
                    <a:cubicBezTo>
                      <a:pt x="10281" y="498"/>
                      <a:pt x="9613" y="1"/>
                      <a:pt x="8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50"/>
              <p:cNvSpPr/>
              <p:nvPr/>
            </p:nvSpPr>
            <p:spPr>
              <a:xfrm>
                <a:off x="1308471" y="4430420"/>
                <a:ext cx="37856" cy="37856"/>
              </a:xfrm>
              <a:custGeom>
                <a:rect b="b" l="l" r="r" t="t"/>
                <a:pathLst>
                  <a:path extrusionOk="0" h="676" w="676">
                    <a:moveTo>
                      <a:pt x="338" y="1"/>
                    </a:moveTo>
                    <a:cubicBezTo>
                      <a:pt x="152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8" y="676"/>
                    </a:cubicBezTo>
                    <a:cubicBezTo>
                      <a:pt x="523" y="676"/>
                      <a:pt x="673" y="523"/>
                      <a:pt x="673" y="338"/>
                    </a:cubicBezTo>
                    <a:cubicBezTo>
                      <a:pt x="676" y="153"/>
                      <a:pt x="523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0"/>
              <p:cNvSpPr/>
              <p:nvPr/>
            </p:nvSpPr>
            <p:spPr>
              <a:xfrm>
                <a:off x="1382671" y="4430420"/>
                <a:ext cx="37912" cy="37856"/>
              </a:xfrm>
              <a:custGeom>
                <a:rect b="b" l="l" r="r" t="t"/>
                <a:pathLst>
                  <a:path extrusionOk="0" h="676" w="677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9" y="676"/>
                    </a:cubicBezTo>
                    <a:cubicBezTo>
                      <a:pt x="524" y="676"/>
                      <a:pt x="674" y="523"/>
                      <a:pt x="674" y="338"/>
                    </a:cubicBezTo>
                    <a:cubicBezTo>
                      <a:pt x="677" y="153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50"/>
              <p:cNvSpPr/>
              <p:nvPr/>
            </p:nvSpPr>
            <p:spPr>
              <a:xfrm>
                <a:off x="1456927" y="4430420"/>
                <a:ext cx="37912" cy="37856"/>
              </a:xfrm>
              <a:custGeom>
                <a:rect b="b" l="l" r="r" t="t"/>
                <a:pathLst>
                  <a:path extrusionOk="0" h="676" w="677">
                    <a:moveTo>
                      <a:pt x="339" y="1"/>
                    </a:moveTo>
                    <a:cubicBezTo>
                      <a:pt x="153" y="1"/>
                      <a:pt x="0" y="152"/>
                      <a:pt x="0" y="338"/>
                    </a:cubicBezTo>
                    <a:cubicBezTo>
                      <a:pt x="0" y="523"/>
                      <a:pt x="152" y="676"/>
                      <a:pt x="339" y="676"/>
                    </a:cubicBezTo>
                    <a:cubicBezTo>
                      <a:pt x="524" y="676"/>
                      <a:pt x="677" y="523"/>
                      <a:pt x="677" y="338"/>
                    </a:cubicBezTo>
                    <a:cubicBezTo>
                      <a:pt x="677" y="153"/>
                      <a:pt x="526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50"/>
              <p:cNvSpPr/>
              <p:nvPr/>
            </p:nvSpPr>
            <p:spPr>
              <a:xfrm>
                <a:off x="1531239" y="4430420"/>
                <a:ext cx="37968" cy="37856"/>
              </a:xfrm>
              <a:custGeom>
                <a:rect b="b" l="l" r="r" t="t"/>
                <a:pathLst>
                  <a:path extrusionOk="0" h="676" w="678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7" y="523"/>
                      <a:pt x="677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50"/>
              <p:cNvSpPr/>
              <p:nvPr/>
            </p:nvSpPr>
            <p:spPr>
              <a:xfrm>
                <a:off x="1605495" y="4430420"/>
                <a:ext cx="37968" cy="37856"/>
              </a:xfrm>
              <a:custGeom>
                <a:rect b="b" l="l" r="r" t="t"/>
                <a:pathLst>
                  <a:path extrusionOk="0" h="676" w="678">
                    <a:moveTo>
                      <a:pt x="339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3"/>
                      <a:pt x="152" y="676"/>
                      <a:pt x="339" y="676"/>
                    </a:cubicBezTo>
                    <a:cubicBezTo>
                      <a:pt x="525" y="676"/>
                      <a:pt x="675" y="523"/>
                      <a:pt x="675" y="338"/>
                    </a:cubicBezTo>
                    <a:cubicBezTo>
                      <a:pt x="677" y="153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0"/>
              <p:cNvSpPr/>
              <p:nvPr/>
            </p:nvSpPr>
            <p:spPr>
              <a:xfrm>
                <a:off x="1679919" y="4430420"/>
                <a:ext cx="37800" cy="37856"/>
              </a:xfrm>
              <a:custGeom>
                <a:rect b="b" l="l" r="r" t="t"/>
                <a:pathLst>
                  <a:path extrusionOk="0" h="676" w="675">
                    <a:moveTo>
                      <a:pt x="336" y="1"/>
                    </a:moveTo>
                    <a:cubicBezTo>
                      <a:pt x="150" y="1"/>
                      <a:pt x="0" y="152"/>
                      <a:pt x="0" y="338"/>
                    </a:cubicBezTo>
                    <a:cubicBezTo>
                      <a:pt x="0" y="523"/>
                      <a:pt x="150" y="676"/>
                      <a:pt x="336" y="676"/>
                    </a:cubicBezTo>
                    <a:cubicBezTo>
                      <a:pt x="522" y="676"/>
                      <a:pt x="674" y="523"/>
                      <a:pt x="674" y="338"/>
                    </a:cubicBezTo>
                    <a:cubicBezTo>
                      <a:pt x="674" y="153"/>
                      <a:pt x="522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0"/>
              <p:cNvSpPr/>
              <p:nvPr/>
            </p:nvSpPr>
            <p:spPr>
              <a:xfrm>
                <a:off x="1413135" y="4593212"/>
                <a:ext cx="199920" cy="81088"/>
              </a:xfrm>
              <a:custGeom>
                <a:rect b="b" l="l" r="r" t="t"/>
                <a:pathLst>
                  <a:path extrusionOk="0" h="1448" w="3570">
                    <a:moveTo>
                      <a:pt x="1" y="1"/>
                    </a:moveTo>
                    <a:lnTo>
                      <a:pt x="1" y="1447"/>
                    </a:lnTo>
                    <a:lnTo>
                      <a:pt x="3569" y="1447"/>
                    </a:lnTo>
                    <a:lnTo>
                      <a:pt x="35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0"/>
              <p:cNvSpPr/>
              <p:nvPr/>
            </p:nvSpPr>
            <p:spPr>
              <a:xfrm>
                <a:off x="1448359" y="4622612"/>
                <a:ext cx="129360" cy="22232"/>
              </a:xfrm>
              <a:custGeom>
                <a:rect b="b" l="l" r="r" t="t"/>
                <a:pathLst>
                  <a:path extrusionOk="0" h="397" w="2310">
                    <a:moveTo>
                      <a:pt x="1" y="1"/>
                    </a:moveTo>
                    <a:lnTo>
                      <a:pt x="1" y="397"/>
                    </a:lnTo>
                    <a:lnTo>
                      <a:pt x="2310" y="397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0"/>
              <p:cNvSpPr/>
              <p:nvPr/>
            </p:nvSpPr>
            <p:spPr>
              <a:xfrm>
                <a:off x="511143" y="4119676"/>
                <a:ext cx="610680" cy="610848"/>
              </a:xfrm>
              <a:custGeom>
                <a:rect b="b" l="l" r="r" t="t"/>
                <a:pathLst>
                  <a:path extrusionOk="0" h="10908" w="10905">
                    <a:moveTo>
                      <a:pt x="5453" y="1"/>
                    </a:moveTo>
                    <a:cubicBezTo>
                      <a:pt x="2440" y="1"/>
                      <a:pt x="1" y="2443"/>
                      <a:pt x="1" y="5454"/>
                    </a:cubicBezTo>
                    <a:cubicBezTo>
                      <a:pt x="1" y="8467"/>
                      <a:pt x="2443" y="10908"/>
                      <a:pt x="5453" y="10908"/>
                    </a:cubicBezTo>
                    <a:cubicBezTo>
                      <a:pt x="8464" y="10908"/>
                      <a:pt x="10905" y="8464"/>
                      <a:pt x="10905" y="5454"/>
                    </a:cubicBezTo>
                    <a:cubicBezTo>
                      <a:pt x="10905" y="2441"/>
                      <a:pt x="8462" y="1"/>
                      <a:pt x="54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50"/>
              <p:cNvSpPr/>
              <p:nvPr/>
            </p:nvSpPr>
            <p:spPr>
              <a:xfrm>
                <a:off x="738671" y="4268356"/>
                <a:ext cx="155512" cy="208992"/>
              </a:xfrm>
              <a:custGeom>
                <a:rect b="b" l="l" r="r" t="t"/>
                <a:pathLst>
                  <a:path extrusionOk="0" h="3732" w="2777">
                    <a:moveTo>
                      <a:pt x="1388" y="0"/>
                    </a:moveTo>
                    <a:cubicBezTo>
                      <a:pt x="622" y="0"/>
                      <a:pt x="0" y="834"/>
                      <a:pt x="0" y="1866"/>
                    </a:cubicBezTo>
                    <a:cubicBezTo>
                      <a:pt x="0" y="2897"/>
                      <a:pt x="622" y="3731"/>
                      <a:pt x="1388" y="3731"/>
                    </a:cubicBezTo>
                    <a:cubicBezTo>
                      <a:pt x="2155" y="3731"/>
                      <a:pt x="2777" y="2897"/>
                      <a:pt x="2777" y="1866"/>
                    </a:cubicBezTo>
                    <a:cubicBezTo>
                      <a:pt x="2777" y="836"/>
                      <a:pt x="2155" y="0"/>
                      <a:pt x="1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50"/>
              <p:cNvSpPr/>
              <p:nvPr/>
            </p:nvSpPr>
            <p:spPr>
              <a:xfrm>
                <a:off x="654671" y="4492972"/>
                <a:ext cx="323456" cy="237552"/>
              </a:xfrm>
              <a:custGeom>
                <a:rect b="b" l="l" r="r" t="t"/>
                <a:pathLst>
                  <a:path extrusionOk="0" h="4242" w="5776">
                    <a:moveTo>
                      <a:pt x="2888" y="1"/>
                    </a:moveTo>
                    <a:cubicBezTo>
                      <a:pt x="1293" y="1"/>
                      <a:pt x="0" y="1294"/>
                      <a:pt x="0" y="2887"/>
                    </a:cubicBezTo>
                    <a:cubicBezTo>
                      <a:pt x="0" y="3078"/>
                      <a:pt x="19" y="3267"/>
                      <a:pt x="54" y="3447"/>
                    </a:cubicBezTo>
                    <a:cubicBezTo>
                      <a:pt x="880" y="3949"/>
                      <a:pt x="1851" y="4242"/>
                      <a:pt x="2888" y="4242"/>
                    </a:cubicBezTo>
                    <a:cubicBezTo>
                      <a:pt x="3926" y="4242"/>
                      <a:pt x="4897" y="3951"/>
                      <a:pt x="5722" y="3449"/>
                    </a:cubicBezTo>
                    <a:cubicBezTo>
                      <a:pt x="5756" y="3268"/>
                      <a:pt x="5776" y="3080"/>
                      <a:pt x="5776" y="2890"/>
                    </a:cubicBezTo>
                    <a:cubicBezTo>
                      <a:pt x="5776" y="1294"/>
                      <a:pt x="4484" y="1"/>
                      <a:pt x="28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50"/>
              <p:cNvSpPr/>
              <p:nvPr/>
            </p:nvSpPr>
            <p:spPr>
              <a:xfrm>
                <a:off x="389063" y="4088260"/>
                <a:ext cx="33600" cy="33544"/>
              </a:xfrm>
              <a:custGeom>
                <a:rect b="b" l="l" r="r" t="t"/>
                <a:pathLst>
                  <a:path extrusionOk="0" h="599" w="600">
                    <a:moveTo>
                      <a:pt x="300" y="1"/>
                    </a:moveTo>
                    <a:cubicBezTo>
                      <a:pt x="135" y="1"/>
                      <a:pt x="0" y="132"/>
                      <a:pt x="0" y="299"/>
                    </a:cubicBezTo>
                    <a:cubicBezTo>
                      <a:pt x="0" y="464"/>
                      <a:pt x="133" y="599"/>
                      <a:pt x="300" y="599"/>
                    </a:cubicBezTo>
                    <a:cubicBezTo>
                      <a:pt x="465" y="599"/>
                      <a:pt x="600" y="464"/>
                      <a:pt x="600" y="299"/>
                    </a:cubicBezTo>
                    <a:cubicBezTo>
                      <a:pt x="600" y="135"/>
                      <a:pt x="466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0"/>
              <p:cNvSpPr/>
              <p:nvPr/>
            </p:nvSpPr>
            <p:spPr>
              <a:xfrm>
                <a:off x="1658079" y="3819796"/>
                <a:ext cx="690480" cy="858872"/>
              </a:xfrm>
              <a:custGeom>
                <a:rect b="b" l="l" r="r" t="t"/>
                <a:pathLst>
                  <a:path extrusionOk="0" h="15337" w="12330">
                    <a:moveTo>
                      <a:pt x="1" y="0"/>
                    </a:moveTo>
                    <a:lnTo>
                      <a:pt x="1" y="15336"/>
                    </a:lnTo>
                    <a:lnTo>
                      <a:pt x="12330" y="15336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0"/>
              <p:cNvSpPr/>
              <p:nvPr/>
            </p:nvSpPr>
            <p:spPr>
              <a:xfrm>
                <a:off x="1658079" y="3819796"/>
                <a:ext cx="690480" cy="125104"/>
              </a:xfrm>
              <a:custGeom>
                <a:rect b="b" l="l" r="r" t="t"/>
                <a:pathLst>
                  <a:path extrusionOk="0" h="2234" w="12330">
                    <a:moveTo>
                      <a:pt x="1" y="0"/>
                    </a:moveTo>
                    <a:lnTo>
                      <a:pt x="1" y="2233"/>
                    </a:lnTo>
                    <a:lnTo>
                      <a:pt x="12330" y="2233"/>
                    </a:lnTo>
                    <a:lnTo>
                      <a:pt x="12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50"/>
              <p:cNvSpPr/>
              <p:nvPr/>
            </p:nvSpPr>
            <p:spPr>
              <a:xfrm>
                <a:off x="1703103" y="3862747"/>
                <a:ext cx="36120" cy="36176"/>
              </a:xfrm>
              <a:custGeom>
                <a:rect b="b" l="l" r="r" t="t"/>
                <a:pathLst>
                  <a:path extrusionOk="0" h="646" w="645">
                    <a:moveTo>
                      <a:pt x="323" y="1"/>
                    </a:moveTo>
                    <a:cubicBezTo>
                      <a:pt x="145" y="1"/>
                      <a:pt x="0" y="144"/>
                      <a:pt x="0" y="322"/>
                    </a:cubicBezTo>
                    <a:cubicBezTo>
                      <a:pt x="0" y="500"/>
                      <a:pt x="145" y="645"/>
                      <a:pt x="323" y="645"/>
                    </a:cubicBezTo>
                    <a:cubicBezTo>
                      <a:pt x="500" y="645"/>
                      <a:pt x="645" y="500"/>
                      <a:pt x="645" y="322"/>
                    </a:cubicBezTo>
                    <a:cubicBezTo>
                      <a:pt x="645" y="144"/>
                      <a:pt x="500" y="1"/>
                      <a:pt x="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0"/>
              <p:cNvSpPr/>
              <p:nvPr/>
            </p:nvSpPr>
            <p:spPr>
              <a:xfrm>
                <a:off x="1771031" y="3862747"/>
                <a:ext cx="36064" cy="36176"/>
              </a:xfrm>
              <a:custGeom>
                <a:rect b="b" l="l" r="r" t="t"/>
                <a:pathLst>
                  <a:path extrusionOk="0" h="646" w="644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500"/>
                      <a:pt x="144" y="645"/>
                      <a:pt x="322" y="645"/>
                    </a:cubicBezTo>
                    <a:cubicBezTo>
                      <a:pt x="500" y="645"/>
                      <a:pt x="644" y="500"/>
                      <a:pt x="644" y="322"/>
                    </a:cubicBezTo>
                    <a:cubicBezTo>
                      <a:pt x="644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0"/>
              <p:cNvSpPr/>
              <p:nvPr/>
            </p:nvSpPr>
            <p:spPr>
              <a:xfrm>
                <a:off x="1838847" y="3862747"/>
                <a:ext cx="36064" cy="36176"/>
              </a:xfrm>
              <a:custGeom>
                <a:rect b="b" l="l" r="r" t="t"/>
                <a:pathLst>
                  <a:path extrusionOk="0" h="646" w="644">
                    <a:moveTo>
                      <a:pt x="322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500"/>
                      <a:pt x="144" y="645"/>
                      <a:pt x="322" y="645"/>
                    </a:cubicBezTo>
                    <a:cubicBezTo>
                      <a:pt x="500" y="645"/>
                      <a:pt x="643" y="500"/>
                      <a:pt x="643" y="322"/>
                    </a:cubicBezTo>
                    <a:cubicBezTo>
                      <a:pt x="643" y="144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0"/>
              <p:cNvSpPr/>
              <p:nvPr/>
            </p:nvSpPr>
            <p:spPr>
              <a:xfrm>
                <a:off x="1743815" y="4089772"/>
                <a:ext cx="514667" cy="448623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0"/>
              <p:cNvSpPr/>
              <p:nvPr/>
            </p:nvSpPr>
            <p:spPr>
              <a:xfrm>
                <a:off x="1906875" y="4226527"/>
                <a:ext cx="199634" cy="157181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0"/>
              <p:cNvSpPr/>
              <p:nvPr/>
            </p:nvSpPr>
            <p:spPr>
              <a:xfrm>
                <a:off x="1933250" y="4151651"/>
                <a:ext cx="325367" cy="386700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9" name="Google Shape;689;p50"/>
          <p:cNvGrpSpPr/>
          <p:nvPr/>
        </p:nvGrpSpPr>
        <p:grpSpPr>
          <a:xfrm>
            <a:off x="7301442" y="76203"/>
            <a:ext cx="1766437" cy="2002953"/>
            <a:chOff x="7048803" y="76211"/>
            <a:chExt cx="2019016" cy="2140593"/>
          </a:xfrm>
        </p:grpSpPr>
        <p:sp>
          <p:nvSpPr>
            <p:cNvPr id="690" name="Google Shape;690;p50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 flipH="1">
              <a:off x="8421567" y="1837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 flipH="1">
              <a:off x="7048803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 flipH="1">
              <a:off x="8803390" y="164966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50"/>
            <p:cNvGrpSpPr/>
            <p:nvPr/>
          </p:nvGrpSpPr>
          <p:grpSpPr>
            <a:xfrm>
              <a:off x="7048804" y="152395"/>
              <a:ext cx="1942808" cy="1488424"/>
              <a:chOff x="5843375" y="1941175"/>
              <a:chExt cx="867325" cy="664475"/>
            </a:xfrm>
          </p:grpSpPr>
          <p:sp>
            <p:nvSpPr>
              <p:cNvPr id="695" name="Google Shape;695;p50"/>
              <p:cNvSpPr/>
              <p:nvPr/>
            </p:nvSpPr>
            <p:spPr>
              <a:xfrm>
                <a:off x="5921075" y="2072100"/>
                <a:ext cx="708600" cy="447475"/>
              </a:xfrm>
              <a:custGeom>
                <a:rect b="b" l="l" r="r" t="t"/>
                <a:pathLst>
                  <a:path extrusionOk="0" h="17899" w="28344">
                    <a:moveTo>
                      <a:pt x="1288" y="0"/>
                    </a:moveTo>
                    <a:cubicBezTo>
                      <a:pt x="581" y="0"/>
                      <a:pt x="1" y="579"/>
                      <a:pt x="1" y="1288"/>
                    </a:cubicBezTo>
                    <a:lnTo>
                      <a:pt x="1" y="16611"/>
                    </a:lnTo>
                    <a:cubicBezTo>
                      <a:pt x="1" y="17318"/>
                      <a:pt x="581" y="17899"/>
                      <a:pt x="1288" y="17899"/>
                    </a:cubicBezTo>
                    <a:lnTo>
                      <a:pt x="27056" y="17899"/>
                    </a:lnTo>
                    <a:cubicBezTo>
                      <a:pt x="27763" y="17899"/>
                      <a:pt x="28343" y="17318"/>
                      <a:pt x="28343" y="16611"/>
                    </a:cubicBezTo>
                    <a:lnTo>
                      <a:pt x="28343" y="1288"/>
                    </a:lnTo>
                    <a:cubicBezTo>
                      <a:pt x="28343" y="579"/>
                      <a:pt x="27763" y="0"/>
                      <a:pt x="27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50"/>
              <p:cNvSpPr/>
              <p:nvPr/>
            </p:nvSpPr>
            <p:spPr>
              <a:xfrm>
                <a:off x="5921150" y="2408000"/>
                <a:ext cx="708550" cy="111575"/>
              </a:xfrm>
              <a:custGeom>
                <a:rect b="b" l="l" r="r" t="t"/>
                <a:pathLst>
                  <a:path extrusionOk="0" h="4463" w="28342">
                    <a:moveTo>
                      <a:pt x="0" y="0"/>
                    </a:moveTo>
                    <a:lnTo>
                      <a:pt x="0" y="3175"/>
                    </a:lnTo>
                    <a:cubicBezTo>
                      <a:pt x="0" y="3882"/>
                      <a:pt x="579" y="4463"/>
                      <a:pt x="1288" y="4463"/>
                    </a:cubicBezTo>
                    <a:lnTo>
                      <a:pt x="27054" y="4463"/>
                    </a:lnTo>
                    <a:cubicBezTo>
                      <a:pt x="27761" y="4463"/>
                      <a:pt x="28342" y="3882"/>
                      <a:pt x="28342" y="3175"/>
                    </a:cubicBezTo>
                    <a:lnTo>
                      <a:pt x="283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0"/>
              <p:cNvSpPr/>
              <p:nvPr/>
            </p:nvSpPr>
            <p:spPr>
              <a:xfrm>
                <a:off x="5939650" y="2090875"/>
                <a:ext cx="671500" cy="301075"/>
              </a:xfrm>
              <a:custGeom>
                <a:rect b="b" l="l" r="r" t="t"/>
                <a:pathLst>
                  <a:path extrusionOk="0" h="12043" w="26860">
                    <a:moveTo>
                      <a:pt x="414" y="0"/>
                    </a:moveTo>
                    <a:cubicBezTo>
                      <a:pt x="186" y="0"/>
                      <a:pt x="1" y="186"/>
                      <a:pt x="1" y="413"/>
                    </a:cubicBezTo>
                    <a:lnTo>
                      <a:pt x="1" y="11628"/>
                    </a:lnTo>
                    <a:cubicBezTo>
                      <a:pt x="1" y="11856"/>
                      <a:pt x="186" y="12042"/>
                      <a:pt x="414" y="12042"/>
                    </a:cubicBezTo>
                    <a:lnTo>
                      <a:pt x="26447" y="12042"/>
                    </a:lnTo>
                    <a:cubicBezTo>
                      <a:pt x="26674" y="12042"/>
                      <a:pt x="26860" y="11856"/>
                      <a:pt x="26860" y="11628"/>
                    </a:cubicBezTo>
                    <a:lnTo>
                      <a:pt x="26860" y="413"/>
                    </a:lnTo>
                    <a:cubicBezTo>
                      <a:pt x="26860" y="186"/>
                      <a:pt x="26674" y="0"/>
                      <a:pt x="26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0"/>
              <p:cNvSpPr/>
              <p:nvPr/>
            </p:nvSpPr>
            <p:spPr>
              <a:xfrm>
                <a:off x="6101275" y="2587225"/>
                <a:ext cx="348250" cy="18425"/>
              </a:xfrm>
              <a:custGeom>
                <a:rect b="b" l="l" r="r" t="t"/>
                <a:pathLst>
                  <a:path extrusionOk="0" h="737" w="13930">
                    <a:moveTo>
                      <a:pt x="1" y="1"/>
                    </a:moveTo>
                    <a:lnTo>
                      <a:pt x="1" y="736"/>
                    </a:lnTo>
                    <a:lnTo>
                      <a:pt x="13930" y="736"/>
                    </a:lnTo>
                    <a:lnTo>
                      <a:pt x="139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0"/>
              <p:cNvSpPr/>
              <p:nvPr/>
            </p:nvSpPr>
            <p:spPr>
              <a:xfrm>
                <a:off x="6146700" y="2519500"/>
                <a:ext cx="257425" cy="67750"/>
              </a:xfrm>
              <a:custGeom>
                <a:rect b="b" l="l" r="r" t="t"/>
                <a:pathLst>
                  <a:path extrusionOk="0" h="2710" w="10297">
                    <a:moveTo>
                      <a:pt x="0" y="0"/>
                    </a:moveTo>
                    <a:lnTo>
                      <a:pt x="0" y="2710"/>
                    </a:lnTo>
                    <a:lnTo>
                      <a:pt x="10296" y="2710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0"/>
              <p:cNvSpPr/>
              <p:nvPr/>
            </p:nvSpPr>
            <p:spPr>
              <a:xfrm>
                <a:off x="6146700" y="2519500"/>
                <a:ext cx="257425" cy="39050"/>
              </a:xfrm>
              <a:custGeom>
                <a:rect b="b" l="l" r="r" t="t"/>
                <a:pathLst>
                  <a:path extrusionOk="0" h="1562" w="10297">
                    <a:moveTo>
                      <a:pt x="0" y="0"/>
                    </a:moveTo>
                    <a:lnTo>
                      <a:pt x="0" y="505"/>
                    </a:lnTo>
                    <a:lnTo>
                      <a:pt x="10296" y="1562"/>
                    </a:lnTo>
                    <a:lnTo>
                      <a:pt x="102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0"/>
              <p:cNvSpPr/>
              <p:nvPr/>
            </p:nvSpPr>
            <p:spPr>
              <a:xfrm>
                <a:off x="6175150" y="1997400"/>
                <a:ext cx="342250" cy="364100"/>
              </a:xfrm>
              <a:custGeom>
                <a:rect b="b" l="l" r="r" t="t"/>
                <a:pathLst>
                  <a:path extrusionOk="0" h="14564" w="13690">
                    <a:moveTo>
                      <a:pt x="8725" y="0"/>
                    </a:moveTo>
                    <a:cubicBezTo>
                      <a:pt x="8528" y="5800"/>
                      <a:pt x="4894" y="10632"/>
                      <a:pt x="0" y="12101"/>
                    </a:cubicBezTo>
                    <a:cubicBezTo>
                      <a:pt x="996" y="13082"/>
                      <a:pt x="2301" y="13936"/>
                      <a:pt x="4010" y="14564"/>
                    </a:cubicBezTo>
                    <a:cubicBezTo>
                      <a:pt x="13690" y="11007"/>
                      <a:pt x="10510" y="211"/>
                      <a:pt x="10510" y="211"/>
                    </a:cubicBezTo>
                    <a:cubicBezTo>
                      <a:pt x="9887" y="200"/>
                      <a:pt x="9290" y="122"/>
                      <a:pt x="87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0"/>
              <p:cNvSpPr/>
              <p:nvPr/>
            </p:nvSpPr>
            <p:spPr>
              <a:xfrm>
                <a:off x="6218375" y="2025875"/>
                <a:ext cx="114100" cy="112250"/>
              </a:xfrm>
              <a:custGeom>
                <a:rect b="b" l="l" r="r" t="t"/>
                <a:pathLst>
                  <a:path extrusionOk="0" h="4490" w="4564">
                    <a:moveTo>
                      <a:pt x="2599" y="587"/>
                    </a:moveTo>
                    <a:cubicBezTo>
                      <a:pt x="3359" y="587"/>
                      <a:pt x="3975" y="1205"/>
                      <a:pt x="3975" y="1962"/>
                    </a:cubicBezTo>
                    <a:lnTo>
                      <a:pt x="3975" y="2524"/>
                    </a:lnTo>
                    <a:cubicBezTo>
                      <a:pt x="3975" y="3284"/>
                      <a:pt x="3357" y="3900"/>
                      <a:pt x="2599" y="3900"/>
                    </a:cubicBezTo>
                    <a:lnTo>
                      <a:pt x="1963" y="3900"/>
                    </a:lnTo>
                    <a:cubicBezTo>
                      <a:pt x="1205" y="3900"/>
                      <a:pt x="587" y="3282"/>
                      <a:pt x="587" y="2524"/>
                    </a:cubicBezTo>
                    <a:lnTo>
                      <a:pt x="587" y="1962"/>
                    </a:lnTo>
                    <a:cubicBezTo>
                      <a:pt x="587" y="1203"/>
                      <a:pt x="1206" y="587"/>
                      <a:pt x="1963" y="587"/>
                    </a:cubicBezTo>
                    <a:close/>
                    <a:moveTo>
                      <a:pt x="1963" y="0"/>
                    </a:moveTo>
                    <a:cubicBezTo>
                      <a:pt x="881" y="0"/>
                      <a:pt x="1" y="881"/>
                      <a:pt x="1" y="1963"/>
                    </a:cubicBezTo>
                    <a:lnTo>
                      <a:pt x="1" y="2526"/>
                    </a:lnTo>
                    <a:cubicBezTo>
                      <a:pt x="1" y="3608"/>
                      <a:pt x="881" y="4490"/>
                      <a:pt x="1963" y="4490"/>
                    </a:cubicBezTo>
                    <a:lnTo>
                      <a:pt x="2599" y="4490"/>
                    </a:lnTo>
                    <a:cubicBezTo>
                      <a:pt x="3682" y="4490"/>
                      <a:pt x="4563" y="3608"/>
                      <a:pt x="4563" y="2526"/>
                    </a:cubicBezTo>
                    <a:lnTo>
                      <a:pt x="4563" y="1963"/>
                    </a:lnTo>
                    <a:cubicBezTo>
                      <a:pt x="4563" y="881"/>
                      <a:pt x="3682" y="0"/>
                      <a:pt x="25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0"/>
              <p:cNvSpPr/>
              <p:nvPr/>
            </p:nvSpPr>
            <p:spPr>
              <a:xfrm>
                <a:off x="6203000" y="2100675"/>
                <a:ext cx="155250" cy="155275"/>
              </a:xfrm>
              <a:custGeom>
                <a:rect b="b" l="l" r="r" t="t"/>
                <a:pathLst>
                  <a:path extrusionOk="0" h="6211" w="6210">
                    <a:moveTo>
                      <a:pt x="5474" y="0"/>
                    </a:moveTo>
                    <a:lnTo>
                      <a:pt x="5474" y="0"/>
                    </a:lnTo>
                    <a:cubicBezTo>
                      <a:pt x="5734" y="328"/>
                      <a:pt x="5892" y="742"/>
                      <a:pt x="5892" y="1192"/>
                    </a:cubicBezTo>
                    <a:lnTo>
                      <a:pt x="5892" y="3965"/>
                    </a:lnTo>
                    <a:cubicBezTo>
                      <a:pt x="5892" y="5025"/>
                      <a:pt x="5026" y="5892"/>
                      <a:pt x="3966" y="5892"/>
                    </a:cubicBezTo>
                    <a:lnTo>
                      <a:pt x="1192" y="5892"/>
                    </a:lnTo>
                    <a:cubicBezTo>
                      <a:pt x="741" y="5892"/>
                      <a:pt x="329" y="5735"/>
                      <a:pt x="1" y="5476"/>
                    </a:cubicBezTo>
                    <a:lnTo>
                      <a:pt x="1" y="5476"/>
                    </a:lnTo>
                    <a:cubicBezTo>
                      <a:pt x="354" y="5922"/>
                      <a:pt x="899" y="6210"/>
                      <a:pt x="1509" y="6210"/>
                    </a:cubicBezTo>
                    <a:lnTo>
                      <a:pt x="4282" y="6210"/>
                    </a:lnTo>
                    <a:cubicBezTo>
                      <a:pt x="5343" y="6210"/>
                      <a:pt x="6209" y="5344"/>
                      <a:pt x="6209" y="4284"/>
                    </a:cubicBezTo>
                    <a:lnTo>
                      <a:pt x="6209" y="1511"/>
                    </a:lnTo>
                    <a:cubicBezTo>
                      <a:pt x="6209" y="898"/>
                      <a:pt x="5921" y="354"/>
                      <a:pt x="5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0"/>
              <p:cNvSpPr/>
              <p:nvPr/>
            </p:nvSpPr>
            <p:spPr>
              <a:xfrm>
                <a:off x="5843375" y="2159725"/>
                <a:ext cx="186300" cy="179525"/>
              </a:xfrm>
              <a:custGeom>
                <a:rect b="b" l="l" r="r" t="t"/>
                <a:pathLst>
                  <a:path extrusionOk="0" h="7181" w="7452">
                    <a:moveTo>
                      <a:pt x="1123" y="1"/>
                    </a:moveTo>
                    <a:cubicBezTo>
                      <a:pt x="505" y="1"/>
                      <a:pt x="0" y="505"/>
                      <a:pt x="0" y="1123"/>
                    </a:cubicBezTo>
                    <a:lnTo>
                      <a:pt x="0" y="4567"/>
                    </a:lnTo>
                    <a:cubicBezTo>
                      <a:pt x="0" y="5184"/>
                      <a:pt x="505" y="5689"/>
                      <a:pt x="1123" y="5689"/>
                    </a:cubicBezTo>
                    <a:lnTo>
                      <a:pt x="3470" y="5689"/>
                    </a:lnTo>
                    <a:lnTo>
                      <a:pt x="4843" y="7180"/>
                    </a:lnTo>
                    <a:lnTo>
                      <a:pt x="4843" y="5689"/>
                    </a:lnTo>
                    <a:lnTo>
                      <a:pt x="6328" y="5689"/>
                    </a:lnTo>
                    <a:cubicBezTo>
                      <a:pt x="6946" y="5689"/>
                      <a:pt x="7451" y="5184"/>
                      <a:pt x="7451" y="4567"/>
                    </a:cubicBezTo>
                    <a:lnTo>
                      <a:pt x="7451" y="1123"/>
                    </a:lnTo>
                    <a:cubicBezTo>
                      <a:pt x="7452" y="505"/>
                      <a:pt x="6948" y="1"/>
                      <a:pt x="6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50"/>
              <p:cNvSpPr/>
              <p:nvPr/>
            </p:nvSpPr>
            <p:spPr>
              <a:xfrm>
                <a:off x="5884650" y="2221325"/>
                <a:ext cx="22675" cy="22700"/>
              </a:xfrm>
              <a:custGeom>
                <a:rect b="b" l="l" r="r" t="t"/>
                <a:pathLst>
                  <a:path extrusionOk="0" h="908" w="907">
                    <a:moveTo>
                      <a:pt x="454" y="0"/>
                    </a:moveTo>
                    <a:cubicBezTo>
                      <a:pt x="202" y="0"/>
                      <a:pt x="1" y="204"/>
                      <a:pt x="1" y="454"/>
                    </a:cubicBezTo>
                    <a:cubicBezTo>
                      <a:pt x="1" y="704"/>
                      <a:pt x="202" y="907"/>
                      <a:pt x="454" y="907"/>
                    </a:cubicBezTo>
                    <a:cubicBezTo>
                      <a:pt x="703" y="907"/>
                      <a:pt x="907" y="704"/>
                      <a:pt x="907" y="454"/>
                    </a:cubicBezTo>
                    <a:cubicBezTo>
                      <a:pt x="907" y="204"/>
                      <a:pt x="704" y="0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50"/>
              <p:cNvSpPr/>
              <p:nvPr/>
            </p:nvSpPr>
            <p:spPr>
              <a:xfrm>
                <a:off x="5925175" y="2221325"/>
                <a:ext cx="22725" cy="22700"/>
              </a:xfrm>
              <a:custGeom>
                <a:rect b="b" l="l" r="r" t="t"/>
                <a:pathLst>
                  <a:path extrusionOk="0" h="908" w="909">
                    <a:moveTo>
                      <a:pt x="455" y="0"/>
                    </a:moveTo>
                    <a:cubicBezTo>
                      <a:pt x="204" y="0"/>
                      <a:pt x="1" y="204"/>
                      <a:pt x="1" y="454"/>
                    </a:cubicBezTo>
                    <a:cubicBezTo>
                      <a:pt x="1" y="704"/>
                      <a:pt x="204" y="907"/>
                      <a:pt x="455" y="907"/>
                    </a:cubicBezTo>
                    <a:cubicBezTo>
                      <a:pt x="705" y="907"/>
                      <a:pt x="909" y="704"/>
                      <a:pt x="909" y="454"/>
                    </a:cubicBezTo>
                    <a:cubicBezTo>
                      <a:pt x="909" y="204"/>
                      <a:pt x="705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50"/>
              <p:cNvSpPr/>
              <p:nvPr/>
            </p:nvSpPr>
            <p:spPr>
              <a:xfrm>
                <a:off x="5965725" y="2221325"/>
                <a:ext cx="22700" cy="22700"/>
              </a:xfrm>
              <a:custGeom>
                <a:rect b="b" l="l" r="r" t="t"/>
                <a:pathLst>
                  <a:path extrusionOk="0" h="908" w="908">
                    <a:moveTo>
                      <a:pt x="454" y="0"/>
                    </a:moveTo>
                    <a:cubicBezTo>
                      <a:pt x="204" y="0"/>
                      <a:pt x="1" y="204"/>
                      <a:pt x="1" y="454"/>
                    </a:cubicBezTo>
                    <a:cubicBezTo>
                      <a:pt x="1" y="704"/>
                      <a:pt x="204" y="907"/>
                      <a:pt x="454" y="907"/>
                    </a:cubicBezTo>
                    <a:cubicBezTo>
                      <a:pt x="705" y="907"/>
                      <a:pt x="908" y="704"/>
                      <a:pt x="908" y="454"/>
                    </a:cubicBezTo>
                    <a:cubicBezTo>
                      <a:pt x="908" y="204"/>
                      <a:pt x="705" y="0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0"/>
              <p:cNvSpPr/>
              <p:nvPr/>
            </p:nvSpPr>
            <p:spPr>
              <a:xfrm>
                <a:off x="5953800" y="2301950"/>
                <a:ext cx="10700" cy="37300"/>
              </a:xfrm>
              <a:custGeom>
                <a:rect b="b" l="l" r="r" t="t"/>
                <a:pathLst>
                  <a:path extrusionOk="0" h="1492" w="428">
                    <a:moveTo>
                      <a:pt x="1" y="0"/>
                    </a:moveTo>
                    <a:lnTo>
                      <a:pt x="1" y="1028"/>
                    </a:lnTo>
                    <a:lnTo>
                      <a:pt x="428" y="149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0"/>
              <p:cNvSpPr/>
              <p:nvPr/>
            </p:nvSpPr>
            <p:spPr>
              <a:xfrm>
                <a:off x="5990975" y="2159725"/>
                <a:ext cx="38700" cy="142250"/>
              </a:xfrm>
              <a:custGeom>
                <a:rect b="b" l="l" r="r" t="t"/>
                <a:pathLst>
                  <a:path extrusionOk="0" h="5690" w="1548">
                    <a:moveTo>
                      <a:pt x="0" y="1"/>
                    </a:moveTo>
                    <a:cubicBezTo>
                      <a:pt x="616" y="1"/>
                      <a:pt x="1122" y="505"/>
                      <a:pt x="1122" y="1123"/>
                    </a:cubicBezTo>
                    <a:lnTo>
                      <a:pt x="1122" y="4567"/>
                    </a:lnTo>
                    <a:cubicBezTo>
                      <a:pt x="1122" y="5184"/>
                      <a:pt x="616" y="5689"/>
                      <a:pt x="0" y="5689"/>
                    </a:cubicBezTo>
                    <a:lnTo>
                      <a:pt x="426" y="5689"/>
                    </a:lnTo>
                    <a:cubicBezTo>
                      <a:pt x="1044" y="5689"/>
                      <a:pt x="1548" y="5184"/>
                      <a:pt x="1548" y="4567"/>
                    </a:cubicBezTo>
                    <a:lnTo>
                      <a:pt x="1548" y="1123"/>
                    </a:lnTo>
                    <a:cubicBezTo>
                      <a:pt x="1548" y="505"/>
                      <a:pt x="1044" y="1"/>
                      <a:pt x="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0"/>
              <p:cNvSpPr/>
              <p:nvPr/>
            </p:nvSpPr>
            <p:spPr>
              <a:xfrm>
                <a:off x="6609175" y="2177400"/>
                <a:ext cx="101525" cy="138850"/>
              </a:xfrm>
              <a:custGeom>
                <a:rect b="b" l="l" r="r" t="t"/>
                <a:pathLst>
                  <a:path extrusionOk="0" h="5554" w="4061">
                    <a:moveTo>
                      <a:pt x="189" y="1"/>
                    </a:moveTo>
                    <a:cubicBezTo>
                      <a:pt x="126" y="1"/>
                      <a:pt x="63" y="9"/>
                      <a:pt x="1" y="26"/>
                    </a:cubicBezTo>
                    <a:cubicBezTo>
                      <a:pt x="192" y="82"/>
                      <a:pt x="373" y="216"/>
                      <a:pt x="521" y="433"/>
                    </a:cubicBezTo>
                    <a:lnTo>
                      <a:pt x="3289" y="4508"/>
                    </a:lnTo>
                    <a:cubicBezTo>
                      <a:pt x="3680" y="5083"/>
                      <a:pt x="3430" y="5554"/>
                      <a:pt x="2737" y="5554"/>
                    </a:cubicBezTo>
                    <a:lnTo>
                      <a:pt x="3117" y="5554"/>
                    </a:lnTo>
                    <a:cubicBezTo>
                      <a:pt x="3812" y="5552"/>
                      <a:pt x="4061" y="5081"/>
                      <a:pt x="3670" y="4508"/>
                    </a:cubicBezTo>
                    <a:lnTo>
                      <a:pt x="900" y="433"/>
                    </a:lnTo>
                    <a:cubicBezTo>
                      <a:pt x="704" y="144"/>
                      <a:pt x="447" y="1"/>
                      <a:pt x="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0"/>
              <p:cNvSpPr/>
              <p:nvPr/>
            </p:nvSpPr>
            <p:spPr>
              <a:xfrm>
                <a:off x="6607575" y="2286800"/>
                <a:ext cx="12800" cy="12825"/>
              </a:xfrm>
              <a:custGeom>
                <a:rect b="b" l="l" r="r" t="t"/>
                <a:pathLst>
                  <a:path extrusionOk="0" h="513" w="512">
                    <a:moveTo>
                      <a:pt x="256" y="0"/>
                    </a:moveTo>
                    <a:cubicBezTo>
                      <a:pt x="115" y="0"/>
                      <a:pt x="1" y="114"/>
                      <a:pt x="1" y="256"/>
                    </a:cubicBezTo>
                    <a:cubicBezTo>
                      <a:pt x="1" y="397"/>
                      <a:pt x="115" y="513"/>
                      <a:pt x="256" y="513"/>
                    </a:cubicBezTo>
                    <a:cubicBezTo>
                      <a:pt x="396" y="513"/>
                      <a:pt x="512" y="399"/>
                      <a:pt x="512" y="256"/>
                    </a:cubicBezTo>
                    <a:cubicBezTo>
                      <a:pt x="509" y="114"/>
                      <a:pt x="396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0"/>
              <p:cNvSpPr/>
              <p:nvPr/>
            </p:nvSpPr>
            <p:spPr>
              <a:xfrm>
                <a:off x="6033400" y="1941175"/>
                <a:ext cx="484000" cy="420325"/>
              </a:xfrm>
              <a:custGeom>
                <a:rect b="b" l="l" r="r" t="t"/>
                <a:pathLst>
                  <a:path extrusionOk="0" h="16813" w="19360">
                    <a:moveTo>
                      <a:pt x="9680" y="1"/>
                    </a:moveTo>
                    <a:cubicBezTo>
                      <a:pt x="8992" y="545"/>
                      <a:pt x="6417" y="2407"/>
                      <a:pt x="3179" y="2460"/>
                    </a:cubicBezTo>
                    <a:cubicBezTo>
                      <a:pt x="3179" y="2460"/>
                      <a:pt x="1" y="13256"/>
                      <a:pt x="9680" y="16813"/>
                    </a:cubicBezTo>
                    <a:cubicBezTo>
                      <a:pt x="19360" y="13256"/>
                      <a:pt x="16180" y="2460"/>
                      <a:pt x="16180" y="2460"/>
                    </a:cubicBezTo>
                    <a:cubicBezTo>
                      <a:pt x="12942" y="2407"/>
                      <a:pt x="10367" y="545"/>
                      <a:pt x="9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0"/>
              <p:cNvSpPr/>
              <p:nvPr/>
            </p:nvSpPr>
            <p:spPr>
              <a:xfrm>
                <a:off x="6192525" y="2090225"/>
                <a:ext cx="165725" cy="165675"/>
              </a:xfrm>
              <a:custGeom>
                <a:rect b="b" l="l" r="r" t="t"/>
                <a:pathLst>
                  <a:path extrusionOk="0" h="6627" w="6629">
                    <a:moveTo>
                      <a:pt x="1928" y="0"/>
                    </a:moveTo>
                    <a:cubicBezTo>
                      <a:pt x="868" y="0"/>
                      <a:pt x="1" y="868"/>
                      <a:pt x="1" y="1927"/>
                    </a:cubicBezTo>
                    <a:lnTo>
                      <a:pt x="1" y="4700"/>
                    </a:lnTo>
                    <a:cubicBezTo>
                      <a:pt x="1" y="5761"/>
                      <a:pt x="868" y="6627"/>
                      <a:pt x="1928" y="6627"/>
                    </a:cubicBezTo>
                    <a:lnTo>
                      <a:pt x="4701" y="6627"/>
                    </a:lnTo>
                    <a:cubicBezTo>
                      <a:pt x="5762" y="6627"/>
                      <a:pt x="6628" y="5761"/>
                      <a:pt x="6628" y="4700"/>
                    </a:cubicBezTo>
                    <a:lnTo>
                      <a:pt x="6628" y="1927"/>
                    </a:lnTo>
                    <a:cubicBezTo>
                      <a:pt x="6628" y="866"/>
                      <a:pt x="5762" y="0"/>
                      <a:pt x="47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" name="Google Shape;714;p50"/>
          <p:cNvSpPr txBox="1"/>
          <p:nvPr>
            <p:ph idx="4294967295" type="body"/>
          </p:nvPr>
        </p:nvSpPr>
        <p:spPr>
          <a:xfrm>
            <a:off x="1625825" y="1202125"/>
            <a:ext cx="5853000" cy="3162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Communication is the most important piece of the puzzle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Assign tasks to fit people’s strengths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Implementation of Agile/Scrum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/>
              <a:t>Identify issues early, find solutions often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51"/>
          <p:cNvGrpSpPr/>
          <p:nvPr/>
        </p:nvGrpSpPr>
        <p:grpSpPr>
          <a:xfrm>
            <a:off x="3637553" y="536390"/>
            <a:ext cx="4786456" cy="4066741"/>
            <a:chOff x="3637553" y="536390"/>
            <a:chExt cx="4786456" cy="4066741"/>
          </a:xfrm>
        </p:grpSpPr>
        <p:sp>
          <p:nvSpPr>
            <p:cNvPr id="720" name="Google Shape;720;p51"/>
            <p:cNvSpPr/>
            <p:nvPr/>
          </p:nvSpPr>
          <p:spPr>
            <a:xfrm>
              <a:off x="3637553" y="90945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7400486" y="3286508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51"/>
            <p:cNvGrpSpPr/>
            <p:nvPr/>
          </p:nvGrpSpPr>
          <p:grpSpPr>
            <a:xfrm>
              <a:off x="3713757" y="1214253"/>
              <a:ext cx="4405454" cy="2714993"/>
              <a:chOff x="3637557" y="1214253"/>
              <a:chExt cx="4405454" cy="2714993"/>
            </a:xfrm>
          </p:grpSpPr>
          <p:sp>
            <p:nvSpPr>
              <p:cNvPr id="723" name="Google Shape;723;p51"/>
              <p:cNvSpPr/>
              <p:nvPr/>
            </p:nvSpPr>
            <p:spPr>
              <a:xfrm>
                <a:off x="3865952" y="1214253"/>
                <a:ext cx="3948891" cy="2646285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51"/>
              <p:cNvSpPr/>
              <p:nvPr/>
            </p:nvSpPr>
            <p:spPr>
              <a:xfrm>
                <a:off x="3637557" y="3591236"/>
                <a:ext cx="4405454" cy="33801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51"/>
              <p:cNvSpPr/>
              <p:nvPr/>
            </p:nvSpPr>
            <p:spPr>
              <a:xfrm>
                <a:off x="5405581" y="3592805"/>
                <a:ext cx="874330" cy="11026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6" name="Google Shape;726;p51"/>
            <p:cNvSpPr/>
            <p:nvPr/>
          </p:nvSpPr>
          <p:spPr>
            <a:xfrm flipH="1">
              <a:off x="7737391" y="758289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 flipH="1">
              <a:off x="7441345" y="53639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 flipH="1">
              <a:off x="7254114" y="85449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3713739" y="40014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4170175" y="43828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4390617" y="40976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51"/>
          <p:cNvSpPr txBox="1"/>
          <p:nvPr>
            <p:ph type="title"/>
          </p:nvPr>
        </p:nvSpPr>
        <p:spPr>
          <a:xfrm>
            <a:off x="710150" y="1938713"/>
            <a:ext cx="2988000" cy="1262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3"/>
                </a:solidFill>
              </a:rPr>
              <a:t>PEER8</a:t>
            </a:r>
            <a:endParaRPr sz="39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3"/>
                </a:solidFill>
              </a:rPr>
              <a:t>DEMO</a:t>
            </a:r>
            <a:endParaRPr sz="3900">
              <a:solidFill>
                <a:schemeClr val="accent3"/>
              </a:solidFill>
            </a:endParaRPr>
          </a:p>
        </p:txBody>
      </p:sp>
      <p:grpSp>
        <p:nvGrpSpPr>
          <p:cNvPr id="733" name="Google Shape;733;p51"/>
          <p:cNvGrpSpPr/>
          <p:nvPr/>
        </p:nvGrpSpPr>
        <p:grpSpPr>
          <a:xfrm>
            <a:off x="5241873" y="1661718"/>
            <a:ext cx="1310785" cy="1262096"/>
            <a:chOff x="3133425" y="3955025"/>
            <a:chExt cx="297750" cy="295400"/>
          </a:xfrm>
        </p:grpSpPr>
        <p:sp>
          <p:nvSpPr>
            <p:cNvPr id="734" name="Google Shape;734;p51"/>
            <p:cNvSpPr/>
            <p:nvPr/>
          </p:nvSpPr>
          <p:spPr>
            <a:xfrm>
              <a:off x="3133425" y="4058225"/>
              <a:ext cx="297750" cy="192200"/>
            </a:xfrm>
            <a:custGeom>
              <a:rect b="b" l="l" r="r" t="t"/>
              <a:pathLst>
                <a:path extrusionOk="0" h="7688" w="1191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3263375" y="40070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3203525" y="3955025"/>
              <a:ext cx="155175" cy="135500"/>
            </a:xfrm>
            <a:custGeom>
              <a:rect b="b" l="l" r="r" t="t"/>
              <a:pathLst>
                <a:path extrusionOk="0" h="5420" w="6207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2"/>
          <p:cNvSpPr txBox="1"/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742" name="Google Shape;742;p52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743" name="Google Shape;743;p52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2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52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748" name="Google Shape;748;p52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2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2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2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52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2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2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2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2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2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2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2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52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52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2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52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52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52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1" name="Google Shape;771;p52"/>
          <p:cNvGrpSpPr/>
          <p:nvPr/>
        </p:nvGrpSpPr>
        <p:grpSpPr>
          <a:xfrm>
            <a:off x="7503175" y="-266039"/>
            <a:ext cx="1728859" cy="2254270"/>
            <a:chOff x="7719950" y="3194036"/>
            <a:chExt cx="1728859" cy="2254270"/>
          </a:xfrm>
        </p:grpSpPr>
        <p:sp>
          <p:nvSpPr>
            <p:cNvPr id="772" name="Google Shape;772;p52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52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74" name="Google Shape;774;p52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2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52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52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52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52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52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52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52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52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52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52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52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52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52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52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OVERVIEW</a:t>
            </a:r>
            <a:endParaRPr sz="3700"/>
          </a:p>
        </p:txBody>
      </p:sp>
      <p:sp>
        <p:nvSpPr>
          <p:cNvPr id="383" name="Google Shape;383;p33"/>
          <p:cNvSpPr txBox="1"/>
          <p:nvPr>
            <p:ph idx="1" type="body"/>
          </p:nvPr>
        </p:nvSpPr>
        <p:spPr>
          <a:xfrm>
            <a:off x="2200750" y="1375238"/>
            <a:ext cx="4959300" cy="2852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Web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Instructor/student accounts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Customizable templates for peer reviews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User-friendly dashboards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Auto registration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Instructors can create groups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/>
              <a:t>Instructors can drop students</a:t>
            </a:r>
            <a:endParaRPr sz="1800"/>
          </a:p>
        </p:txBody>
      </p:sp>
      <p:grpSp>
        <p:nvGrpSpPr>
          <p:cNvPr id="384" name="Google Shape;384;p33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385" name="Google Shape;385;p33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8555238" y="335576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8369442" y="316838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33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390" name="Google Shape;390;p33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0" name="Google Shape;400;p33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401" name="Google Shape;401;p33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 flipH="1">
              <a:off x="76203" y="1674711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33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" name="Google Shape;425;p33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 txBox="1"/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435" name="Google Shape;435;p34"/>
          <p:cNvSpPr txBox="1"/>
          <p:nvPr>
            <p:ph idx="2" type="title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34"/>
          <p:cNvSpPr txBox="1"/>
          <p:nvPr>
            <p:ph idx="1" type="subTitle"/>
          </p:nvPr>
        </p:nvSpPr>
        <p:spPr>
          <a:xfrm>
            <a:off x="1529700" y="1573900"/>
            <a:ext cx="5210100" cy="4002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WBS, Sequence, State, Use-Case, Activity, Database ER</a:t>
            </a:r>
            <a:endParaRPr/>
          </a:p>
        </p:txBody>
      </p:sp>
      <p:sp>
        <p:nvSpPr>
          <p:cNvPr id="437" name="Google Shape;437;p34"/>
          <p:cNvSpPr txBox="1"/>
          <p:nvPr>
            <p:ph idx="3" type="title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38" name="Google Shape;438;p34"/>
          <p:cNvSpPr txBox="1"/>
          <p:nvPr>
            <p:ph idx="4" type="title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9" name="Google Shape;439;p34"/>
          <p:cNvSpPr txBox="1"/>
          <p:nvPr>
            <p:ph idx="6" type="title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40" name="Google Shape;440;p34"/>
          <p:cNvSpPr txBox="1"/>
          <p:nvPr>
            <p:ph idx="7" type="title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34"/>
          <p:cNvSpPr txBox="1"/>
          <p:nvPr>
            <p:ph idx="9"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2" name="Google Shape;442;p34"/>
          <p:cNvSpPr txBox="1"/>
          <p:nvPr>
            <p:ph idx="13" type="title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43" name="Google Shape;443;p34"/>
          <p:cNvSpPr txBox="1"/>
          <p:nvPr>
            <p:ph idx="14" type="title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44" name="Google Shape;444;p34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445" name="Google Shape;445;p34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34"/>
            <p:cNvGrpSpPr/>
            <p:nvPr/>
          </p:nvGrpSpPr>
          <p:grpSpPr>
            <a:xfrm>
              <a:off x="152389" y="3979160"/>
              <a:ext cx="1804419" cy="1011946"/>
              <a:chOff x="1000664" y="3946510"/>
              <a:chExt cx="1804419" cy="1011946"/>
            </a:xfrm>
          </p:grpSpPr>
          <p:sp>
            <p:nvSpPr>
              <p:cNvPr id="450" name="Google Shape;450;p34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34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469" name="Google Shape;469;p34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" name="Google Shape;473;p34"/>
            <p:cNvGrpSpPr/>
            <p:nvPr/>
          </p:nvGrpSpPr>
          <p:grpSpPr>
            <a:xfrm>
              <a:off x="7529316" y="155243"/>
              <a:ext cx="1462285" cy="1255570"/>
              <a:chOff x="643866" y="1570092"/>
              <a:chExt cx="1462286" cy="1255570"/>
            </a:xfrm>
          </p:grpSpPr>
          <p:sp>
            <p:nvSpPr>
              <p:cNvPr id="474" name="Google Shape;474;p34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75" y="35800"/>
            <a:ext cx="6489177" cy="496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375"/>
            <a:ext cx="8839200" cy="33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6"/>
          <p:cNvSpPr txBox="1"/>
          <p:nvPr>
            <p:ph idx="4294967295" type="title"/>
          </p:nvPr>
        </p:nvSpPr>
        <p:spPr>
          <a:xfrm>
            <a:off x="720000" y="283825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/>
          <p:nvPr>
            <p:ph idx="4294967295" type="title"/>
          </p:nvPr>
        </p:nvSpPr>
        <p:spPr>
          <a:xfrm>
            <a:off x="720000" y="205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00" y="1017725"/>
            <a:ext cx="8481800" cy="39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 txBox="1"/>
          <p:nvPr>
            <p:ph idx="4294967295" type="title"/>
          </p:nvPr>
        </p:nvSpPr>
        <p:spPr>
          <a:xfrm>
            <a:off x="720000" y="205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00" y="1017725"/>
            <a:ext cx="8744395" cy="396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/>
          <p:nvPr>
            <p:ph idx="4294967295" type="title"/>
          </p:nvPr>
        </p:nvSpPr>
        <p:spPr>
          <a:xfrm>
            <a:off x="720000" y="205000"/>
            <a:ext cx="7704000" cy="6768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75" y="1017725"/>
            <a:ext cx="6420050" cy="39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