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238" y="802298"/>
            <a:ext cx="10634597" cy="2541431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 smtClean="0"/>
              <a:t>Software analysis and design</a:t>
            </a:r>
            <a:br>
              <a:rPr lang="en-US" sz="4400" dirty="0" smtClean="0"/>
            </a:br>
            <a:r>
              <a:rPr lang="en-US" sz="4400" dirty="0" smtClean="0"/>
              <a:t>final presentation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25" y="3531204"/>
            <a:ext cx="9839827" cy="97762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Hotel Checking 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669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655" y="226099"/>
            <a:ext cx="9852353" cy="58866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 Vikings</a:t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Biniam</a:t>
            </a:r>
            <a:r>
              <a:rPr lang="en-US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G Haile</a:t>
            </a:r>
            <a:b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Darius O. </a:t>
            </a: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Nyaundi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Elvis A. </a:t>
            </a: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Ndenge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Patrice A. Yemmene</a:t>
            </a:r>
            <a:b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Eyad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Shes</a:t>
            </a:r>
            <a:r>
              <a:rPr lang="en-US" dirty="0"/>
              <a:t/>
            </a:r>
            <a:br>
              <a:rPr lang="en-US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964427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Gallery</vt:lpstr>
      <vt:lpstr>Software analysis and design final presentation</vt:lpstr>
      <vt:lpstr>Presented  by  the  Vikings     Biniam G Haile Darius O. Nyaundi Elvis A. Ndenge Patrice A. Yemmene Eyad Shes </vt:lpstr>
    </vt:vector>
  </TitlesOfParts>
  <Company>University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analysis and design final presentation</dc:title>
  <dc:creator>Yemmene, Patrice A.</dc:creator>
  <cp:lastModifiedBy>Yemmene, Patrice A.</cp:lastModifiedBy>
  <cp:revision>1</cp:revision>
  <dcterms:created xsi:type="dcterms:W3CDTF">2018-05-10T03:54:21Z</dcterms:created>
  <dcterms:modified xsi:type="dcterms:W3CDTF">2018-05-10T04:02:21Z</dcterms:modified>
</cp:coreProperties>
</file>