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7238" y="802298"/>
            <a:ext cx="10634597" cy="2541431"/>
          </a:xfrm>
        </p:spPr>
        <p:txBody>
          <a:bodyPr anchor="t">
            <a:normAutofit/>
          </a:bodyPr>
          <a:lstStyle/>
          <a:p>
            <a:pPr algn="ctr"/>
            <a:r>
              <a:rPr lang="en-US" sz="4400" dirty="0"/>
              <a:t>Hotel Checking system </a:t>
            </a:r>
            <a:br>
              <a:rPr lang="en-US" sz="4400" dirty="0"/>
            </a:br>
            <a:r>
              <a:rPr lang="en-US" sz="4400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25" y="3531204"/>
            <a:ext cx="9839827" cy="2556445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Biniam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G Haile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Darius O.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Nyaundi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Elvis A.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Ndenge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Patrice A. Yemmene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Eyad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Shes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6694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DDB5E-69C6-4B2C-81A6-433435B93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22016-9C30-4391-BE4C-9BFB06C829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768A3-92F2-4B2C-81DB-397ACB781B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956753-BD80-4F51-A84D-BF26E725B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C9880-8263-491D-A83E-0B934E6881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9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3F5F9-8AE9-45CC-BEC8-122C72924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Brief definition of Unified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FF8C4-13AC-43B0-82D5-01E41A560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97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099E4-6D33-4F30-A43E-55ED91E1D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Central Use case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B9898-47C2-40D3-A08D-837CFDB57D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3BABA-D58F-4511-9BCF-FD84EEB6AB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25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AF38-5AC7-4CFA-8ADB-0607A519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Central Use case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639CC-5566-4F0E-893A-758DDFCE7C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21213-64B4-48BA-A5A3-A6C850D71D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72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118C-ED4D-45CD-81B1-569534F4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System Sequence diagram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9B00A-AB72-4B7A-ABC6-BDF48DFADE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98F97-D802-4F60-A6C2-9F50DE1A03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26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D7513-DDA3-469E-844C-EC72C8B3D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Domain Class Diagram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7F4E0-8748-4F2E-AD23-75695D7529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B8089-5410-4BF8-99ED-780577B322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83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61907-2B50-47B1-BC16-BA9802B83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Reverse engineered Class Diagram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92F48-4428-46AF-BA35-1C409BD42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85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D2A5C-0963-44CD-AC29-80949461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One code smell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468B1-FE05-4AD6-8D35-CE389B5A0B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Before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85887-AACC-4A91-A5C6-BAEC652F5D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3851806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</TotalTime>
  <Words>35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Gallery</vt:lpstr>
      <vt:lpstr>Hotel Checking system   </vt:lpstr>
      <vt:lpstr>overview</vt:lpstr>
      <vt:lpstr>Brief definition of Unified Process</vt:lpstr>
      <vt:lpstr>Central Use case 1</vt:lpstr>
      <vt:lpstr>Central Use case 1</vt:lpstr>
      <vt:lpstr>System Sequence diagram </vt:lpstr>
      <vt:lpstr>Domain Class Diagram </vt:lpstr>
      <vt:lpstr>Reverse engineered Class Diagram</vt:lpstr>
      <vt:lpstr>One code smell</vt:lpstr>
    </vt:vector>
  </TitlesOfParts>
  <Company>University of St. Thomas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analysis and design final presentation</dc:title>
  <dc:creator>Yemmene, Patrice A.</dc:creator>
  <cp:lastModifiedBy>Patrice Yemmene</cp:lastModifiedBy>
  <cp:revision>4</cp:revision>
  <dcterms:created xsi:type="dcterms:W3CDTF">2018-05-10T03:54:21Z</dcterms:created>
  <dcterms:modified xsi:type="dcterms:W3CDTF">2018-05-10T13:53:09Z</dcterms:modified>
</cp:coreProperties>
</file>