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680"/>
  </p:normalViewPr>
  <p:slideViewPr>
    <p:cSldViewPr snapToGrid="0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FA456B-C975-4D16-A41B-EFB41EB8743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2112B365-8C1F-4FB3-A5CD-D8E272009E68}">
      <dgm:prSet/>
      <dgm:spPr/>
      <dgm:t>
        <a:bodyPr/>
        <a:lstStyle/>
        <a:p>
          <a:pPr>
            <a:defRPr cap="all"/>
          </a:pPr>
          <a:r>
            <a:rPr lang="en-US" baseline="0"/>
            <a:t>Executive Summary</a:t>
          </a:r>
          <a:endParaRPr lang="en-US"/>
        </a:p>
      </dgm:t>
    </dgm:pt>
    <dgm:pt modelId="{991DE1E5-F81F-47D1-95A5-57E239B3A568}" type="parTrans" cxnId="{8EA9951D-8287-4BF8-8805-999BE3363842}">
      <dgm:prSet/>
      <dgm:spPr/>
      <dgm:t>
        <a:bodyPr/>
        <a:lstStyle/>
        <a:p>
          <a:endParaRPr lang="en-US"/>
        </a:p>
      </dgm:t>
    </dgm:pt>
    <dgm:pt modelId="{536EB1DC-B9DE-4F70-A2AC-E4BDDC86C2C7}" type="sibTrans" cxnId="{8EA9951D-8287-4BF8-8805-999BE3363842}">
      <dgm:prSet/>
      <dgm:spPr/>
      <dgm:t>
        <a:bodyPr/>
        <a:lstStyle/>
        <a:p>
          <a:endParaRPr lang="en-US"/>
        </a:p>
      </dgm:t>
    </dgm:pt>
    <dgm:pt modelId="{1EE27C1E-5E4A-4A7C-940D-A6985CA460E5}">
      <dgm:prSet/>
      <dgm:spPr/>
      <dgm:t>
        <a:bodyPr/>
        <a:lstStyle/>
        <a:p>
          <a:pPr>
            <a:defRPr cap="all"/>
          </a:pPr>
          <a:r>
            <a:rPr lang="en-US" baseline="0"/>
            <a:t>Introduction</a:t>
          </a:r>
          <a:endParaRPr lang="en-US"/>
        </a:p>
      </dgm:t>
    </dgm:pt>
    <dgm:pt modelId="{2F2DAD60-249A-4D15-8EB4-F4231A248E8B}" type="parTrans" cxnId="{F49B9119-BCD4-4DBE-86D6-9E6C9954A06F}">
      <dgm:prSet/>
      <dgm:spPr/>
      <dgm:t>
        <a:bodyPr/>
        <a:lstStyle/>
        <a:p>
          <a:endParaRPr lang="en-US"/>
        </a:p>
      </dgm:t>
    </dgm:pt>
    <dgm:pt modelId="{2B94B3AC-9D86-4177-AB6F-BC8244759556}" type="sibTrans" cxnId="{F49B9119-BCD4-4DBE-86D6-9E6C9954A06F}">
      <dgm:prSet/>
      <dgm:spPr/>
      <dgm:t>
        <a:bodyPr/>
        <a:lstStyle/>
        <a:p>
          <a:endParaRPr lang="en-US"/>
        </a:p>
      </dgm:t>
    </dgm:pt>
    <dgm:pt modelId="{953D38F7-DDC3-4394-AEE7-5906E3B89174}">
      <dgm:prSet/>
      <dgm:spPr/>
      <dgm:t>
        <a:bodyPr/>
        <a:lstStyle/>
        <a:p>
          <a:pPr>
            <a:defRPr cap="all"/>
          </a:pPr>
          <a:r>
            <a:rPr lang="en-US" baseline="0"/>
            <a:t>Methodology</a:t>
          </a:r>
          <a:endParaRPr lang="en-US"/>
        </a:p>
      </dgm:t>
    </dgm:pt>
    <dgm:pt modelId="{0607DC49-FBB4-4156-BC63-DEFB585C9732}" type="parTrans" cxnId="{2E66474B-7770-4695-A16C-D683EA541785}">
      <dgm:prSet/>
      <dgm:spPr/>
      <dgm:t>
        <a:bodyPr/>
        <a:lstStyle/>
        <a:p>
          <a:endParaRPr lang="en-US"/>
        </a:p>
      </dgm:t>
    </dgm:pt>
    <dgm:pt modelId="{5098E164-ADC8-4BF6-BD85-AA691727CF41}" type="sibTrans" cxnId="{2E66474B-7770-4695-A16C-D683EA541785}">
      <dgm:prSet/>
      <dgm:spPr/>
      <dgm:t>
        <a:bodyPr/>
        <a:lstStyle/>
        <a:p>
          <a:endParaRPr lang="en-US"/>
        </a:p>
      </dgm:t>
    </dgm:pt>
    <dgm:pt modelId="{DDC15708-FDBB-4277-BD16-0B7754044AF3}">
      <dgm:prSet/>
      <dgm:spPr/>
      <dgm:t>
        <a:bodyPr/>
        <a:lstStyle/>
        <a:p>
          <a:pPr>
            <a:defRPr cap="all"/>
          </a:pPr>
          <a:r>
            <a:rPr lang="en-US" baseline="0"/>
            <a:t>Results</a:t>
          </a:r>
          <a:endParaRPr lang="en-US"/>
        </a:p>
      </dgm:t>
    </dgm:pt>
    <dgm:pt modelId="{99E3E5FE-EAE0-44E3-BE0A-CE45C5C446D7}" type="parTrans" cxnId="{6DBC5237-E301-4F8E-8EA2-A289FEB18C74}">
      <dgm:prSet/>
      <dgm:spPr/>
      <dgm:t>
        <a:bodyPr/>
        <a:lstStyle/>
        <a:p>
          <a:endParaRPr lang="en-US"/>
        </a:p>
      </dgm:t>
    </dgm:pt>
    <dgm:pt modelId="{B3B969DD-FD13-4D62-A0DC-57DA5CCC77B9}" type="sibTrans" cxnId="{6DBC5237-E301-4F8E-8EA2-A289FEB18C74}">
      <dgm:prSet/>
      <dgm:spPr/>
      <dgm:t>
        <a:bodyPr/>
        <a:lstStyle/>
        <a:p>
          <a:endParaRPr lang="en-US"/>
        </a:p>
      </dgm:t>
    </dgm:pt>
    <dgm:pt modelId="{B17D5ECE-B4EF-466B-9290-CB7D09C2A687}">
      <dgm:prSet/>
      <dgm:spPr/>
      <dgm:t>
        <a:bodyPr/>
        <a:lstStyle/>
        <a:p>
          <a:pPr>
            <a:defRPr cap="all"/>
          </a:pPr>
          <a:r>
            <a:rPr lang="en-US" baseline="0"/>
            <a:t>Conclusion</a:t>
          </a:r>
          <a:endParaRPr lang="en-US"/>
        </a:p>
      </dgm:t>
    </dgm:pt>
    <dgm:pt modelId="{EFA10B26-C206-4690-BF55-490497C65E32}" type="parTrans" cxnId="{84234E09-0C52-48EA-A663-7CF03F40F104}">
      <dgm:prSet/>
      <dgm:spPr/>
      <dgm:t>
        <a:bodyPr/>
        <a:lstStyle/>
        <a:p>
          <a:endParaRPr lang="en-US"/>
        </a:p>
      </dgm:t>
    </dgm:pt>
    <dgm:pt modelId="{9B90B2BB-B204-4423-9DE5-F72807C7839E}" type="sibTrans" cxnId="{84234E09-0C52-48EA-A663-7CF03F40F104}">
      <dgm:prSet/>
      <dgm:spPr/>
      <dgm:t>
        <a:bodyPr/>
        <a:lstStyle/>
        <a:p>
          <a:endParaRPr lang="en-US"/>
        </a:p>
      </dgm:t>
    </dgm:pt>
    <dgm:pt modelId="{B2CDC380-FC0A-4064-BEA8-EB30F6CC3330}">
      <dgm:prSet/>
      <dgm:spPr/>
      <dgm:t>
        <a:bodyPr/>
        <a:lstStyle/>
        <a:p>
          <a:pPr>
            <a:defRPr cap="all"/>
          </a:pPr>
          <a:r>
            <a:rPr lang="en-US" baseline="0"/>
            <a:t>Appendix</a:t>
          </a:r>
          <a:endParaRPr lang="en-US"/>
        </a:p>
      </dgm:t>
    </dgm:pt>
    <dgm:pt modelId="{2F644D97-94E1-4D18-8D6D-DB67B1194991}" type="parTrans" cxnId="{F01A4CD7-99E3-4772-973F-C674ADBAE8E1}">
      <dgm:prSet/>
      <dgm:spPr/>
      <dgm:t>
        <a:bodyPr/>
        <a:lstStyle/>
        <a:p>
          <a:endParaRPr lang="en-US"/>
        </a:p>
      </dgm:t>
    </dgm:pt>
    <dgm:pt modelId="{4F61F7E2-0F09-47DD-A1C9-3E5DA03F63E5}" type="sibTrans" cxnId="{F01A4CD7-99E3-4772-973F-C674ADBAE8E1}">
      <dgm:prSet/>
      <dgm:spPr/>
      <dgm:t>
        <a:bodyPr/>
        <a:lstStyle/>
        <a:p>
          <a:endParaRPr lang="en-US"/>
        </a:p>
      </dgm:t>
    </dgm:pt>
    <dgm:pt modelId="{D69F958F-8A91-4DD8-B282-130F41DCDFCF}" type="pres">
      <dgm:prSet presAssocID="{75FA456B-C975-4D16-A41B-EFB41EB8743A}" presName="root" presStyleCnt="0">
        <dgm:presLayoutVars>
          <dgm:dir/>
          <dgm:resizeHandles val="exact"/>
        </dgm:presLayoutVars>
      </dgm:prSet>
      <dgm:spPr/>
    </dgm:pt>
    <dgm:pt modelId="{3B11331A-7CD5-4508-B378-DE7015ECF85F}" type="pres">
      <dgm:prSet presAssocID="{2112B365-8C1F-4FB3-A5CD-D8E272009E68}" presName="compNode" presStyleCnt="0"/>
      <dgm:spPr/>
    </dgm:pt>
    <dgm:pt modelId="{715E3CB4-2B6E-4DD4-8E5B-5459B88F61B8}" type="pres">
      <dgm:prSet presAssocID="{2112B365-8C1F-4FB3-A5CD-D8E272009E68}" presName="iconBgRect" presStyleLbl="bgShp" presStyleIdx="0" presStyleCnt="6"/>
      <dgm:spPr/>
    </dgm:pt>
    <dgm:pt modelId="{2FA17F95-87B5-484F-9DF1-C1E8BE32642D}" type="pres">
      <dgm:prSet presAssocID="{2112B365-8C1F-4FB3-A5CD-D8E272009E6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ploy"/>
        </a:ext>
      </dgm:extLst>
    </dgm:pt>
    <dgm:pt modelId="{A21CA7FB-5611-46D5-9DA7-2318717F8A44}" type="pres">
      <dgm:prSet presAssocID="{2112B365-8C1F-4FB3-A5CD-D8E272009E68}" presName="spaceRect" presStyleCnt="0"/>
      <dgm:spPr/>
    </dgm:pt>
    <dgm:pt modelId="{74065F07-3324-4723-BB6F-4FA5E72E7E34}" type="pres">
      <dgm:prSet presAssocID="{2112B365-8C1F-4FB3-A5CD-D8E272009E68}" presName="textRect" presStyleLbl="revTx" presStyleIdx="0" presStyleCnt="6">
        <dgm:presLayoutVars>
          <dgm:chMax val="1"/>
          <dgm:chPref val="1"/>
        </dgm:presLayoutVars>
      </dgm:prSet>
      <dgm:spPr/>
    </dgm:pt>
    <dgm:pt modelId="{41ED9EC2-54CA-4426-B959-C35C547C210A}" type="pres">
      <dgm:prSet presAssocID="{536EB1DC-B9DE-4F70-A2AC-E4BDDC86C2C7}" presName="sibTrans" presStyleCnt="0"/>
      <dgm:spPr/>
    </dgm:pt>
    <dgm:pt modelId="{AEA6D60A-1D9B-4B31-B1E6-2561B1846775}" type="pres">
      <dgm:prSet presAssocID="{1EE27C1E-5E4A-4A7C-940D-A6985CA460E5}" presName="compNode" presStyleCnt="0"/>
      <dgm:spPr/>
    </dgm:pt>
    <dgm:pt modelId="{1310B33D-0AC2-4EC6-BEAA-8BFD57E9F876}" type="pres">
      <dgm:prSet presAssocID="{1EE27C1E-5E4A-4A7C-940D-A6985CA460E5}" presName="iconBgRect" presStyleLbl="bgShp" presStyleIdx="1" presStyleCnt="6"/>
      <dgm:spPr/>
    </dgm:pt>
    <dgm:pt modelId="{5437E9A8-553F-47EE-9DC0-019E6C114347}" type="pres">
      <dgm:prSet presAssocID="{1EE27C1E-5E4A-4A7C-940D-A6985CA460E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A81C8822-1E07-447E-B891-31812750EB91}" type="pres">
      <dgm:prSet presAssocID="{1EE27C1E-5E4A-4A7C-940D-A6985CA460E5}" presName="spaceRect" presStyleCnt="0"/>
      <dgm:spPr/>
    </dgm:pt>
    <dgm:pt modelId="{F49BCBE3-5013-4299-A5A6-6F023BDCC6DD}" type="pres">
      <dgm:prSet presAssocID="{1EE27C1E-5E4A-4A7C-940D-A6985CA460E5}" presName="textRect" presStyleLbl="revTx" presStyleIdx="1" presStyleCnt="6">
        <dgm:presLayoutVars>
          <dgm:chMax val="1"/>
          <dgm:chPref val="1"/>
        </dgm:presLayoutVars>
      </dgm:prSet>
      <dgm:spPr/>
    </dgm:pt>
    <dgm:pt modelId="{70E330D9-D847-4F61-81C6-E64F642457A4}" type="pres">
      <dgm:prSet presAssocID="{2B94B3AC-9D86-4177-AB6F-BC8244759556}" presName="sibTrans" presStyleCnt="0"/>
      <dgm:spPr/>
    </dgm:pt>
    <dgm:pt modelId="{5F833948-B82A-4CCF-98B8-5C51DD1C8D73}" type="pres">
      <dgm:prSet presAssocID="{953D38F7-DDC3-4394-AEE7-5906E3B89174}" presName="compNode" presStyleCnt="0"/>
      <dgm:spPr/>
    </dgm:pt>
    <dgm:pt modelId="{E87CAA57-7FD8-47F0-8C49-5DA0BA17CA80}" type="pres">
      <dgm:prSet presAssocID="{953D38F7-DDC3-4394-AEE7-5906E3B89174}" presName="iconBgRect" presStyleLbl="bgShp" presStyleIdx="2" presStyleCnt="6"/>
      <dgm:spPr/>
    </dgm:pt>
    <dgm:pt modelId="{5EDA8F9F-4CDB-49BA-BDC1-E14C7BEE24CB}" type="pres">
      <dgm:prSet presAssocID="{953D38F7-DDC3-4394-AEE7-5906E3B8917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rollment"/>
        </a:ext>
      </dgm:extLst>
    </dgm:pt>
    <dgm:pt modelId="{B482CDDA-0749-4DA4-9E4A-D9B46C5974AE}" type="pres">
      <dgm:prSet presAssocID="{953D38F7-DDC3-4394-AEE7-5906E3B89174}" presName="spaceRect" presStyleCnt="0"/>
      <dgm:spPr/>
    </dgm:pt>
    <dgm:pt modelId="{AF452383-640B-46A0-AB86-7B323C211292}" type="pres">
      <dgm:prSet presAssocID="{953D38F7-DDC3-4394-AEE7-5906E3B89174}" presName="textRect" presStyleLbl="revTx" presStyleIdx="2" presStyleCnt="6">
        <dgm:presLayoutVars>
          <dgm:chMax val="1"/>
          <dgm:chPref val="1"/>
        </dgm:presLayoutVars>
      </dgm:prSet>
      <dgm:spPr/>
    </dgm:pt>
    <dgm:pt modelId="{849E444D-EC84-4431-A2CB-1E65E921BAC4}" type="pres">
      <dgm:prSet presAssocID="{5098E164-ADC8-4BF6-BD85-AA691727CF41}" presName="sibTrans" presStyleCnt="0"/>
      <dgm:spPr/>
    </dgm:pt>
    <dgm:pt modelId="{0B5A8C77-B937-43DA-A289-BED7B135A561}" type="pres">
      <dgm:prSet presAssocID="{DDC15708-FDBB-4277-BD16-0B7754044AF3}" presName="compNode" presStyleCnt="0"/>
      <dgm:spPr/>
    </dgm:pt>
    <dgm:pt modelId="{B1781DAA-DCD5-415C-933E-BAC23EF887F4}" type="pres">
      <dgm:prSet presAssocID="{DDC15708-FDBB-4277-BD16-0B7754044AF3}" presName="iconBgRect" presStyleLbl="bgShp" presStyleIdx="3" presStyleCnt="6"/>
      <dgm:spPr/>
    </dgm:pt>
    <dgm:pt modelId="{EB0E265F-E165-46D8-B20E-E54399507C90}" type="pres">
      <dgm:prSet presAssocID="{DDC15708-FDBB-4277-BD16-0B7754044AF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AC5C2F3F-ED38-4FC4-A56F-C1A6F2D49C7E}" type="pres">
      <dgm:prSet presAssocID="{DDC15708-FDBB-4277-BD16-0B7754044AF3}" presName="spaceRect" presStyleCnt="0"/>
      <dgm:spPr/>
    </dgm:pt>
    <dgm:pt modelId="{1E2FB807-334D-49A4-87C0-CC030C846097}" type="pres">
      <dgm:prSet presAssocID="{DDC15708-FDBB-4277-BD16-0B7754044AF3}" presName="textRect" presStyleLbl="revTx" presStyleIdx="3" presStyleCnt="6">
        <dgm:presLayoutVars>
          <dgm:chMax val="1"/>
          <dgm:chPref val="1"/>
        </dgm:presLayoutVars>
      </dgm:prSet>
      <dgm:spPr/>
    </dgm:pt>
    <dgm:pt modelId="{C7DC45AC-A4DA-42F4-AE95-2EC8A098C45B}" type="pres">
      <dgm:prSet presAssocID="{B3B969DD-FD13-4D62-A0DC-57DA5CCC77B9}" presName="sibTrans" presStyleCnt="0"/>
      <dgm:spPr/>
    </dgm:pt>
    <dgm:pt modelId="{FC7489C5-4614-4E43-A4D6-19DA114B000F}" type="pres">
      <dgm:prSet presAssocID="{B17D5ECE-B4EF-466B-9290-CB7D09C2A687}" presName="compNode" presStyleCnt="0"/>
      <dgm:spPr/>
    </dgm:pt>
    <dgm:pt modelId="{2FE3556F-C22E-4FC2-B04A-ED5ABF196DAB}" type="pres">
      <dgm:prSet presAssocID="{B17D5ECE-B4EF-466B-9290-CB7D09C2A687}" presName="iconBgRect" presStyleLbl="bgShp" presStyleIdx="4" presStyleCnt="6"/>
      <dgm:spPr/>
    </dgm:pt>
    <dgm:pt modelId="{6ECA78B3-3608-4786-93BA-46FD62C09876}" type="pres">
      <dgm:prSet presAssocID="{B17D5ECE-B4EF-466B-9290-CB7D09C2A68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C12B995D-DC08-4032-9B31-636070F48E29}" type="pres">
      <dgm:prSet presAssocID="{B17D5ECE-B4EF-466B-9290-CB7D09C2A687}" presName="spaceRect" presStyleCnt="0"/>
      <dgm:spPr/>
    </dgm:pt>
    <dgm:pt modelId="{2316AF43-71AA-4CEB-9701-C1138857B805}" type="pres">
      <dgm:prSet presAssocID="{B17D5ECE-B4EF-466B-9290-CB7D09C2A687}" presName="textRect" presStyleLbl="revTx" presStyleIdx="4" presStyleCnt="6">
        <dgm:presLayoutVars>
          <dgm:chMax val="1"/>
          <dgm:chPref val="1"/>
        </dgm:presLayoutVars>
      </dgm:prSet>
      <dgm:spPr/>
    </dgm:pt>
    <dgm:pt modelId="{A679C387-9F57-4485-9E2C-76CEEB1078C2}" type="pres">
      <dgm:prSet presAssocID="{9B90B2BB-B204-4423-9DE5-F72807C7839E}" presName="sibTrans" presStyleCnt="0"/>
      <dgm:spPr/>
    </dgm:pt>
    <dgm:pt modelId="{13209459-3070-4344-837A-C91D266C9C98}" type="pres">
      <dgm:prSet presAssocID="{B2CDC380-FC0A-4064-BEA8-EB30F6CC3330}" presName="compNode" presStyleCnt="0"/>
      <dgm:spPr/>
    </dgm:pt>
    <dgm:pt modelId="{C03B36D8-5D9A-4020-805D-7B3F6433977D}" type="pres">
      <dgm:prSet presAssocID="{B2CDC380-FC0A-4064-BEA8-EB30F6CC3330}" presName="iconBgRect" presStyleLbl="bgShp" presStyleIdx="5" presStyleCnt="6"/>
      <dgm:spPr/>
    </dgm:pt>
    <dgm:pt modelId="{9EBAD770-B16D-468D-BD1F-E596E8F81978}" type="pres">
      <dgm:prSet presAssocID="{B2CDC380-FC0A-4064-BEA8-EB30F6CC333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eted List"/>
        </a:ext>
      </dgm:extLst>
    </dgm:pt>
    <dgm:pt modelId="{BFF3B346-099D-4FD6-B69D-B165F6D1B0AA}" type="pres">
      <dgm:prSet presAssocID="{B2CDC380-FC0A-4064-BEA8-EB30F6CC3330}" presName="spaceRect" presStyleCnt="0"/>
      <dgm:spPr/>
    </dgm:pt>
    <dgm:pt modelId="{DA804119-224B-4D26-93E8-3021C12582C0}" type="pres">
      <dgm:prSet presAssocID="{B2CDC380-FC0A-4064-BEA8-EB30F6CC333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4234E09-0C52-48EA-A663-7CF03F40F104}" srcId="{75FA456B-C975-4D16-A41B-EFB41EB8743A}" destId="{B17D5ECE-B4EF-466B-9290-CB7D09C2A687}" srcOrd="4" destOrd="0" parTransId="{EFA10B26-C206-4690-BF55-490497C65E32}" sibTransId="{9B90B2BB-B204-4423-9DE5-F72807C7839E}"/>
    <dgm:cxn modelId="{F49B9119-BCD4-4DBE-86D6-9E6C9954A06F}" srcId="{75FA456B-C975-4D16-A41B-EFB41EB8743A}" destId="{1EE27C1E-5E4A-4A7C-940D-A6985CA460E5}" srcOrd="1" destOrd="0" parTransId="{2F2DAD60-249A-4D15-8EB4-F4231A248E8B}" sibTransId="{2B94B3AC-9D86-4177-AB6F-BC8244759556}"/>
    <dgm:cxn modelId="{8EA9951D-8287-4BF8-8805-999BE3363842}" srcId="{75FA456B-C975-4D16-A41B-EFB41EB8743A}" destId="{2112B365-8C1F-4FB3-A5CD-D8E272009E68}" srcOrd="0" destOrd="0" parTransId="{991DE1E5-F81F-47D1-95A5-57E239B3A568}" sibTransId="{536EB1DC-B9DE-4F70-A2AC-E4BDDC86C2C7}"/>
    <dgm:cxn modelId="{6DBC5237-E301-4F8E-8EA2-A289FEB18C74}" srcId="{75FA456B-C975-4D16-A41B-EFB41EB8743A}" destId="{DDC15708-FDBB-4277-BD16-0B7754044AF3}" srcOrd="3" destOrd="0" parTransId="{99E3E5FE-EAE0-44E3-BE0A-CE45C5C446D7}" sibTransId="{B3B969DD-FD13-4D62-A0DC-57DA5CCC77B9}"/>
    <dgm:cxn modelId="{2E66474B-7770-4695-A16C-D683EA541785}" srcId="{75FA456B-C975-4D16-A41B-EFB41EB8743A}" destId="{953D38F7-DDC3-4394-AEE7-5906E3B89174}" srcOrd="2" destOrd="0" parTransId="{0607DC49-FBB4-4156-BC63-DEFB585C9732}" sibTransId="{5098E164-ADC8-4BF6-BD85-AA691727CF41}"/>
    <dgm:cxn modelId="{AB76705F-F78B-46A3-B84A-C15714048EC2}" type="presOf" srcId="{B2CDC380-FC0A-4064-BEA8-EB30F6CC3330}" destId="{DA804119-224B-4D26-93E8-3021C12582C0}" srcOrd="0" destOrd="0" presId="urn:microsoft.com/office/officeart/2018/5/layout/IconCircleLabelList"/>
    <dgm:cxn modelId="{8CF6186E-85DD-47FC-9A88-C6B517B6C8C8}" type="presOf" srcId="{B17D5ECE-B4EF-466B-9290-CB7D09C2A687}" destId="{2316AF43-71AA-4CEB-9701-C1138857B805}" srcOrd="0" destOrd="0" presId="urn:microsoft.com/office/officeart/2018/5/layout/IconCircleLabelList"/>
    <dgm:cxn modelId="{EAEE9175-3060-4682-9DAD-4F39579588FF}" type="presOf" srcId="{DDC15708-FDBB-4277-BD16-0B7754044AF3}" destId="{1E2FB807-334D-49A4-87C0-CC030C846097}" srcOrd="0" destOrd="0" presId="urn:microsoft.com/office/officeart/2018/5/layout/IconCircleLabelList"/>
    <dgm:cxn modelId="{609EEEA1-03B7-4FB2-8F6D-B87D08C22C0C}" type="presOf" srcId="{953D38F7-DDC3-4394-AEE7-5906E3B89174}" destId="{AF452383-640B-46A0-AB86-7B323C211292}" srcOrd="0" destOrd="0" presId="urn:microsoft.com/office/officeart/2018/5/layout/IconCircleLabelList"/>
    <dgm:cxn modelId="{8D067ED1-B0A1-4E04-8E89-AEE86463CEC9}" type="presOf" srcId="{75FA456B-C975-4D16-A41B-EFB41EB8743A}" destId="{D69F958F-8A91-4DD8-B282-130F41DCDFCF}" srcOrd="0" destOrd="0" presId="urn:microsoft.com/office/officeart/2018/5/layout/IconCircleLabelList"/>
    <dgm:cxn modelId="{F01A4CD7-99E3-4772-973F-C674ADBAE8E1}" srcId="{75FA456B-C975-4D16-A41B-EFB41EB8743A}" destId="{B2CDC380-FC0A-4064-BEA8-EB30F6CC3330}" srcOrd="5" destOrd="0" parTransId="{2F644D97-94E1-4D18-8D6D-DB67B1194991}" sibTransId="{4F61F7E2-0F09-47DD-A1C9-3E5DA03F63E5}"/>
    <dgm:cxn modelId="{0A1E42DF-0F89-424F-8274-9AD3C67A703C}" type="presOf" srcId="{1EE27C1E-5E4A-4A7C-940D-A6985CA460E5}" destId="{F49BCBE3-5013-4299-A5A6-6F023BDCC6DD}" srcOrd="0" destOrd="0" presId="urn:microsoft.com/office/officeart/2018/5/layout/IconCircleLabelList"/>
    <dgm:cxn modelId="{3E7B5CE5-0656-47D5-BEFD-296B73EEB97F}" type="presOf" srcId="{2112B365-8C1F-4FB3-A5CD-D8E272009E68}" destId="{74065F07-3324-4723-BB6F-4FA5E72E7E34}" srcOrd="0" destOrd="0" presId="urn:microsoft.com/office/officeart/2018/5/layout/IconCircleLabelList"/>
    <dgm:cxn modelId="{98F47FA3-9758-4075-AED4-604F22CF2FB7}" type="presParOf" srcId="{D69F958F-8A91-4DD8-B282-130F41DCDFCF}" destId="{3B11331A-7CD5-4508-B378-DE7015ECF85F}" srcOrd="0" destOrd="0" presId="urn:microsoft.com/office/officeart/2018/5/layout/IconCircleLabelList"/>
    <dgm:cxn modelId="{98A088D4-D522-4138-8ADF-94F06B5CD724}" type="presParOf" srcId="{3B11331A-7CD5-4508-B378-DE7015ECF85F}" destId="{715E3CB4-2B6E-4DD4-8E5B-5459B88F61B8}" srcOrd="0" destOrd="0" presId="urn:microsoft.com/office/officeart/2018/5/layout/IconCircleLabelList"/>
    <dgm:cxn modelId="{4DD9E289-6976-4237-AEF5-37B0C4532772}" type="presParOf" srcId="{3B11331A-7CD5-4508-B378-DE7015ECF85F}" destId="{2FA17F95-87B5-484F-9DF1-C1E8BE32642D}" srcOrd="1" destOrd="0" presId="urn:microsoft.com/office/officeart/2018/5/layout/IconCircleLabelList"/>
    <dgm:cxn modelId="{E8E1E78A-6C20-42B2-8815-32BA1F18C996}" type="presParOf" srcId="{3B11331A-7CD5-4508-B378-DE7015ECF85F}" destId="{A21CA7FB-5611-46D5-9DA7-2318717F8A44}" srcOrd="2" destOrd="0" presId="urn:microsoft.com/office/officeart/2018/5/layout/IconCircleLabelList"/>
    <dgm:cxn modelId="{02A17A32-B70A-4DB6-BA8F-7AB30C69BAA9}" type="presParOf" srcId="{3B11331A-7CD5-4508-B378-DE7015ECF85F}" destId="{74065F07-3324-4723-BB6F-4FA5E72E7E34}" srcOrd="3" destOrd="0" presId="urn:microsoft.com/office/officeart/2018/5/layout/IconCircleLabelList"/>
    <dgm:cxn modelId="{E91C6599-6907-4C06-97F2-09EDE7F0C7E4}" type="presParOf" srcId="{D69F958F-8A91-4DD8-B282-130F41DCDFCF}" destId="{41ED9EC2-54CA-4426-B959-C35C547C210A}" srcOrd="1" destOrd="0" presId="urn:microsoft.com/office/officeart/2018/5/layout/IconCircleLabelList"/>
    <dgm:cxn modelId="{71746104-9643-4195-ADA6-85644EC6CB19}" type="presParOf" srcId="{D69F958F-8A91-4DD8-B282-130F41DCDFCF}" destId="{AEA6D60A-1D9B-4B31-B1E6-2561B1846775}" srcOrd="2" destOrd="0" presId="urn:microsoft.com/office/officeart/2018/5/layout/IconCircleLabelList"/>
    <dgm:cxn modelId="{324E00CE-5141-40FE-8A40-D7C28B74EA35}" type="presParOf" srcId="{AEA6D60A-1D9B-4B31-B1E6-2561B1846775}" destId="{1310B33D-0AC2-4EC6-BEAA-8BFD57E9F876}" srcOrd="0" destOrd="0" presId="urn:microsoft.com/office/officeart/2018/5/layout/IconCircleLabelList"/>
    <dgm:cxn modelId="{F3481EE8-97EE-4EE5-BBA3-8FD9E7816AE0}" type="presParOf" srcId="{AEA6D60A-1D9B-4B31-B1E6-2561B1846775}" destId="{5437E9A8-553F-47EE-9DC0-019E6C114347}" srcOrd="1" destOrd="0" presId="urn:microsoft.com/office/officeart/2018/5/layout/IconCircleLabelList"/>
    <dgm:cxn modelId="{21FF18BA-BD7D-439F-860C-B02567358BC6}" type="presParOf" srcId="{AEA6D60A-1D9B-4B31-B1E6-2561B1846775}" destId="{A81C8822-1E07-447E-B891-31812750EB91}" srcOrd="2" destOrd="0" presId="urn:microsoft.com/office/officeart/2018/5/layout/IconCircleLabelList"/>
    <dgm:cxn modelId="{AFC2818E-AF24-4C36-9583-0ADC5F70CCA9}" type="presParOf" srcId="{AEA6D60A-1D9B-4B31-B1E6-2561B1846775}" destId="{F49BCBE3-5013-4299-A5A6-6F023BDCC6DD}" srcOrd="3" destOrd="0" presId="urn:microsoft.com/office/officeart/2018/5/layout/IconCircleLabelList"/>
    <dgm:cxn modelId="{45053BA5-5090-4555-A3B2-F74BAA8AA283}" type="presParOf" srcId="{D69F958F-8A91-4DD8-B282-130F41DCDFCF}" destId="{70E330D9-D847-4F61-81C6-E64F642457A4}" srcOrd="3" destOrd="0" presId="urn:microsoft.com/office/officeart/2018/5/layout/IconCircleLabelList"/>
    <dgm:cxn modelId="{B9BDB08A-7959-4580-B11D-8912863D5110}" type="presParOf" srcId="{D69F958F-8A91-4DD8-B282-130F41DCDFCF}" destId="{5F833948-B82A-4CCF-98B8-5C51DD1C8D73}" srcOrd="4" destOrd="0" presId="urn:microsoft.com/office/officeart/2018/5/layout/IconCircleLabelList"/>
    <dgm:cxn modelId="{AABAAC3E-EFBB-4315-96A3-5B4BE1D2DE24}" type="presParOf" srcId="{5F833948-B82A-4CCF-98B8-5C51DD1C8D73}" destId="{E87CAA57-7FD8-47F0-8C49-5DA0BA17CA80}" srcOrd="0" destOrd="0" presId="urn:microsoft.com/office/officeart/2018/5/layout/IconCircleLabelList"/>
    <dgm:cxn modelId="{9BB04057-4F1A-4C6F-AA6D-B10BE93724F6}" type="presParOf" srcId="{5F833948-B82A-4CCF-98B8-5C51DD1C8D73}" destId="{5EDA8F9F-4CDB-49BA-BDC1-E14C7BEE24CB}" srcOrd="1" destOrd="0" presId="urn:microsoft.com/office/officeart/2018/5/layout/IconCircleLabelList"/>
    <dgm:cxn modelId="{6E45E514-86CD-47A3-AD41-EB832529223A}" type="presParOf" srcId="{5F833948-B82A-4CCF-98B8-5C51DD1C8D73}" destId="{B482CDDA-0749-4DA4-9E4A-D9B46C5974AE}" srcOrd="2" destOrd="0" presId="urn:microsoft.com/office/officeart/2018/5/layout/IconCircleLabelList"/>
    <dgm:cxn modelId="{2A8EE005-F4C4-452F-A0CD-9F3D22D89EE4}" type="presParOf" srcId="{5F833948-B82A-4CCF-98B8-5C51DD1C8D73}" destId="{AF452383-640B-46A0-AB86-7B323C211292}" srcOrd="3" destOrd="0" presId="urn:microsoft.com/office/officeart/2018/5/layout/IconCircleLabelList"/>
    <dgm:cxn modelId="{EBD6A3E6-0DA1-4FF7-9231-3DC33B987B2B}" type="presParOf" srcId="{D69F958F-8A91-4DD8-B282-130F41DCDFCF}" destId="{849E444D-EC84-4431-A2CB-1E65E921BAC4}" srcOrd="5" destOrd="0" presId="urn:microsoft.com/office/officeart/2018/5/layout/IconCircleLabelList"/>
    <dgm:cxn modelId="{B25229BF-DC86-4F22-8461-A168994F0A83}" type="presParOf" srcId="{D69F958F-8A91-4DD8-B282-130F41DCDFCF}" destId="{0B5A8C77-B937-43DA-A289-BED7B135A561}" srcOrd="6" destOrd="0" presId="urn:microsoft.com/office/officeart/2018/5/layout/IconCircleLabelList"/>
    <dgm:cxn modelId="{B75D1EEC-BE8D-419F-9CDC-22D4E8B18DD2}" type="presParOf" srcId="{0B5A8C77-B937-43DA-A289-BED7B135A561}" destId="{B1781DAA-DCD5-415C-933E-BAC23EF887F4}" srcOrd="0" destOrd="0" presId="urn:microsoft.com/office/officeart/2018/5/layout/IconCircleLabelList"/>
    <dgm:cxn modelId="{00ECE192-6CC3-400C-89FC-3B85CE863AC7}" type="presParOf" srcId="{0B5A8C77-B937-43DA-A289-BED7B135A561}" destId="{EB0E265F-E165-46D8-B20E-E54399507C90}" srcOrd="1" destOrd="0" presId="urn:microsoft.com/office/officeart/2018/5/layout/IconCircleLabelList"/>
    <dgm:cxn modelId="{BA55680B-2A84-45F9-A6AA-24DC6C9A82B6}" type="presParOf" srcId="{0B5A8C77-B937-43DA-A289-BED7B135A561}" destId="{AC5C2F3F-ED38-4FC4-A56F-C1A6F2D49C7E}" srcOrd="2" destOrd="0" presId="urn:microsoft.com/office/officeart/2018/5/layout/IconCircleLabelList"/>
    <dgm:cxn modelId="{325D4FB5-A746-485C-B3DF-CD75871363F9}" type="presParOf" srcId="{0B5A8C77-B937-43DA-A289-BED7B135A561}" destId="{1E2FB807-334D-49A4-87C0-CC030C846097}" srcOrd="3" destOrd="0" presId="urn:microsoft.com/office/officeart/2018/5/layout/IconCircleLabelList"/>
    <dgm:cxn modelId="{4698681B-6BB3-44A1-85D2-B41A1B9CE503}" type="presParOf" srcId="{D69F958F-8A91-4DD8-B282-130F41DCDFCF}" destId="{C7DC45AC-A4DA-42F4-AE95-2EC8A098C45B}" srcOrd="7" destOrd="0" presId="urn:microsoft.com/office/officeart/2018/5/layout/IconCircleLabelList"/>
    <dgm:cxn modelId="{CBDB9237-26DA-4AD7-8D3D-3AA1A1D44433}" type="presParOf" srcId="{D69F958F-8A91-4DD8-B282-130F41DCDFCF}" destId="{FC7489C5-4614-4E43-A4D6-19DA114B000F}" srcOrd="8" destOrd="0" presId="urn:microsoft.com/office/officeart/2018/5/layout/IconCircleLabelList"/>
    <dgm:cxn modelId="{4C57759C-6F60-4961-9BC4-1D47EA6E52E3}" type="presParOf" srcId="{FC7489C5-4614-4E43-A4D6-19DA114B000F}" destId="{2FE3556F-C22E-4FC2-B04A-ED5ABF196DAB}" srcOrd="0" destOrd="0" presId="urn:microsoft.com/office/officeart/2018/5/layout/IconCircleLabelList"/>
    <dgm:cxn modelId="{7BDEFA17-74F4-4E51-902A-399F61F2E92A}" type="presParOf" srcId="{FC7489C5-4614-4E43-A4D6-19DA114B000F}" destId="{6ECA78B3-3608-4786-93BA-46FD62C09876}" srcOrd="1" destOrd="0" presId="urn:microsoft.com/office/officeart/2018/5/layout/IconCircleLabelList"/>
    <dgm:cxn modelId="{FABDA43A-7176-444B-9BD9-6FB6A2EB395E}" type="presParOf" srcId="{FC7489C5-4614-4E43-A4D6-19DA114B000F}" destId="{C12B995D-DC08-4032-9B31-636070F48E29}" srcOrd="2" destOrd="0" presId="urn:microsoft.com/office/officeart/2018/5/layout/IconCircleLabelList"/>
    <dgm:cxn modelId="{0B499C10-A226-48F5-8D74-FD055EB55544}" type="presParOf" srcId="{FC7489C5-4614-4E43-A4D6-19DA114B000F}" destId="{2316AF43-71AA-4CEB-9701-C1138857B805}" srcOrd="3" destOrd="0" presId="urn:microsoft.com/office/officeart/2018/5/layout/IconCircleLabelList"/>
    <dgm:cxn modelId="{42A4A236-8D37-4E35-8521-3EAAA3C23E88}" type="presParOf" srcId="{D69F958F-8A91-4DD8-B282-130F41DCDFCF}" destId="{A679C387-9F57-4485-9E2C-76CEEB1078C2}" srcOrd="9" destOrd="0" presId="urn:microsoft.com/office/officeart/2018/5/layout/IconCircleLabelList"/>
    <dgm:cxn modelId="{BDEB4A0C-724A-474F-ACDD-681771F97A16}" type="presParOf" srcId="{D69F958F-8A91-4DD8-B282-130F41DCDFCF}" destId="{13209459-3070-4344-837A-C91D266C9C98}" srcOrd="10" destOrd="0" presId="urn:microsoft.com/office/officeart/2018/5/layout/IconCircleLabelList"/>
    <dgm:cxn modelId="{8A3AB3C8-006D-4C37-95E8-647FFE6BC61A}" type="presParOf" srcId="{13209459-3070-4344-837A-C91D266C9C98}" destId="{C03B36D8-5D9A-4020-805D-7B3F6433977D}" srcOrd="0" destOrd="0" presId="urn:microsoft.com/office/officeart/2018/5/layout/IconCircleLabelList"/>
    <dgm:cxn modelId="{7AC3B884-2E95-4051-A9C6-0B269A4B6CE7}" type="presParOf" srcId="{13209459-3070-4344-837A-C91D266C9C98}" destId="{9EBAD770-B16D-468D-BD1F-E596E8F81978}" srcOrd="1" destOrd="0" presId="urn:microsoft.com/office/officeart/2018/5/layout/IconCircleLabelList"/>
    <dgm:cxn modelId="{1138C021-2742-4461-9A26-A2647016C1F4}" type="presParOf" srcId="{13209459-3070-4344-837A-C91D266C9C98}" destId="{BFF3B346-099D-4FD6-B69D-B165F6D1B0AA}" srcOrd="2" destOrd="0" presId="urn:microsoft.com/office/officeart/2018/5/layout/IconCircleLabelList"/>
    <dgm:cxn modelId="{FD81291B-B03A-4202-B1B6-0DF5D528FC23}" type="presParOf" srcId="{13209459-3070-4344-837A-C91D266C9C98}" destId="{DA804119-224B-4D26-93E8-3021C12582C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F2E9D7-9538-4BCE-A96D-54791364CC9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5C0D882-87D2-4446-873D-CABEC451D52A}">
      <dgm:prSet/>
      <dgm:spPr/>
      <dgm:t>
        <a:bodyPr/>
        <a:lstStyle/>
        <a:p>
          <a:pPr>
            <a:defRPr b="1"/>
          </a:pPr>
          <a:r>
            <a:rPr lang="en-US" baseline="0"/>
            <a:t>Methodologies Used in this Analysis</a:t>
          </a:r>
          <a:endParaRPr lang="en-US"/>
        </a:p>
      </dgm:t>
    </dgm:pt>
    <dgm:pt modelId="{F96C6D0F-61E2-4B60-B0CD-12F7210F482B}" type="parTrans" cxnId="{D892AC8A-F7FD-4ECB-A7F6-A489CF60A9A6}">
      <dgm:prSet/>
      <dgm:spPr/>
      <dgm:t>
        <a:bodyPr/>
        <a:lstStyle/>
        <a:p>
          <a:endParaRPr lang="en-US"/>
        </a:p>
      </dgm:t>
    </dgm:pt>
    <dgm:pt modelId="{BD2134BA-0497-429C-A75F-554F1826AA0D}" type="sibTrans" cxnId="{D892AC8A-F7FD-4ECB-A7F6-A489CF60A9A6}">
      <dgm:prSet/>
      <dgm:spPr/>
      <dgm:t>
        <a:bodyPr/>
        <a:lstStyle/>
        <a:p>
          <a:endParaRPr lang="en-US"/>
        </a:p>
      </dgm:t>
    </dgm:pt>
    <dgm:pt modelId="{ABDDBF51-537B-4FF0-A7E6-47F9E297161E}">
      <dgm:prSet/>
      <dgm:spPr/>
      <dgm:t>
        <a:bodyPr/>
        <a:lstStyle/>
        <a:p>
          <a:r>
            <a:rPr lang="en-US" i="1" baseline="0"/>
            <a:t>Data Collection by web scraping and usage of Spacex API</a:t>
          </a:r>
          <a:endParaRPr lang="en-US"/>
        </a:p>
      </dgm:t>
    </dgm:pt>
    <dgm:pt modelId="{16EEB1E3-BB33-4EC8-B0B1-72D55289CC9C}" type="parTrans" cxnId="{A4706449-942F-4503-8691-F5A911F6C024}">
      <dgm:prSet/>
      <dgm:spPr/>
      <dgm:t>
        <a:bodyPr/>
        <a:lstStyle/>
        <a:p>
          <a:endParaRPr lang="en-US"/>
        </a:p>
      </dgm:t>
    </dgm:pt>
    <dgm:pt modelId="{53B615E2-DA0D-425B-946F-29844CF8417D}" type="sibTrans" cxnId="{A4706449-942F-4503-8691-F5A911F6C024}">
      <dgm:prSet/>
      <dgm:spPr/>
      <dgm:t>
        <a:bodyPr/>
        <a:lstStyle/>
        <a:p>
          <a:endParaRPr lang="en-US"/>
        </a:p>
      </dgm:t>
    </dgm:pt>
    <dgm:pt modelId="{C34019B4-F126-4354-A6C2-757FE8FDB8DA}">
      <dgm:prSet/>
      <dgm:spPr/>
      <dgm:t>
        <a:bodyPr/>
        <a:lstStyle/>
        <a:p>
          <a:r>
            <a:rPr lang="en-US" i="1" baseline="0"/>
            <a:t>Exploratory Data Analysis(EDA)</a:t>
          </a:r>
          <a:endParaRPr lang="en-US"/>
        </a:p>
      </dgm:t>
    </dgm:pt>
    <dgm:pt modelId="{29192C92-2AD7-4697-A1DA-AA08D92FC88B}" type="parTrans" cxnId="{CAC64DC8-CC2E-4F1A-838C-020A9ABF54AE}">
      <dgm:prSet/>
      <dgm:spPr/>
      <dgm:t>
        <a:bodyPr/>
        <a:lstStyle/>
        <a:p>
          <a:endParaRPr lang="en-US"/>
        </a:p>
      </dgm:t>
    </dgm:pt>
    <dgm:pt modelId="{78BC284B-0B69-4558-BDA2-D60C9A679B21}" type="sibTrans" cxnId="{CAC64DC8-CC2E-4F1A-838C-020A9ABF54AE}">
      <dgm:prSet/>
      <dgm:spPr/>
      <dgm:t>
        <a:bodyPr/>
        <a:lstStyle/>
        <a:p>
          <a:endParaRPr lang="en-US"/>
        </a:p>
      </dgm:t>
    </dgm:pt>
    <dgm:pt modelId="{5C0EB7C6-1A34-4F79-A7DB-9511973CABC5}">
      <dgm:prSet/>
      <dgm:spPr/>
      <dgm:t>
        <a:bodyPr/>
        <a:lstStyle/>
        <a:p>
          <a:r>
            <a:rPr lang="en-US" baseline="0"/>
            <a:t>Includes data wrangling, visualization, and interactive visual analytics</a:t>
          </a:r>
          <a:endParaRPr lang="en-US"/>
        </a:p>
      </dgm:t>
    </dgm:pt>
    <dgm:pt modelId="{AD96F0D2-100F-4457-A5CE-210FF473C2E7}" type="parTrans" cxnId="{280A80C3-0DE4-444C-85DA-D5BE92669447}">
      <dgm:prSet/>
      <dgm:spPr/>
      <dgm:t>
        <a:bodyPr/>
        <a:lstStyle/>
        <a:p>
          <a:endParaRPr lang="en-US"/>
        </a:p>
      </dgm:t>
    </dgm:pt>
    <dgm:pt modelId="{5528DB66-AE1D-4AF2-8C9C-FE90ADE7E1D0}" type="sibTrans" cxnId="{280A80C3-0DE4-444C-85DA-D5BE92669447}">
      <dgm:prSet/>
      <dgm:spPr/>
      <dgm:t>
        <a:bodyPr/>
        <a:lstStyle/>
        <a:p>
          <a:endParaRPr lang="en-US"/>
        </a:p>
      </dgm:t>
    </dgm:pt>
    <dgm:pt modelId="{A8665CFC-950B-424D-8F48-D7BA5624139A}">
      <dgm:prSet/>
      <dgm:spPr/>
      <dgm:t>
        <a:bodyPr/>
        <a:lstStyle/>
        <a:p>
          <a:r>
            <a:rPr lang="en-US" i="1" baseline="0"/>
            <a:t>Machine Learning Prediction</a:t>
          </a:r>
          <a:endParaRPr lang="en-US"/>
        </a:p>
      </dgm:t>
    </dgm:pt>
    <dgm:pt modelId="{9C08CB13-F21D-4E4B-B63E-4B11DF3E8C7C}" type="parTrans" cxnId="{2A14CD26-2AE4-4D07-8E39-C1FCBE592A4D}">
      <dgm:prSet/>
      <dgm:spPr/>
      <dgm:t>
        <a:bodyPr/>
        <a:lstStyle/>
        <a:p>
          <a:endParaRPr lang="en-US"/>
        </a:p>
      </dgm:t>
    </dgm:pt>
    <dgm:pt modelId="{9E26596F-94A1-4452-AA52-36960775D9F5}" type="sibTrans" cxnId="{2A14CD26-2AE4-4D07-8E39-C1FCBE592A4D}">
      <dgm:prSet/>
      <dgm:spPr/>
      <dgm:t>
        <a:bodyPr/>
        <a:lstStyle/>
        <a:p>
          <a:endParaRPr lang="en-US"/>
        </a:p>
      </dgm:t>
    </dgm:pt>
    <dgm:pt modelId="{7C43E569-0620-40EA-A8D4-0BBADCFC5BB9}">
      <dgm:prSet/>
      <dgm:spPr/>
      <dgm:t>
        <a:bodyPr/>
        <a:lstStyle/>
        <a:p>
          <a:pPr>
            <a:defRPr b="1"/>
          </a:pPr>
          <a:r>
            <a:rPr lang="en-US" baseline="0"/>
            <a:t>Summary of all results</a:t>
          </a:r>
          <a:endParaRPr lang="en-US"/>
        </a:p>
      </dgm:t>
    </dgm:pt>
    <dgm:pt modelId="{C7FE7A0A-B76B-47D8-ADC6-717455B7CC6D}" type="parTrans" cxnId="{D0F81324-60F5-4732-9784-A52602AD1BC9}">
      <dgm:prSet/>
      <dgm:spPr/>
      <dgm:t>
        <a:bodyPr/>
        <a:lstStyle/>
        <a:p>
          <a:endParaRPr lang="en-US"/>
        </a:p>
      </dgm:t>
    </dgm:pt>
    <dgm:pt modelId="{583B7897-DF01-42D7-A2D7-5CE92EA12F01}" type="sibTrans" cxnId="{D0F81324-60F5-4732-9784-A52602AD1BC9}">
      <dgm:prSet/>
      <dgm:spPr/>
      <dgm:t>
        <a:bodyPr/>
        <a:lstStyle/>
        <a:p>
          <a:endParaRPr lang="en-US"/>
        </a:p>
      </dgm:t>
    </dgm:pt>
    <dgm:pt modelId="{7AA3ABF5-CCCC-46E6-B10B-ADD1D9F9E087}">
      <dgm:prSet/>
      <dgm:spPr/>
      <dgm:t>
        <a:bodyPr/>
        <a:lstStyle/>
        <a:p>
          <a:r>
            <a:rPr lang="en-US" i="1" baseline="0"/>
            <a:t>Collecting public data was possible</a:t>
          </a:r>
          <a:endParaRPr lang="en-US"/>
        </a:p>
      </dgm:t>
    </dgm:pt>
    <dgm:pt modelId="{C5FAAE5C-DD7C-4C5E-9107-E5A3FDD3A5F3}" type="parTrans" cxnId="{39729D5B-8B8E-461D-96BD-CBFDE8733240}">
      <dgm:prSet/>
      <dgm:spPr/>
      <dgm:t>
        <a:bodyPr/>
        <a:lstStyle/>
        <a:p>
          <a:endParaRPr lang="en-US"/>
        </a:p>
      </dgm:t>
    </dgm:pt>
    <dgm:pt modelId="{929CA9FB-A6E4-42AA-994D-207DADCC5311}" type="sibTrans" cxnId="{39729D5B-8B8E-461D-96BD-CBFDE8733240}">
      <dgm:prSet/>
      <dgm:spPr/>
      <dgm:t>
        <a:bodyPr/>
        <a:lstStyle/>
        <a:p>
          <a:endParaRPr lang="en-US"/>
        </a:p>
      </dgm:t>
    </dgm:pt>
    <dgm:pt modelId="{8BE1930B-88AA-46B9-BFCF-106747782D32}">
      <dgm:prSet/>
      <dgm:spPr/>
      <dgm:t>
        <a:bodyPr/>
        <a:lstStyle/>
        <a:p>
          <a:r>
            <a:rPr lang="en-US" i="1" baseline="0"/>
            <a:t>EDA methods found which features are best for predicting landing success</a:t>
          </a:r>
          <a:endParaRPr lang="en-US"/>
        </a:p>
      </dgm:t>
    </dgm:pt>
    <dgm:pt modelId="{66A57DE7-C678-4EBB-9235-6CDF579A2B37}" type="parTrans" cxnId="{6E95798D-E57F-40AC-9CFF-C1CFAB2C4682}">
      <dgm:prSet/>
      <dgm:spPr/>
      <dgm:t>
        <a:bodyPr/>
        <a:lstStyle/>
        <a:p>
          <a:endParaRPr lang="en-US"/>
        </a:p>
      </dgm:t>
    </dgm:pt>
    <dgm:pt modelId="{B6EE8125-C758-4C50-B298-A629E61AFF93}" type="sibTrans" cxnId="{6E95798D-E57F-40AC-9CFF-C1CFAB2C4682}">
      <dgm:prSet/>
      <dgm:spPr/>
      <dgm:t>
        <a:bodyPr/>
        <a:lstStyle/>
        <a:p>
          <a:endParaRPr lang="en-US"/>
        </a:p>
      </dgm:t>
    </dgm:pt>
    <dgm:pt modelId="{3409F750-3837-4B18-BBE4-CB65B55728A2}">
      <dgm:prSet/>
      <dgm:spPr/>
      <dgm:t>
        <a:bodyPr/>
        <a:lstStyle/>
        <a:p>
          <a:r>
            <a:rPr lang="en-US" i="1" baseline="0"/>
            <a:t>Machine Learning provided the best model for predicting impactful characteristics on outcome</a:t>
          </a:r>
          <a:endParaRPr lang="en-US"/>
        </a:p>
      </dgm:t>
    </dgm:pt>
    <dgm:pt modelId="{36CC6CCB-841C-4535-851E-42CD489744C3}" type="parTrans" cxnId="{CB9025DB-42C1-42D4-A19A-88184CB35888}">
      <dgm:prSet/>
      <dgm:spPr/>
      <dgm:t>
        <a:bodyPr/>
        <a:lstStyle/>
        <a:p>
          <a:endParaRPr lang="en-US"/>
        </a:p>
      </dgm:t>
    </dgm:pt>
    <dgm:pt modelId="{7373B59F-E6FB-4AE5-9937-FD2FB719A69D}" type="sibTrans" cxnId="{CB9025DB-42C1-42D4-A19A-88184CB35888}">
      <dgm:prSet/>
      <dgm:spPr/>
      <dgm:t>
        <a:bodyPr/>
        <a:lstStyle/>
        <a:p>
          <a:endParaRPr lang="en-US"/>
        </a:p>
      </dgm:t>
    </dgm:pt>
    <dgm:pt modelId="{4770FC40-6DF4-4BD3-A3AD-BBCD1770418F}" type="pres">
      <dgm:prSet presAssocID="{BBF2E9D7-9538-4BCE-A96D-54791364CC9C}" presName="root" presStyleCnt="0">
        <dgm:presLayoutVars>
          <dgm:dir/>
          <dgm:resizeHandles val="exact"/>
        </dgm:presLayoutVars>
      </dgm:prSet>
      <dgm:spPr/>
    </dgm:pt>
    <dgm:pt modelId="{958E06F5-9720-4378-87AC-2A3BA6CF1A8B}" type="pres">
      <dgm:prSet presAssocID="{75C0D882-87D2-4446-873D-CABEC451D52A}" presName="compNode" presStyleCnt="0"/>
      <dgm:spPr/>
    </dgm:pt>
    <dgm:pt modelId="{8EBD285F-1EF8-488E-8201-36D233AFB069}" type="pres">
      <dgm:prSet presAssocID="{75C0D882-87D2-4446-873D-CABEC451D52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F7BB100-CE08-4AE2-8438-0E8381A2EAB1}" type="pres">
      <dgm:prSet presAssocID="{75C0D882-87D2-4446-873D-CABEC451D52A}" presName="iconSpace" presStyleCnt="0"/>
      <dgm:spPr/>
    </dgm:pt>
    <dgm:pt modelId="{973F77DD-601F-4968-816C-C30B1F8ECE92}" type="pres">
      <dgm:prSet presAssocID="{75C0D882-87D2-4446-873D-CABEC451D52A}" presName="parTx" presStyleLbl="revTx" presStyleIdx="0" presStyleCnt="4">
        <dgm:presLayoutVars>
          <dgm:chMax val="0"/>
          <dgm:chPref val="0"/>
        </dgm:presLayoutVars>
      </dgm:prSet>
      <dgm:spPr/>
    </dgm:pt>
    <dgm:pt modelId="{51B22072-DF74-485B-B107-E7E409D63B74}" type="pres">
      <dgm:prSet presAssocID="{75C0D882-87D2-4446-873D-CABEC451D52A}" presName="txSpace" presStyleCnt="0"/>
      <dgm:spPr/>
    </dgm:pt>
    <dgm:pt modelId="{4DA9DD13-A1EE-4A00-9851-958275EC3A64}" type="pres">
      <dgm:prSet presAssocID="{75C0D882-87D2-4446-873D-CABEC451D52A}" presName="desTx" presStyleLbl="revTx" presStyleIdx="1" presStyleCnt="4">
        <dgm:presLayoutVars/>
      </dgm:prSet>
      <dgm:spPr/>
    </dgm:pt>
    <dgm:pt modelId="{7FCDB113-EA46-407A-A30C-C0F3F381388D}" type="pres">
      <dgm:prSet presAssocID="{BD2134BA-0497-429C-A75F-554F1826AA0D}" presName="sibTrans" presStyleCnt="0"/>
      <dgm:spPr/>
    </dgm:pt>
    <dgm:pt modelId="{03DF12BA-9FBF-40C7-88A0-AADB0B949828}" type="pres">
      <dgm:prSet presAssocID="{7C43E569-0620-40EA-A8D4-0BBADCFC5BB9}" presName="compNode" presStyleCnt="0"/>
      <dgm:spPr/>
    </dgm:pt>
    <dgm:pt modelId="{A994CA42-95BE-4DF3-9DC8-CCBCB72728D8}" type="pres">
      <dgm:prSet presAssocID="{7C43E569-0620-40EA-A8D4-0BBADCFC5BB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CDDEA65-7FC2-4C9A-95CF-57A05CCE086D}" type="pres">
      <dgm:prSet presAssocID="{7C43E569-0620-40EA-A8D4-0BBADCFC5BB9}" presName="iconSpace" presStyleCnt="0"/>
      <dgm:spPr/>
    </dgm:pt>
    <dgm:pt modelId="{D5639A1D-054F-4C8F-BA51-73F503BD1950}" type="pres">
      <dgm:prSet presAssocID="{7C43E569-0620-40EA-A8D4-0BBADCFC5BB9}" presName="parTx" presStyleLbl="revTx" presStyleIdx="2" presStyleCnt="4">
        <dgm:presLayoutVars>
          <dgm:chMax val="0"/>
          <dgm:chPref val="0"/>
        </dgm:presLayoutVars>
      </dgm:prSet>
      <dgm:spPr/>
    </dgm:pt>
    <dgm:pt modelId="{709D7682-E33E-46A3-894C-91928A2EC197}" type="pres">
      <dgm:prSet presAssocID="{7C43E569-0620-40EA-A8D4-0BBADCFC5BB9}" presName="txSpace" presStyleCnt="0"/>
      <dgm:spPr/>
    </dgm:pt>
    <dgm:pt modelId="{0555462E-4BB4-4D9C-AC3F-CDDE2FD2C68E}" type="pres">
      <dgm:prSet presAssocID="{7C43E569-0620-40EA-A8D4-0BBADCFC5BB9}" presName="desTx" presStyleLbl="revTx" presStyleIdx="3" presStyleCnt="4">
        <dgm:presLayoutVars/>
      </dgm:prSet>
      <dgm:spPr/>
    </dgm:pt>
  </dgm:ptLst>
  <dgm:cxnLst>
    <dgm:cxn modelId="{4C4B7002-1A4E-492E-AE12-0C1076BAB549}" type="presOf" srcId="{ABDDBF51-537B-4FF0-A7E6-47F9E297161E}" destId="{4DA9DD13-A1EE-4A00-9851-958275EC3A64}" srcOrd="0" destOrd="0" presId="urn:microsoft.com/office/officeart/2018/2/layout/IconLabelDescriptionList"/>
    <dgm:cxn modelId="{1F206E1A-6E81-44B6-B2DE-D8B52383E07A}" type="presOf" srcId="{8BE1930B-88AA-46B9-BFCF-106747782D32}" destId="{0555462E-4BB4-4D9C-AC3F-CDDE2FD2C68E}" srcOrd="0" destOrd="1" presId="urn:microsoft.com/office/officeart/2018/2/layout/IconLabelDescriptionList"/>
    <dgm:cxn modelId="{D0F81324-60F5-4732-9784-A52602AD1BC9}" srcId="{BBF2E9D7-9538-4BCE-A96D-54791364CC9C}" destId="{7C43E569-0620-40EA-A8D4-0BBADCFC5BB9}" srcOrd="1" destOrd="0" parTransId="{C7FE7A0A-B76B-47D8-ADC6-717455B7CC6D}" sibTransId="{583B7897-DF01-42D7-A2D7-5CE92EA12F01}"/>
    <dgm:cxn modelId="{2A14CD26-2AE4-4D07-8E39-C1FCBE592A4D}" srcId="{75C0D882-87D2-4446-873D-CABEC451D52A}" destId="{A8665CFC-950B-424D-8F48-D7BA5624139A}" srcOrd="2" destOrd="0" parTransId="{9C08CB13-F21D-4E4B-B63E-4B11DF3E8C7C}" sibTransId="{9E26596F-94A1-4452-AA52-36960775D9F5}"/>
    <dgm:cxn modelId="{A4706449-942F-4503-8691-F5A911F6C024}" srcId="{75C0D882-87D2-4446-873D-CABEC451D52A}" destId="{ABDDBF51-537B-4FF0-A7E6-47F9E297161E}" srcOrd="0" destOrd="0" parTransId="{16EEB1E3-BB33-4EC8-B0B1-72D55289CC9C}" sibTransId="{53B615E2-DA0D-425B-946F-29844CF8417D}"/>
    <dgm:cxn modelId="{39729D5B-8B8E-461D-96BD-CBFDE8733240}" srcId="{7C43E569-0620-40EA-A8D4-0BBADCFC5BB9}" destId="{7AA3ABF5-CCCC-46E6-B10B-ADD1D9F9E087}" srcOrd="0" destOrd="0" parTransId="{C5FAAE5C-DD7C-4C5E-9107-E5A3FDD3A5F3}" sibTransId="{929CA9FB-A6E4-42AA-994D-207DADCC5311}"/>
    <dgm:cxn modelId="{9245566F-FFEF-46A3-B894-2A345871C12B}" type="presOf" srcId="{75C0D882-87D2-4446-873D-CABEC451D52A}" destId="{973F77DD-601F-4968-816C-C30B1F8ECE92}" srcOrd="0" destOrd="0" presId="urn:microsoft.com/office/officeart/2018/2/layout/IconLabelDescriptionList"/>
    <dgm:cxn modelId="{F5600C83-9CD3-458A-B173-3F2C98EF4B9C}" type="presOf" srcId="{7C43E569-0620-40EA-A8D4-0BBADCFC5BB9}" destId="{D5639A1D-054F-4C8F-BA51-73F503BD1950}" srcOrd="0" destOrd="0" presId="urn:microsoft.com/office/officeart/2018/2/layout/IconLabelDescriptionList"/>
    <dgm:cxn modelId="{D892AC8A-F7FD-4ECB-A7F6-A489CF60A9A6}" srcId="{BBF2E9D7-9538-4BCE-A96D-54791364CC9C}" destId="{75C0D882-87D2-4446-873D-CABEC451D52A}" srcOrd="0" destOrd="0" parTransId="{F96C6D0F-61E2-4B60-B0CD-12F7210F482B}" sibTransId="{BD2134BA-0497-429C-A75F-554F1826AA0D}"/>
    <dgm:cxn modelId="{6E95798D-E57F-40AC-9CFF-C1CFAB2C4682}" srcId="{7C43E569-0620-40EA-A8D4-0BBADCFC5BB9}" destId="{8BE1930B-88AA-46B9-BFCF-106747782D32}" srcOrd="1" destOrd="0" parTransId="{66A57DE7-C678-4EBB-9235-6CDF579A2B37}" sibTransId="{B6EE8125-C758-4C50-B298-A629E61AFF93}"/>
    <dgm:cxn modelId="{BCBFD896-E45D-41F8-8A93-13AD02FD686C}" type="presOf" srcId="{BBF2E9D7-9538-4BCE-A96D-54791364CC9C}" destId="{4770FC40-6DF4-4BD3-A3AD-BBCD1770418F}" srcOrd="0" destOrd="0" presId="urn:microsoft.com/office/officeart/2018/2/layout/IconLabelDescriptionList"/>
    <dgm:cxn modelId="{2D3D88A4-CE1B-4636-A86C-8E3A710C2051}" type="presOf" srcId="{5C0EB7C6-1A34-4F79-A7DB-9511973CABC5}" destId="{4DA9DD13-A1EE-4A00-9851-958275EC3A64}" srcOrd="0" destOrd="2" presId="urn:microsoft.com/office/officeart/2018/2/layout/IconLabelDescriptionList"/>
    <dgm:cxn modelId="{059446A9-3E55-4003-9523-13FA8A45460F}" type="presOf" srcId="{3409F750-3837-4B18-BBE4-CB65B55728A2}" destId="{0555462E-4BB4-4D9C-AC3F-CDDE2FD2C68E}" srcOrd="0" destOrd="2" presId="urn:microsoft.com/office/officeart/2018/2/layout/IconLabelDescriptionList"/>
    <dgm:cxn modelId="{E95793BE-D127-4FCE-A758-27A6E5C5E92F}" type="presOf" srcId="{7AA3ABF5-CCCC-46E6-B10B-ADD1D9F9E087}" destId="{0555462E-4BB4-4D9C-AC3F-CDDE2FD2C68E}" srcOrd="0" destOrd="0" presId="urn:microsoft.com/office/officeart/2018/2/layout/IconLabelDescriptionList"/>
    <dgm:cxn modelId="{280A80C3-0DE4-444C-85DA-D5BE92669447}" srcId="{C34019B4-F126-4354-A6C2-757FE8FDB8DA}" destId="{5C0EB7C6-1A34-4F79-A7DB-9511973CABC5}" srcOrd="0" destOrd="0" parTransId="{AD96F0D2-100F-4457-A5CE-210FF473C2E7}" sibTransId="{5528DB66-AE1D-4AF2-8C9C-FE90ADE7E1D0}"/>
    <dgm:cxn modelId="{CAC64DC8-CC2E-4F1A-838C-020A9ABF54AE}" srcId="{75C0D882-87D2-4446-873D-CABEC451D52A}" destId="{C34019B4-F126-4354-A6C2-757FE8FDB8DA}" srcOrd="1" destOrd="0" parTransId="{29192C92-2AD7-4697-A1DA-AA08D92FC88B}" sibTransId="{78BC284B-0B69-4558-BDA2-D60C9A679B21}"/>
    <dgm:cxn modelId="{CB9025DB-42C1-42D4-A19A-88184CB35888}" srcId="{7C43E569-0620-40EA-A8D4-0BBADCFC5BB9}" destId="{3409F750-3837-4B18-BBE4-CB65B55728A2}" srcOrd="2" destOrd="0" parTransId="{36CC6CCB-841C-4535-851E-42CD489744C3}" sibTransId="{7373B59F-E6FB-4AE5-9937-FD2FB719A69D}"/>
    <dgm:cxn modelId="{E84BA8DB-132D-43A3-AC57-26C7AC75A8A7}" type="presOf" srcId="{A8665CFC-950B-424D-8F48-D7BA5624139A}" destId="{4DA9DD13-A1EE-4A00-9851-958275EC3A64}" srcOrd="0" destOrd="3" presId="urn:microsoft.com/office/officeart/2018/2/layout/IconLabelDescriptionList"/>
    <dgm:cxn modelId="{2A5404EE-6AB9-4274-BCE5-C489087D8EC5}" type="presOf" srcId="{C34019B4-F126-4354-A6C2-757FE8FDB8DA}" destId="{4DA9DD13-A1EE-4A00-9851-958275EC3A64}" srcOrd="0" destOrd="1" presId="urn:microsoft.com/office/officeart/2018/2/layout/IconLabelDescriptionList"/>
    <dgm:cxn modelId="{DDE853B9-B8DD-4BA7-A70F-26523FA5ADED}" type="presParOf" srcId="{4770FC40-6DF4-4BD3-A3AD-BBCD1770418F}" destId="{958E06F5-9720-4378-87AC-2A3BA6CF1A8B}" srcOrd="0" destOrd="0" presId="urn:microsoft.com/office/officeart/2018/2/layout/IconLabelDescriptionList"/>
    <dgm:cxn modelId="{4FAEB981-B436-4EF6-BD1E-D8995518B840}" type="presParOf" srcId="{958E06F5-9720-4378-87AC-2A3BA6CF1A8B}" destId="{8EBD285F-1EF8-488E-8201-36D233AFB069}" srcOrd="0" destOrd="0" presId="urn:microsoft.com/office/officeart/2018/2/layout/IconLabelDescriptionList"/>
    <dgm:cxn modelId="{73262862-2B22-4E29-8F10-87CAA40CD8E0}" type="presParOf" srcId="{958E06F5-9720-4378-87AC-2A3BA6CF1A8B}" destId="{0F7BB100-CE08-4AE2-8438-0E8381A2EAB1}" srcOrd="1" destOrd="0" presId="urn:microsoft.com/office/officeart/2018/2/layout/IconLabelDescriptionList"/>
    <dgm:cxn modelId="{F02B4701-4169-4277-8147-5D55A0774303}" type="presParOf" srcId="{958E06F5-9720-4378-87AC-2A3BA6CF1A8B}" destId="{973F77DD-601F-4968-816C-C30B1F8ECE92}" srcOrd="2" destOrd="0" presId="urn:microsoft.com/office/officeart/2018/2/layout/IconLabelDescriptionList"/>
    <dgm:cxn modelId="{7B98DDCB-8E56-46D6-BB99-F5EB8F2479DE}" type="presParOf" srcId="{958E06F5-9720-4378-87AC-2A3BA6CF1A8B}" destId="{51B22072-DF74-485B-B107-E7E409D63B74}" srcOrd="3" destOrd="0" presId="urn:microsoft.com/office/officeart/2018/2/layout/IconLabelDescriptionList"/>
    <dgm:cxn modelId="{20037288-C9CC-4A83-B9BB-E6FB55BAA1B4}" type="presParOf" srcId="{958E06F5-9720-4378-87AC-2A3BA6CF1A8B}" destId="{4DA9DD13-A1EE-4A00-9851-958275EC3A64}" srcOrd="4" destOrd="0" presId="urn:microsoft.com/office/officeart/2018/2/layout/IconLabelDescriptionList"/>
    <dgm:cxn modelId="{95C22D23-4D54-4D44-BA17-EDF412452792}" type="presParOf" srcId="{4770FC40-6DF4-4BD3-A3AD-BBCD1770418F}" destId="{7FCDB113-EA46-407A-A30C-C0F3F381388D}" srcOrd="1" destOrd="0" presId="urn:microsoft.com/office/officeart/2018/2/layout/IconLabelDescriptionList"/>
    <dgm:cxn modelId="{1F9813B8-D55D-47D8-B7BB-67034F859590}" type="presParOf" srcId="{4770FC40-6DF4-4BD3-A3AD-BBCD1770418F}" destId="{03DF12BA-9FBF-40C7-88A0-AADB0B949828}" srcOrd="2" destOrd="0" presId="urn:microsoft.com/office/officeart/2018/2/layout/IconLabelDescriptionList"/>
    <dgm:cxn modelId="{C11335F3-5295-4E7E-936D-414D89BDAF5C}" type="presParOf" srcId="{03DF12BA-9FBF-40C7-88A0-AADB0B949828}" destId="{A994CA42-95BE-4DF3-9DC8-CCBCB72728D8}" srcOrd="0" destOrd="0" presId="urn:microsoft.com/office/officeart/2018/2/layout/IconLabelDescriptionList"/>
    <dgm:cxn modelId="{7752CCD1-42A2-4B36-B41E-9BD33D3134F0}" type="presParOf" srcId="{03DF12BA-9FBF-40C7-88A0-AADB0B949828}" destId="{1CDDEA65-7FC2-4C9A-95CF-57A05CCE086D}" srcOrd="1" destOrd="0" presId="urn:microsoft.com/office/officeart/2018/2/layout/IconLabelDescriptionList"/>
    <dgm:cxn modelId="{7E05227E-54C7-4322-9998-7F9C942DE4B8}" type="presParOf" srcId="{03DF12BA-9FBF-40C7-88A0-AADB0B949828}" destId="{D5639A1D-054F-4C8F-BA51-73F503BD1950}" srcOrd="2" destOrd="0" presId="urn:microsoft.com/office/officeart/2018/2/layout/IconLabelDescriptionList"/>
    <dgm:cxn modelId="{1599048F-CE54-4DA8-B011-602C6B0000C5}" type="presParOf" srcId="{03DF12BA-9FBF-40C7-88A0-AADB0B949828}" destId="{709D7682-E33E-46A3-894C-91928A2EC197}" srcOrd="3" destOrd="0" presId="urn:microsoft.com/office/officeart/2018/2/layout/IconLabelDescriptionList"/>
    <dgm:cxn modelId="{3DBE4A82-4D19-44A6-ABCD-63F6A8F482C9}" type="presParOf" srcId="{03DF12BA-9FBF-40C7-88A0-AADB0B949828}" destId="{0555462E-4BB4-4D9C-AC3F-CDDE2FD2C68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A754FC-0899-4A02-895E-523D7443D65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F87A723-2CE4-4068-ADBF-D882C743625E}">
      <dgm:prSet/>
      <dgm:spPr/>
      <dgm:t>
        <a:bodyPr/>
        <a:lstStyle/>
        <a:p>
          <a:pPr>
            <a:defRPr b="1"/>
          </a:pPr>
          <a:r>
            <a:rPr lang="en-US" baseline="0"/>
            <a:t>Objective of Analysis</a:t>
          </a:r>
          <a:endParaRPr lang="en-US"/>
        </a:p>
      </dgm:t>
    </dgm:pt>
    <dgm:pt modelId="{197E8212-743A-4138-80DD-F4DEA97CB6FC}" type="parTrans" cxnId="{88954B53-3D0A-47F9-9E3B-9AE57B711280}">
      <dgm:prSet/>
      <dgm:spPr/>
      <dgm:t>
        <a:bodyPr/>
        <a:lstStyle/>
        <a:p>
          <a:endParaRPr lang="en-US"/>
        </a:p>
      </dgm:t>
    </dgm:pt>
    <dgm:pt modelId="{6CBB1AF9-7946-46E2-AAB5-D2AB12A355AE}" type="sibTrans" cxnId="{88954B53-3D0A-47F9-9E3B-9AE57B711280}">
      <dgm:prSet/>
      <dgm:spPr/>
      <dgm:t>
        <a:bodyPr/>
        <a:lstStyle/>
        <a:p>
          <a:endParaRPr lang="en-US"/>
        </a:p>
      </dgm:t>
    </dgm:pt>
    <dgm:pt modelId="{8870CDAA-7BFB-4EC4-9456-25C42A854F56}">
      <dgm:prSet/>
      <dgm:spPr/>
      <dgm:t>
        <a:bodyPr/>
        <a:lstStyle/>
        <a:p>
          <a:r>
            <a:rPr lang="en-US" i="1" baseline="0"/>
            <a:t>To evaluate the possibility for new company SpaceY to compete with SpaceX</a:t>
          </a:r>
          <a:endParaRPr lang="en-US"/>
        </a:p>
      </dgm:t>
    </dgm:pt>
    <dgm:pt modelId="{41A29FD2-DEA1-403A-9260-034E660BCD45}" type="parTrans" cxnId="{7585B58D-C580-4547-8D0A-D184284DF5CB}">
      <dgm:prSet/>
      <dgm:spPr/>
      <dgm:t>
        <a:bodyPr/>
        <a:lstStyle/>
        <a:p>
          <a:endParaRPr lang="en-US"/>
        </a:p>
      </dgm:t>
    </dgm:pt>
    <dgm:pt modelId="{D2BA8140-ED12-4A94-9147-95D3E6A9253A}" type="sibTrans" cxnId="{7585B58D-C580-4547-8D0A-D184284DF5CB}">
      <dgm:prSet/>
      <dgm:spPr/>
      <dgm:t>
        <a:bodyPr/>
        <a:lstStyle/>
        <a:p>
          <a:endParaRPr lang="en-US"/>
        </a:p>
      </dgm:t>
    </dgm:pt>
    <dgm:pt modelId="{2E021932-195E-4573-82D0-9854ABAA0D60}">
      <dgm:prSet/>
      <dgm:spPr/>
      <dgm:t>
        <a:bodyPr/>
        <a:lstStyle/>
        <a:p>
          <a:pPr>
            <a:defRPr b="1"/>
          </a:pPr>
          <a:r>
            <a:rPr lang="en-US" baseline="0"/>
            <a:t>Questions to Solve</a:t>
          </a:r>
          <a:endParaRPr lang="en-US"/>
        </a:p>
      </dgm:t>
    </dgm:pt>
    <dgm:pt modelId="{15A8524D-5752-4D6E-8E3B-32553E1F86FB}" type="parTrans" cxnId="{4AAC00BE-16D7-4727-9621-CEA93804606A}">
      <dgm:prSet/>
      <dgm:spPr/>
      <dgm:t>
        <a:bodyPr/>
        <a:lstStyle/>
        <a:p>
          <a:endParaRPr lang="en-US"/>
        </a:p>
      </dgm:t>
    </dgm:pt>
    <dgm:pt modelId="{675BB48E-899C-4A23-B31A-D395EACC4BB1}" type="sibTrans" cxnId="{4AAC00BE-16D7-4727-9621-CEA93804606A}">
      <dgm:prSet/>
      <dgm:spPr/>
      <dgm:t>
        <a:bodyPr/>
        <a:lstStyle/>
        <a:p>
          <a:endParaRPr lang="en-US"/>
        </a:p>
      </dgm:t>
    </dgm:pt>
    <dgm:pt modelId="{9AF99F58-065E-4FC7-969C-65554D4BA23C}">
      <dgm:prSet/>
      <dgm:spPr/>
      <dgm:t>
        <a:bodyPr/>
        <a:lstStyle/>
        <a:p>
          <a:r>
            <a:rPr lang="en-US" i="1" baseline="0"/>
            <a:t>Where is the best place to have launches?</a:t>
          </a:r>
          <a:endParaRPr lang="en-US"/>
        </a:p>
      </dgm:t>
    </dgm:pt>
    <dgm:pt modelId="{C7E0F657-3ADE-47F0-94CA-4167211AF312}" type="parTrans" cxnId="{12158604-8D0C-40D0-95A2-535D1B0E078A}">
      <dgm:prSet/>
      <dgm:spPr/>
      <dgm:t>
        <a:bodyPr/>
        <a:lstStyle/>
        <a:p>
          <a:endParaRPr lang="en-US"/>
        </a:p>
      </dgm:t>
    </dgm:pt>
    <dgm:pt modelId="{08373A38-7AB4-41F4-8555-EA593DCF9B19}" type="sibTrans" cxnId="{12158604-8D0C-40D0-95A2-535D1B0E078A}">
      <dgm:prSet/>
      <dgm:spPr/>
      <dgm:t>
        <a:bodyPr/>
        <a:lstStyle/>
        <a:p>
          <a:endParaRPr lang="en-US"/>
        </a:p>
      </dgm:t>
    </dgm:pt>
    <dgm:pt modelId="{11B429BB-FC37-4564-A879-09A72452820C}">
      <dgm:prSet/>
      <dgm:spPr/>
      <dgm:t>
        <a:bodyPr/>
        <a:lstStyle/>
        <a:p>
          <a:r>
            <a:rPr lang="en-US" i="1" baseline="0"/>
            <a:t>What is the best way to predict successful launches and thus estimate the total cost of the launch?</a:t>
          </a:r>
          <a:endParaRPr lang="en-US"/>
        </a:p>
      </dgm:t>
    </dgm:pt>
    <dgm:pt modelId="{929796B5-F99F-436A-A64B-848B9B7A1B47}" type="parTrans" cxnId="{3C6B2467-1380-4A87-BC55-4EE139BB5D09}">
      <dgm:prSet/>
      <dgm:spPr/>
      <dgm:t>
        <a:bodyPr/>
        <a:lstStyle/>
        <a:p>
          <a:endParaRPr lang="en-US"/>
        </a:p>
      </dgm:t>
    </dgm:pt>
    <dgm:pt modelId="{4DEFD951-16E4-4FDB-BC79-5778360CABE3}" type="sibTrans" cxnId="{3C6B2467-1380-4A87-BC55-4EE139BB5D09}">
      <dgm:prSet/>
      <dgm:spPr/>
      <dgm:t>
        <a:bodyPr/>
        <a:lstStyle/>
        <a:p>
          <a:endParaRPr lang="en-US"/>
        </a:p>
      </dgm:t>
    </dgm:pt>
    <dgm:pt modelId="{C16C856B-A26A-404F-BEAD-AB9E701982AB}" type="pres">
      <dgm:prSet presAssocID="{10A754FC-0899-4A02-895E-523D7443D650}" presName="root" presStyleCnt="0">
        <dgm:presLayoutVars>
          <dgm:dir/>
          <dgm:resizeHandles val="exact"/>
        </dgm:presLayoutVars>
      </dgm:prSet>
      <dgm:spPr/>
    </dgm:pt>
    <dgm:pt modelId="{D2C7C4A7-9D6A-4941-8747-96C64BB14BAE}" type="pres">
      <dgm:prSet presAssocID="{5F87A723-2CE4-4068-ADBF-D882C743625E}" presName="compNode" presStyleCnt="0"/>
      <dgm:spPr/>
    </dgm:pt>
    <dgm:pt modelId="{C69734A5-B442-4D2D-A14A-2A830AA6F967}" type="pres">
      <dgm:prSet presAssocID="{5F87A723-2CE4-4068-ADBF-D882C743625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B459335-D2C2-4477-81F8-14E9850B749C}" type="pres">
      <dgm:prSet presAssocID="{5F87A723-2CE4-4068-ADBF-D882C743625E}" presName="iconSpace" presStyleCnt="0"/>
      <dgm:spPr/>
    </dgm:pt>
    <dgm:pt modelId="{223636E3-45F5-49B0-A183-2EE3FB3B9C99}" type="pres">
      <dgm:prSet presAssocID="{5F87A723-2CE4-4068-ADBF-D882C743625E}" presName="parTx" presStyleLbl="revTx" presStyleIdx="0" presStyleCnt="4">
        <dgm:presLayoutVars>
          <dgm:chMax val="0"/>
          <dgm:chPref val="0"/>
        </dgm:presLayoutVars>
      </dgm:prSet>
      <dgm:spPr/>
    </dgm:pt>
    <dgm:pt modelId="{0DE90C71-0A8B-4A3A-BE36-E610E54A6CFE}" type="pres">
      <dgm:prSet presAssocID="{5F87A723-2CE4-4068-ADBF-D882C743625E}" presName="txSpace" presStyleCnt="0"/>
      <dgm:spPr/>
    </dgm:pt>
    <dgm:pt modelId="{F5A474D9-9468-474A-837A-380FCFAD0081}" type="pres">
      <dgm:prSet presAssocID="{5F87A723-2CE4-4068-ADBF-D882C743625E}" presName="desTx" presStyleLbl="revTx" presStyleIdx="1" presStyleCnt="4">
        <dgm:presLayoutVars/>
      </dgm:prSet>
      <dgm:spPr/>
    </dgm:pt>
    <dgm:pt modelId="{3A890A67-169C-4C65-AC4C-A5188D49F4C8}" type="pres">
      <dgm:prSet presAssocID="{6CBB1AF9-7946-46E2-AAB5-D2AB12A355AE}" presName="sibTrans" presStyleCnt="0"/>
      <dgm:spPr/>
    </dgm:pt>
    <dgm:pt modelId="{7B74C679-86CE-49B8-8A0A-7A9F7A9F6AB9}" type="pres">
      <dgm:prSet presAssocID="{2E021932-195E-4573-82D0-9854ABAA0D60}" presName="compNode" presStyleCnt="0"/>
      <dgm:spPr/>
    </dgm:pt>
    <dgm:pt modelId="{83D7844E-D377-4DA5-A22C-75B4CF84F9D1}" type="pres">
      <dgm:prSet presAssocID="{2E021932-195E-4573-82D0-9854ABAA0D6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2CD41A4D-95AB-4D27-A0EE-3FE6BC6CFF9F}" type="pres">
      <dgm:prSet presAssocID="{2E021932-195E-4573-82D0-9854ABAA0D60}" presName="iconSpace" presStyleCnt="0"/>
      <dgm:spPr/>
    </dgm:pt>
    <dgm:pt modelId="{18A81C49-511D-46E4-A92C-444255B24BFD}" type="pres">
      <dgm:prSet presAssocID="{2E021932-195E-4573-82D0-9854ABAA0D60}" presName="parTx" presStyleLbl="revTx" presStyleIdx="2" presStyleCnt="4">
        <dgm:presLayoutVars>
          <dgm:chMax val="0"/>
          <dgm:chPref val="0"/>
        </dgm:presLayoutVars>
      </dgm:prSet>
      <dgm:spPr/>
    </dgm:pt>
    <dgm:pt modelId="{CF1709E2-865A-4F07-8719-C4EE3A2BBF75}" type="pres">
      <dgm:prSet presAssocID="{2E021932-195E-4573-82D0-9854ABAA0D60}" presName="txSpace" presStyleCnt="0"/>
      <dgm:spPr/>
    </dgm:pt>
    <dgm:pt modelId="{CADC57B6-5788-4609-B29A-353604998656}" type="pres">
      <dgm:prSet presAssocID="{2E021932-195E-4573-82D0-9854ABAA0D60}" presName="desTx" presStyleLbl="revTx" presStyleIdx="3" presStyleCnt="4">
        <dgm:presLayoutVars/>
      </dgm:prSet>
      <dgm:spPr/>
    </dgm:pt>
  </dgm:ptLst>
  <dgm:cxnLst>
    <dgm:cxn modelId="{12158604-8D0C-40D0-95A2-535D1B0E078A}" srcId="{2E021932-195E-4573-82D0-9854ABAA0D60}" destId="{9AF99F58-065E-4FC7-969C-65554D4BA23C}" srcOrd="0" destOrd="0" parTransId="{C7E0F657-3ADE-47F0-94CA-4167211AF312}" sibTransId="{08373A38-7AB4-41F4-8555-EA593DCF9B19}"/>
    <dgm:cxn modelId="{F4C8D805-28BF-4C71-93F1-E87AB8A41663}" type="presOf" srcId="{2E021932-195E-4573-82D0-9854ABAA0D60}" destId="{18A81C49-511D-46E4-A92C-444255B24BFD}" srcOrd="0" destOrd="0" presId="urn:microsoft.com/office/officeart/2018/5/layout/CenteredIconLabelDescriptionList"/>
    <dgm:cxn modelId="{E9A4CF1F-41CB-4F33-A000-37E8DDE7583D}" type="presOf" srcId="{5F87A723-2CE4-4068-ADBF-D882C743625E}" destId="{223636E3-45F5-49B0-A183-2EE3FB3B9C99}" srcOrd="0" destOrd="0" presId="urn:microsoft.com/office/officeart/2018/5/layout/CenteredIconLabelDescriptionList"/>
    <dgm:cxn modelId="{E878BA34-45C8-4FB1-987A-3B3E40360B04}" type="presOf" srcId="{9AF99F58-065E-4FC7-969C-65554D4BA23C}" destId="{CADC57B6-5788-4609-B29A-353604998656}" srcOrd="0" destOrd="0" presId="urn:microsoft.com/office/officeart/2018/5/layout/CenteredIconLabelDescriptionList"/>
    <dgm:cxn modelId="{8655B643-E20C-4425-9439-2465D2C590AC}" type="presOf" srcId="{8870CDAA-7BFB-4EC4-9456-25C42A854F56}" destId="{F5A474D9-9468-474A-837A-380FCFAD0081}" srcOrd="0" destOrd="0" presId="urn:microsoft.com/office/officeart/2018/5/layout/CenteredIconLabelDescriptionList"/>
    <dgm:cxn modelId="{88954B53-3D0A-47F9-9E3B-9AE57B711280}" srcId="{10A754FC-0899-4A02-895E-523D7443D650}" destId="{5F87A723-2CE4-4068-ADBF-D882C743625E}" srcOrd="0" destOrd="0" parTransId="{197E8212-743A-4138-80DD-F4DEA97CB6FC}" sibTransId="{6CBB1AF9-7946-46E2-AAB5-D2AB12A355AE}"/>
    <dgm:cxn modelId="{3C6B2467-1380-4A87-BC55-4EE139BB5D09}" srcId="{2E021932-195E-4573-82D0-9854ABAA0D60}" destId="{11B429BB-FC37-4564-A879-09A72452820C}" srcOrd="1" destOrd="0" parTransId="{929796B5-F99F-436A-A64B-848B9B7A1B47}" sibTransId="{4DEFD951-16E4-4FDB-BC79-5778360CABE3}"/>
    <dgm:cxn modelId="{525EC46A-1803-48D7-9F51-0552B050EE1F}" type="presOf" srcId="{10A754FC-0899-4A02-895E-523D7443D650}" destId="{C16C856B-A26A-404F-BEAD-AB9E701982AB}" srcOrd="0" destOrd="0" presId="urn:microsoft.com/office/officeart/2018/5/layout/CenteredIconLabelDescriptionList"/>
    <dgm:cxn modelId="{8E99866F-EE68-4F7E-A309-E37A28514980}" type="presOf" srcId="{11B429BB-FC37-4564-A879-09A72452820C}" destId="{CADC57B6-5788-4609-B29A-353604998656}" srcOrd="0" destOrd="1" presId="urn:microsoft.com/office/officeart/2018/5/layout/CenteredIconLabelDescriptionList"/>
    <dgm:cxn modelId="{7585B58D-C580-4547-8D0A-D184284DF5CB}" srcId="{5F87A723-2CE4-4068-ADBF-D882C743625E}" destId="{8870CDAA-7BFB-4EC4-9456-25C42A854F56}" srcOrd="0" destOrd="0" parTransId="{41A29FD2-DEA1-403A-9260-034E660BCD45}" sibTransId="{D2BA8140-ED12-4A94-9147-95D3E6A9253A}"/>
    <dgm:cxn modelId="{4AAC00BE-16D7-4727-9621-CEA93804606A}" srcId="{10A754FC-0899-4A02-895E-523D7443D650}" destId="{2E021932-195E-4573-82D0-9854ABAA0D60}" srcOrd="1" destOrd="0" parTransId="{15A8524D-5752-4D6E-8E3B-32553E1F86FB}" sibTransId="{675BB48E-899C-4A23-B31A-D395EACC4BB1}"/>
    <dgm:cxn modelId="{942F8A3A-2425-4D03-BA0B-670A4AFE96AC}" type="presParOf" srcId="{C16C856B-A26A-404F-BEAD-AB9E701982AB}" destId="{D2C7C4A7-9D6A-4941-8747-96C64BB14BAE}" srcOrd="0" destOrd="0" presId="urn:microsoft.com/office/officeart/2018/5/layout/CenteredIconLabelDescriptionList"/>
    <dgm:cxn modelId="{4A4BF1A4-C4DB-4562-BA39-CE15B9949BC7}" type="presParOf" srcId="{D2C7C4A7-9D6A-4941-8747-96C64BB14BAE}" destId="{C69734A5-B442-4D2D-A14A-2A830AA6F967}" srcOrd="0" destOrd="0" presId="urn:microsoft.com/office/officeart/2018/5/layout/CenteredIconLabelDescriptionList"/>
    <dgm:cxn modelId="{1A6AA6EB-C389-43D4-B76D-47AB42E47E47}" type="presParOf" srcId="{D2C7C4A7-9D6A-4941-8747-96C64BB14BAE}" destId="{2B459335-D2C2-4477-81F8-14E9850B749C}" srcOrd="1" destOrd="0" presId="urn:microsoft.com/office/officeart/2018/5/layout/CenteredIconLabelDescriptionList"/>
    <dgm:cxn modelId="{8E0E487D-33ED-4B22-B542-5F390FF3CFED}" type="presParOf" srcId="{D2C7C4A7-9D6A-4941-8747-96C64BB14BAE}" destId="{223636E3-45F5-49B0-A183-2EE3FB3B9C99}" srcOrd="2" destOrd="0" presId="urn:microsoft.com/office/officeart/2018/5/layout/CenteredIconLabelDescriptionList"/>
    <dgm:cxn modelId="{74D7DADA-0872-4EF0-8BEC-A544E3D5BE18}" type="presParOf" srcId="{D2C7C4A7-9D6A-4941-8747-96C64BB14BAE}" destId="{0DE90C71-0A8B-4A3A-BE36-E610E54A6CFE}" srcOrd="3" destOrd="0" presId="urn:microsoft.com/office/officeart/2018/5/layout/CenteredIconLabelDescriptionList"/>
    <dgm:cxn modelId="{D1244EE3-160A-4B0A-A045-C33B00EC6532}" type="presParOf" srcId="{D2C7C4A7-9D6A-4941-8747-96C64BB14BAE}" destId="{F5A474D9-9468-474A-837A-380FCFAD0081}" srcOrd="4" destOrd="0" presId="urn:microsoft.com/office/officeart/2018/5/layout/CenteredIconLabelDescriptionList"/>
    <dgm:cxn modelId="{A2AE2CDF-721E-479E-8036-64D7DB9962E6}" type="presParOf" srcId="{C16C856B-A26A-404F-BEAD-AB9E701982AB}" destId="{3A890A67-169C-4C65-AC4C-A5188D49F4C8}" srcOrd="1" destOrd="0" presId="urn:microsoft.com/office/officeart/2018/5/layout/CenteredIconLabelDescriptionList"/>
    <dgm:cxn modelId="{40439B12-B327-459D-8357-5FCFE1C56450}" type="presParOf" srcId="{C16C856B-A26A-404F-BEAD-AB9E701982AB}" destId="{7B74C679-86CE-49B8-8A0A-7A9F7A9F6AB9}" srcOrd="2" destOrd="0" presId="urn:microsoft.com/office/officeart/2018/5/layout/CenteredIconLabelDescriptionList"/>
    <dgm:cxn modelId="{48ADA0BB-0B1B-4B50-A226-B1C17C05054B}" type="presParOf" srcId="{7B74C679-86CE-49B8-8A0A-7A9F7A9F6AB9}" destId="{83D7844E-D377-4DA5-A22C-75B4CF84F9D1}" srcOrd="0" destOrd="0" presId="urn:microsoft.com/office/officeart/2018/5/layout/CenteredIconLabelDescriptionList"/>
    <dgm:cxn modelId="{DB5809D3-C322-471F-A639-EE632C5DA2D9}" type="presParOf" srcId="{7B74C679-86CE-49B8-8A0A-7A9F7A9F6AB9}" destId="{2CD41A4D-95AB-4D27-A0EE-3FE6BC6CFF9F}" srcOrd="1" destOrd="0" presId="urn:microsoft.com/office/officeart/2018/5/layout/CenteredIconLabelDescriptionList"/>
    <dgm:cxn modelId="{F48C0243-E639-4501-B0B6-180960F1236A}" type="presParOf" srcId="{7B74C679-86CE-49B8-8A0A-7A9F7A9F6AB9}" destId="{18A81C49-511D-46E4-A92C-444255B24BFD}" srcOrd="2" destOrd="0" presId="urn:microsoft.com/office/officeart/2018/5/layout/CenteredIconLabelDescriptionList"/>
    <dgm:cxn modelId="{C8F1074C-FE4A-42F5-B771-27706CF09F17}" type="presParOf" srcId="{7B74C679-86CE-49B8-8A0A-7A9F7A9F6AB9}" destId="{CF1709E2-865A-4F07-8719-C4EE3A2BBF75}" srcOrd="3" destOrd="0" presId="urn:microsoft.com/office/officeart/2018/5/layout/CenteredIconLabelDescriptionList"/>
    <dgm:cxn modelId="{E6EF5FFC-0ED5-4435-B34C-08805F4BEB7B}" type="presParOf" srcId="{7B74C679-86CE-49B8-8A0A-7A9F7A9F6AB9}" destId="{CADC57B6-5788-4609-B29A-35360499865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B646C6-526C-4487-A50E-8B23F2EEA235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502FFDB-F7A3-4493-AA3C-9B334FA021DF}">
      <dgm:prSet/>
      <dgm:spPr/>
      <dgm:t>
        <a:bodyPr/>
        <a:lstStyle/>
        <a:p>
          <a:pPr>
            <a:defRPr b="1"/>
          </a:pPr>
          <a:r>
            <a:rPr lang="en-US" baseline="0"/>
            <a:t>Initial EDA was performed on the collected data</a:t>
          </a:r>
          <a:endParaRPr lang="en-US"/>
        </a:p>
      </dgm:t>
    </dgm:pt>
    <dgm:pt modelId="{9576F32D-0D0B-439B-B2A0-7B34006D9A90}" type="parTrans" cxnId="{2749E32B-ECC1-47EE-9F15-AAD6CC0B8422}">
      <dgm:prSet/>
      <dgm:spPr/>
      <dgm:t>
        <a:bodyPr/>
        <a:lstStyle/>
        <a:p>
          <a:endParaRPr lang="en-US"/>
        </a:p>
      </dgm:t>
    </dgm:pt>
    <dgm:pt modelId="{762F00EC-6AC8-4F8A-981A-DB57AC81DF5E}" type="sibTrans" cxnId="{2749E32B-ECC1-47EE-9F15-AAD6CC0B8422}">
      <dgm:prSet/>
      <dgm:spPr/>
      <dgm:t>
        <a:bodyPr/>
        <a:lstStyle/>
        <a:p>
          <a:endParaRPr lang="en-US"/>
        </a:p>
      </dgm:t>
    </dgm:pt>
    <dgm:pt modelId="{FBF86ED1-0546-4857-82C2-E977B8515EF8}">
      <dgm:prSet/>
      <dgm:spPr/>
      <dgm:t>
        <a:bodyPr/>
        <a:lstStyle/>
        <a:p>
          <a:pPr>
            <a:defRPr b="1"/>
          </a:pPr>
          <a:r>
            <a:rPr lang="en-US" baseline="0" dirty="0"/>
            <a:t>Several data points were found including:</a:t>
          </a:r>
          <a:endParaRPr lang="en-US" dirty="0"/>
        </a:p>
      </dgm:t>
    </dgm:pt>
    <dgm:pt modelId="{E13F0040-E836-4BF8-B3C1-2A929E8AD55E}" type="parTrans" cxnId="{25EB331E-72F1-4565-A49C-AC31F9259C6B}">
      <dgm:prSet/>
      <dgm:spPr/>
      <dgm:t>
        <a:bodyPr/>
        <a:lstStyle/>
        <a:p>
          <a:endParaRPr lang="en-US"/>
        </a:p>
      </dgm:t>
    </dgm:pt>
    <dgm:pt modelId="{9D0199CD-B547-4D0C-A851-37325B1F0E0F}" type="sibTrans" cxnId="{25EB331E-72F1-4565-A49C-AC31F9259C6B}">
      <dgm:prSet/>
      <dgm:spPr/>
      <dgm:t>
        <a:bodyPr/>
        <a:lstStyle/>
        <a:p>
          <a:endParaRPr lang="en-US"/>
        </a:p>
      </dgm:t>
    </dgm:pt>
    <dgm:pt modelId="{7DD9F441-FCA6-40B3-AB01-2A1739E82015}">
      <dgm:prSet/>
      <dgm:spPr/>
      <dgm:t>
        <a:bodyPr/>
        <a:lstStyle/>
        <a:p>
          <a:r>
            <a:rPr lang="en-US" i="1" baseline="0" dirty="0"/>
            <a:t>The number of launches at each site</a:t>
          </a:r>
          <a:endParaRPr lang="en-US" dirty="0"/>
        </a:p>
      </dgm:t>
    </dgm:pt>
    <dgm:pt modelId="{6365D5E7-D757-45D5-BEEE-CF4B8957B735}" type="parTrans" cxnId="{D4FA7796-8E07-4B26-918D-E2E02BB300F6}">
      <dgm:prSet/>
      <dgm:spPr/>
      <dgm:t>
        <a:bodyPr/>
        <a:lstStyle/>
        <a:p>
          <a:endParaRPr lang="en-US"/>
        </a:p>
      </dgm:t>
    </dgm:pt>
    <dgm:pt modelId="{CC5CE8B3-B45E-46F0-9FC9-28A889FE9A50}" type="sibTrans" cxnId="{D4FA7796-8E07-4B26-918D-E2E02BB300F6}">
      <dgm:prSet/>
      <dgm:spPr/>
      <dgm:t>
        <a:bodyPr/>
        <a:lstStyle/>
        <a:p>
          <a:endParaRPr lang="en-US"/>
        </a:p>
      </dgm:t>
    </dgm:pt>
    <dgm:pt modelId="{098E469D-B8DB-4AFB-99CF-9F2D68A32A03}">
      <dgm:prSet/>
      <dgm:spPr/>
      <dgm:t>
        <a:bodyPr/>
        <a:lstStyle/>
        <a:p>
          <a:r>
            <a:rPr lang="en-US" i="1" baseline="0" dirty="0"/>
            <a:t>The number and occurrence of each orbit</a:t>
          </a:r>
          <a:endParaRPr lang="en-US" dirty="0"/>
        </a:p>
      </dgm:t>
    </dgm:pt>
    <dgm:pt modelId="{EA83371D-3745-45C5-B58B-5982E8BB0C32}" type="parTrans" cxnId="{B8B5809F-F106-4E58-90E2-6D80BDBAFC38}">
      <dgm:prSet/>
      <dgm:spPr/>
      <dgm:t>
        <a:bodyPr/>
        <a:lstStyle/>
        <a:p>
          <a:endParaRPr lang="en-US"/>
        </a:p>
      </dgm:t>
    </dgm:pt>
    <dgm:pt modelId="{AFCDC7D3-9638-44C1-8A6E-45A5C59D3506}" type="sibTrans" cxnId="{B8B5809F-F106-4E58-90E2-6D80BDBAFC38}">
      <dgm:prSet/>
      <dgm:spPr/>
      <dgm:t>
        <a:bodyPr/>
        <a:lstStyle/>
        <a:p>
          <a:endParaRPr lang="en-US"/>
        </a:p>
      </dgm:t>
    </dgm:pt>
    <dgm:pt modelId="{5AE5EF11-B9AF-4E1E-91B7-B9C43EB7C741}">
      <dgm:prSet/>
      <dgm:spPr/>
      <dgm:t>
        <a:bodyPr/>
        <a:lstStyle/>
        <a:p>
          <a:r>
            <a:rPr lang="en-US" i="1" baseline="0" dirty="0"/>
            <a:t>The number and occurrence of mission outcomes of orbits</a:t>
          </a:r>
          <a:endParaRPr lang="en-US" dirty="0"/>
        </a:p>
      </dgm:t>
    </dgm:pt>
    <dgm:pt modelId="{5A903208-B63D-4C69-8475-671E891E4476}" type="parTrans" cxnId="{8DB2DCD7-AF57-4566-BEAA-8700E23F8743}">
      <dgm:prSet/>
      <dgm:spPr/>
      <dgm:t>
        <a:bodyPr/>
        <a:lstStyle/>
        <a:p>
          <a:endParaRPr lang="en-US"/>
        </a:p>
      </dgm:t>
    </dgm:pt>
    <dgm:pt modelId="{AC8A6435-9C5F-4314-AA36-118434E8A49A}" type="sibTrans" cxnId="{8DB2DCD7-AF57-4566-BEAA-8700E23F8743}">
      <dgm:prSet/>
      <dgm:spPr/>
      <dgm:t>
        <a:bodyPr/>
        <a:lstStyle/>
        <a:p>
          <a:endParaRPr lang="en-US"/>
        </a:p>
      </dgm:t>
    </dgm:pt>
    <dgm:pt modelId="{CFCD7BF7-84C3-4C4D-BF86-D6F2564978E5}">
      <dgm:prSet/>
      <dgm:spPr/>
      <dgm:t>
        <a:bodyPr/>
        <a:lstStyle/>
        <a:p>
          <a:pPr>
            <a:defRPr b="1"/>
          </a:pPr>
          <a:r>
            <a:rPr lang="en-US" baseline="0"/>
            <a:t>A landing outcome label was then created to organize the mission outcomes</a:t>
          </a:r>
          <a:endParaRPr lang="en-US"/>
        </a:p>
      </dgm:t>
    </dgm:pt>
    <dgm:pt modelId="{3E1A7B23-987A-45A4-9C29-FF2B8364FB70}" type="parTrans" cxnId="{DEACB0AE-187E-48E5-8BC2-7BB6001CC1B5}">
      <dgm:prSet/>
      <dgm:spPr/>
      <dgm:t>
        <a:bodyPr/>
        <a:lstStyle/>
        <a:p>
          <a:endParaRPr lang="en-US"/>
        </a:p>
      </dgm:t>
    </dgm:pt>
    <dgm:pt modelId="{CBBFAD00-9C6C-4D1B-ADB2-5119AE5A45D6}" type="sibTrans" cxnId="{DEACB0AE-187E-48E5-8BC2-7BB6001CC1B5}">
      <dgm:prSet/>
      <dgm:spPr/>
      <dgm:t>
        <a:bodyPr/>
        <a:lstStyle/>
        <a:p>
          <a:endParaRPr lang="en-US"/>
        </a:p>
      </dgm:t>
    </dgm:pt>
    <dgm:pt modelId="{647B2429-F23D-1143-84A5-4357772C6525}" type="pres">
      <dgm:prSet presAssocID="{5EB646C6-526C-4487-A50E-8B23F2EEA235}" presName="Name0" presStyleCnt="0">
        <dgm:presLayoutVars>
          <dgm:dir/>
          <dgm:animLvl val="lvl"/>
          <dgm:resizeHandles val="exact"/>
        </dgm:presLayoutVars>
      </dgm:prSet>
      <dgm:spPr/>
    </dgm:pt>
    <dgm:pt modelId="{18480083-9332-114F-B046-08CDD6A11636}" type="pres">
      <dgm:prSet presAssocID="{3502FFDB-F7A3-4493-AA3C-9B334FA021DF}" presName="linNode" presStyleCnt="0"/>
      <dgm:spPr/>
    </dgm:pt>
    <dgm:pt modelId="{782C2E75-052A-274E-BBC4-352F3ECB673A}" type="pres">
      <dgm:prSet presAssocID="{3502FFDB-F7A3-4493-AA3C-9B334FA021D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54DACF7-316A-534A-B858-D6513B9924DF}" type="pres">
      <dgm:prSet presAssocID="{762F00EC-6AC8-4F8A-981A-DB57AC81DF5E}" presName="sp" presStyleCnt="0"/>
      <dgm:spPr/>
    </dgm:pt>
    <dgm:pt modelId="{1D039F7E-E631-CC4D-85EF-EC0586C139F3}" type="pres">
      <dgm:prSet presAssocID="{FBF86ED1-0546-4857-82C2-E977B8515EF8}" presName="linNode" presStyleCnt="0"/>
      <dgm:spPr/>
    </dgm:pt>
    <dgm:pt modelId="{B7C878E2-339C-1344-8CE9-E4A3FAC451A5}" type="pres">
      <dgm:prSet presAssocID="{FBF86ED1-0546-4857-82C2-E977B8515EF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57C4B66-C50D-D644-BA36-D7D73649AB3A}" type="pres">
      <dgm:prSet presAssocID="{FBF86ED1-0546-4857-82C2-E977B8515EF8}" presName="descendantText" presStyleLbl="alignAccFollowNode1" presStyleIdx="0" presStyleCnt="1">
        <dgm:presLayoutVars>
          <dgm:bulletEnabled val="1"/>
        </dgm:presLayoutVars>
      </dgm:prSet>
      <dgm:spPr/>
    </dgm:pt>
    <dgm:pt modelId="{9CEAA73C-8160-D742-BA4D-4AD1ABABCD69}" type="pres">
      <dgm:prSet presAssocID="{9D0199CD-B547-4D0C-A851-37325B1F0E0F}" presName="sp" presStyleCnt="0"/>
      <dgm:spPr/>
    </dgm:pt>
    <dgm:pt modelId="{394BEC84-EB12-5B45-ABE7-B3B67A7A2AE1}" type="pres">
      <dgm:prSet presAssocID="{CFCD7BF7-84C3-4C4D-BF86-D6F2564978E5}" presName="linNode" presStyleCnt="0"/>
      <dgm:spPr/>
    </dgm:pt>
    <dgm:pt modelId="{35AE3387-04D2-5944-B347-E99E908143AD}" type="pres">
      <dgm:prSet presAssocID="{CFCD7BF7-84C3-4C4D-BF86-D6F2564978E5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86558B08-3B0A-7044-A2D5-5337AFEFD5E9}" type="presOf" srcId="{5AE5EF11-B9AF-4E1E-91B7-B9C43EB7C741}" destId="{C57C4B66-C50D-D644-BA36-D7D73649AB3A}" srcOrd="0" destOrd="2" presId="urn:microsoft.com/office/officeart/2005/8/layout/vList5"/>
    <dgm:cxn modelId="{CCD4DA17-A2D2-3749-8EBC-9FC8940AF61F}" type="presOf" srcId="{5EB646C6-526C-4487-A50E-8B23F2EEA235}" destId="{647B2429-F23D-1143-84A5-4357772C6525}" srcOrd="0" destOrd="0" presId="urn:microsoft.com/office/officeart/2005/8/layout/vList5"/>
    <dgm:cxn modelId="{25EB331E-72F1-4565-A49C-AC31F9259C6B}" srcId="{5EB646C6-526C-4487-A50E-8B23F2EEA235}" destId="{FBF86ED1-0546-4857-82C2-E977B8515EF8}" srcOrd="1" destOrd="0" parTransId="{E13F0040-E836-4BF8-B3C1-2A929E8AD55E}" sibTransId="{9D0199CD-B547-4D0C-A851-37325B1F0E0F}"/>
    <dgm:cxn modelId="{2749E32B-ECC1-47EE-9F15-AAD6CC0B8422}" srcId="{5EB646C6-526C-4487-A50E-8B23F2EEA235}" destId="{3502FFDB-F7A3-4493-AA3C-9B334FA021DF}" srcOrd="0" destOrd="0" parTransId="{9576F32D-0D0B-439B-B2A0-7B34006D9A90}" sibTransId="{762F00EC-6AC8-4F8A-981A-DB57AC81DF5E}"/>
    <dgm:cxn modelId="{37973E8B-6359-1D48-A472-F47D25B63A20}" type="presOf" srcId="{3502FFDB-F7A3-4493-AA3C-9B334FA021DF}" destId="{782C2E75-052A-274E-BBC4-352F3ECB673A}" srcOrd="0" destOrd="0" presId="urn:microsoft.com/office/officeart/2005/8/layout/vList5"/>
    <dgm:cxn modelId="{D4FA7796-8E07-4B26-918D-E2E02BB300F6}" srcId="{FBF86ED1-0546-4857-82C2-E977B8515EF8}" destId="{7DD9F441-FCA6-40B3-AB01-2A1739E82015}" srcOrd="0" destOrd="0" parTransId="{6365D5E7-D757-45D5-BEEE-CF4B8957B735}" sibTransId="{CC5CE8B3-B45E-46F0-9FC9-28A889FE9A50}"/>
    <dgm:cxn modelId="{B8B5809F-F106-4E58-90E2-6D80BDBAFC38}" srcId="{FBF86ED1-0546-4857-82C2-E977B8515EF8}" destId="{098E469D-B8DB-4AFB-99CF-9F2D68A32A03}" srcOrd="1" destOrd="0" parTransId="{EA83371D-3745-45C5-B58B-5982E8BB0C32}" sibTransId="{AFCDC7D3-9638-44C1-8A6E-45A5C59D3506}"/>
    <dgm:cxn modelId="{42A148A5-E354-F442-8F0D-4A4BD45AFEA4}" type="presOf" srcId="{FBF86ED1-0546-4857-82C2-E977B8515EF8}" destId="{B7C878E2-339C-1344-8CE9-E4A3FAC451A5}" srcOrd="0" destOrd="0" presId="urn:microsoft.com/office/officeart/2005/8/layout/vList5"/>
    <dgm:cxn modelId="{DEACB0AE-187E-48E5-8BC2-7BB6001CC1B5}" srcId="{5EB646C6-526C-4487-A50E-8B23F2EEA235}" destId="{CFCD7BF7-84C3-4C4D-BF86-D6F2564978E5}" srcOrd="2" destOrd="0" parTransId="{3E1A7B23-987A-45A4-9C29-FF2B8364FB70}" sibTransId="{CBBFAD00-9C6C-4D1B-ADB2-5119AE5A45D6}"/>
    <dgm:cxn modelId="{254328BE-CFD7-C64F-B777-BB6351FEC7C7}" type="presOf" srcId="{7DD9F441-FCA6-40B3-AB01-2A1739E82015}" destId="{C57C4B66-C50D-D644-BA36-D7D73649AB3A}" srcOrd="0" destOrd="0" presId="urn:microsoft.com/office/officeart/2005/8/layout/vList5"/>
    <dgm:cxn modelId="{67A1F4D1-88E5-6044-9F31-E15B2406D83D}" type="presOf" srcId="{CFCD7BF7-84C3-4C4D-BF86-D6F2564978E5}" destId="{35AE3387-04D2-5944-B347-E99E908143AD}" srcOrd="0" destOrd="0" presId="urn:microsoft.com/office/officeart/2005/8/layout/vList5"/>
    <dgm:cxn modelId="{989249D2-1A17-DF4F-B7D5-A9872B9E088F}" type="presOf" srcId="{098E469D-B8DB-4AFB-99CF-9F2D68A32A03}" destId="{C57C4B66-C50D-D644-BA36-D7D73649AB3A}" srcOrd="0" destOrd="1" presId="urn:microsoft.com/office/officeart/2005/8/layout/vList5"/>
    <dgm:cxn modelId="{8DB2DCD7-AF57-4566-BEAA-8700E23F8743}" srcId="{FBF86ED1-0546-4857-82C2-E977B8515EF8}" destId="{5AE5EF11-B9AF-4E1E-91B7-B9C43EB7C741}" srcOrd="2" destOrd="0" parTransId="{5A903208-B63D-4C69-8475-671E891E4476}" sibTransId="{AC8A6435-9C5F-4314-AA36-118434E8A49A}"/>
    <dgm:cxn modelId="{4A410135-E883-1541-8D8F-4E4042F7F389}" type="presParOf" srcId="{647B2429-F23D-1143-84A5-4357772C6525}" destId="{18480083-9332-114F-B046-08CDD6A11636}" srcOrd="0" destOrd="0" presId="urn:microsoft.com/office/officeart/2005/8/layout/vList5"/>
    <dgm:cxn modelId="{6FCC1F14-ADBC-3A49-A091-C2B8B03AB60E}" type="presParOf" srcId="{18480083-9332-114F-B046-08CDD6A11636}" destId="{782C2E75-052A-274E-BBC4-352F3ECB673A}" srcOrd="0" destOrd="0" presId="urn:microsoft.com/office/officeart/2005/8/layout/vList5"/>
    <dgm:cxn modelId="{2EF84B9A-D336-FF4A-8696-E9CC701CD031}" type="presParOf" srcId="{647B2429-F23D-1143-84A5-4357772C6525}" destId="{B54DACF7-316A-534A-B858-D6513B9924DF}" srcOrd="1" destOrd="0" presId="urn:microsoft.com/office/officeart/2005/8/layout/vList5"/>
    <dgm:cxn modelId="{CD09805E-97FE-DC46-B4E1-AD9BCA8C448A}" type="presParOf" srcId="{647B2429-F23D-1143-84A5-4357772C6525}" destId="{1D039F7E-E631-CC4D-85EF-EC0586C139F3}" srcOrd="2" destOrd="0" presId="urn:microsoft.com/office/officeart/2005/8/layout/vList5"/>
    <dgm:cxn modelId="{385C6413-8874-2648-AB69-F57C67F4ED93}" type="presParOf" srcId="{1D039F7E-E631-CC4D-85EF-EC0586C139F3}" destId="{B7C878E2-339C-1344-8CE9-E4A3FAC451A5}" srcOrd="0" destOrd="0" presId="urn:microsoft.com/office/officeart/2005/8/layout/vList5"/>
    <dgm:cxn modelId="{5B5580E7-0CFA-164A-897C-CCDC8AF3F546}" type="presParOf" srcId="{1D039F7E-E631-CC4D-85EF-EC0586C139F3}" destId="{C57C4B66-C50D-D644-BA36-D7D73649AB3A}" srcOrd="1" destOrd="0" presId="urn:microsoft.com/office/officeart/2005/8/layout/vList5"/>
    <dgm:cxn modelId="{0F68BC88-ECAC-7746-B5F7-443ED0EB1A2C}" type="presParOf" srcId="{647B2429-F23D-1143-84A5-4357772C6525}" destId="{9CEAA73C-8160-D742-BA4D-4AD1ABABCD69}" srcOrd="3" destOrd="0" presId="urn:microsoft.com/office/officeart/2005/8/layout/vList5"/>
    <dgm:cxn modelId="{8EEC01A8-CCC1-D543-A4C6-7ACD76D60CF0}" type="presParOf" srcId="{647B2429-F23D-1143-84A5-4357772C6525}" destId="{394BEC84-EB12-5B45-ABE7-B3B67A7A2AE1}" srcOrd="4" destOrd="0" presId="urn:microsoft.com/office/officeart/2005/8/layout/vList5"/>
    <dgm:cxn modelId="{BDE99AB4-8E16-164D-9A1F-2EFAB0452D65}" type="presParOf" srcId="{394BEC84-EB12-5B45-ABE7-B3B67A7A2AE1}" destId="{35AE3387-04D2-5944-B347-E99E908143A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D87886-FEC4-4099-8835-3F37BF16EC3D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80EA5B-7A05-4052-AD52-B43D454A046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/>
            <a:t>Created two charts on an interactive dashboard</a:t>
          </a:r>
          <a:endParaRPr lang="en-US"/>
        </a:p>
      </dgm:t>
    </dgm:pt>
    <dgm:pt modelId="{F671F2DF-3567-4E81-82BA-5CA26FE21D7A}" type="parTrans" cxnId="{92445D95-D3CB-451D-8DAF-3C23943DF9A7}">
      <dgm:prSet/>
      <dgm:spPr/>
      <dgm:t>
        <a:bodyPr/>
        <a:lstStyle/>
        <a:p>
          <a:endParaRPr lang="en-US"/>
        </a:p>
      </dgm:t>
    </dgm:pt>
    <dgm:pt modelId="{B89D3BE8-A54E-4CDA-AE24-ADBF4E0D8902}" type="sibTrans" cxnId="{92445D95-D3CB-451D-8DAF-3C23943DF9A7}">
      <dgm:prSet/>
      <dgm:spPr/>
      <dgm:t>
        <a:bodyPr/>
        <a:lstStyle/>
        <a:p>
          <a:endParaRPr lang="en-US"/>
        </a:p>
      </dgm:t>
    </dgm:pt>
    <dgm:pt modelId="{ACEBD289-61C0-4E0A-A997-B2C8EE16C8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baseline="0" dirty="0"/>
            <a:t>Pie chart displaying Percentage of launches by site</a:t>
          </a:r>
          <a:endParaRPr lang="en-US" dirty="0"/>
        </a:p>
      </dgm:t>
    </dgm:pt>
    <dgm:pt modelId="{58128893-B60A-45AA-8C9E-4B5DF4B8BA23}" type="parTrans" cxnId="{2296E127-618C-46EF-9BF9-F0E750DE0D3E}">
      <dgm:prSet/>
      <dgm:spPr/>
      <dgm:t>
        <a:bodyPr/>
        <a:lstStyle/>
        <a:p>
          <a:endParaRPr lang="en-US"/>
        </a:p>
      </dgm:t>
    </dgm:pt>
    <dgm:pt modelId="{3E5EEA34-8F6C-4E4D-84E1-DE03611E0ABB}" type="sibTrans" cxnId="{2296E127-618C-46EF-9BF9-F0E750DE0D3E}">
      <dgm:prSet/>
      <dgm:spPr/>
      <dgm:t>
        <a:bodyPr/>
        <a:lstStyle/>
        <a:p>
          <a:endParaRPr lang="en-US"/>
        </a:p>
      </dgm:t>
    </dgm:pt>
    <dgm:pt modelId="{8AE0999B-4DD1-4DD4-8AC2-A5421796B8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baseline="0"/>
            <a:t>Scatter plot displaying the launches by payload in a specified range </a:t>
          </a:r>
          <a:endParaRPr lang="en-US"/>
        </a:p>
      </dgm:t>
    </dgm:pt>
    <dgm:pt modelId="{7D739609-2B09-42EC-8A81-CAFE95CE5D41}" type="parTrans" cxnId="{1F291DE3-85EB-49B7-925A-CF3796BAE7FE}">
      <dgm:prSet/>
      <dgm:spPr/>
      <dgm:t>
        <a:bodyPr/>
        <a:lstStyle/>
        <a:p>
          <a:endParaRPr lang="en-US"/>
        </a:p>
      </dgm:t>
    </dgm:pt>
    <dgm:pt modelId="{BFA4CC99-491A-402C-A787-06BCCFD7D381}" type="sibTrans" cxnId="{1F291DE3-85EB-49B7-925A-CF3796BAE7FE}">
      <dgm:prSet/>
      <dgm:spPr/>
      <dgm:t>
        <a:bodyPr/>
        <a:lstStyle/>
        <a:p>
          <a:endParaRPr lang="en-US"/>
        </a:p>
      </dgm:t>
    </dgm:pt>
    <dgm:pt modelId="{0DD1E3DC-3163-4C0C-B06D-257016856BC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/>
            <a:t>The interactive dashboard allows for quick adjustments to be made to the data and filtering to be applied on the spot</a:t>
          </a:r>
          <a:endParaRPr lang="en-US"/>
        </a:p>
      </dgm:t>
    </dgm:pt>
    <dgm:pt modelId="{DAD1DE83-7072-4F86-B0DC-4A32D1E612CA}" type="parTrans" cxnId="{433A658C-B715-45D1-B458-AEEB0154B208}">
      <dgm:prSet/>
      <dgm:spPr/>
      <dgm:t>
        <a:bodyPr/>
        <a:lstStyle/>
        <a:p>
          <a:endParaRPr lang="en-US"/>
        </a:p>
      </dgm:t>
    </dgm:pt>
    <dgm:pt modelId="{C46405DB-5065-496E-835D-63A889CBA885}" type="sibTrans" cxnId="{433A658C-B715-45D1-B458-AEEB0154B208}">
      <dgm:prSet/>
      <dgm:spPr/>
      <dgm:t>
        <a:bodyPr/>
        <a:lstStyle/>
        <a:p>
          <a:endParaRPr lang="en-US"/>
        </a:p>
      </dgm:t>
    </dgm:pt>
    <dgm:pt modelId="{8E3BA53E-6494-44EF-B6FB-547BBF97C4B6}" type="pres">
      <dgm:prSet presAssocID="{7BD87886-FEC4-4099-8835-3F37BF16EC3D}" presName="root" presStyleCnt="0">
        <dgm:presLayoutVars>
          <dgm:dir/>
          <dgm:resizeHandles val="exact"/>
        </dgm:presLayoutVars>
      </dgm:prSet>
      <dgm:spPr/>
    </dgm:pt>
    <dgm:pt modelId="{FE5FB309-C4CA-4845-915C-06D63F783833}" type="pres">
      <dgm:prSet presAssocID="{5A80EA5B-7A05-4052-AD52-B43D454A046E}" presName="compNode" presStyleCnt="0"/>
      <dgm:spPr/>
    </dgm:pt>
    <dgm:pt modelId="{DA021626-81AA-4D3C-AFDD-A2B1D3AF8E1E}" type="pres">
      <dgm:prSet presAssocID="{5A80EA5B-7A05-4052-AD52-B43D454A046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E80E19D-566C-49FC-A54F-EE2DA482C856}" type="pres">
      <dgm:prSet presAssocID="{5A80EA5B-7A05-4052-AD52-B43D454A046E}" presName="iconSpace" presStyleCnt="0"/>
      <dgm:spPr/>
    </dgm:pt>
    <dgm:pt modelId="{4DC7895B-5CA0-439E-821D-D446E15A6BFC}" type="pres">
      <dgm:prSet presAssocID="{5A80EA5B-7A05-4052-AD52-B43D454A046E}" presName="parTx" presStyleLbl="revTx" presStyleIdx="0" presStyleCnt="4">
        <dgm:presLayoutVars>
          <dgm:chMax val="0"/>
          <dgm:chPref val="0"/>
        </dgm:presLayoutVars>
      </dgm:prSet>
      <dgm:spPr/>
    </dgm:pt>
    <dgm:pt modelId="{2C4620EF-11DE-4362-A891-7C9B0A867A62}" type="pres">
      <dgm:prSet presAssocID="{5A80EA5B-7A05-4052-AD52-B43D454A046E}" presName="txSpace" presStyleCnt="0"/>
      <dgm:spPr/>
    </dgm:pt>
    <dgm:pt modelId="{8A38FA5C-029C-45B8-9572-EF08193364CB}" type="pres">
      <dgm:prSet presAssocID="{5A80EA5B-7A05-4052-AD52-B43D454A046E}" presName="desTx" presStyleLbl="revTx" presStyleIdx="1" presStyleCnt="4" custLinFactNeighborX="331" custLinFactNeighborY="-57081">
        <dgm:presLayoutVars/>
      </dgm:prSet>
      <dgm:spPr/>
    </dgm:pt>
    <dgm:pt modelId="{3150C9F8-C8F0-4128-A96B-3C5B21BA9FC7}" type="pres">
      <dgm:prSet presAssocID="{B89D3BE8-A54E-4CDA-AE24-ADBF4E0D8902}" presName="sibTrans" presStyleCnt="0"/>
      <dgm:spPr/>
    </dgm:pt>
    <dgm:pt modelId="{CC281515-D12B-4A7C-94DF-11AC5512F2FA}" type="pres">
      <dgm:prSet presAssocID="{0DD1E3DC-3163-4C0C-B06D-257016856BC1}" presName="compNode" presStyleCnt="0"/>
      <dgm:spPr/>
    </dgm:pt>
    <dgm:pt modelId="{C8A301AB-4EB6-4B8F-AE1D-0E006FB46D13}" type="pres">
      <dgm:prSet presAssocID="{0DD1E3DC-3163-4C0C-B06D-257016856BC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0FFBD21-D2DF-4076-A577-747E62D758CA}" type="pres">
      <dgm:prSet presAssocID="{0DD1E3DC-3163-4C0C-B06D-257016856BC1}" presName="iconSpace" presStyleCnt="0"/>
      <dgm:spPr/>
    </dgm:pt>
    <dgm:pt modelId="{D9C1F71B-C7D9-44DA-ADC1-50BF9165FF1F}" type="pres">
      <dgm:prSet presAssocID="{0DD1E3DC-3163-4C0C-B06D-257016856BC1}" presName="parTx" presStyleLbl="revTx" presStyleIdx="2" presStyleCnt="4">
        <dgm:presLayoutVars>
          <dgm:chMax val="0"/>
          <dgm:chPref val="0"/>
        </dgm:presLayoutVars>
      </dgm:prSet>
      <dgm:spPr/>
    </dgm:pt>
    <dgm:pt modelId="{D505FAB3-4415-457C-9D92-7418A311A916}" type="pres">
      <dgm:prSet presAssocID="{0DD1E3DC-3163-4C0C-B06D-257016856BC1}" presName="txSpace" presStyleCnt="0"/>
      <dgm:spPr/>
    </dgm:pt>
    <dgm:pt modelId="{0FC98F43-39A6-4BCE-A322-975DB1090B51}" type="pres">
      <dgm:prSet presAssocID="{0DD1E3DC-3163-4C0C-B06D-257016856BC1}" presName="desTx" presStyleLbl="revTx" presStyleIdx="3" presStyleCnt="4">
        <dgm:presLayoutVars/>
      </dgm:prSet>
      <dgm:spPr/>
    </dgm:pt>
  </dgm:ptLst>
  <dgm:cxnLst>
    <dgm:cxn modelId="{2296E127-618C-46EF-9BF9-F0E750DE0D3E}" srcId="{5A80EA5B-7A05-4052-AD52-B43D454A046E}" destId="{ACEBD289-61C0-4E0A-A997-B2C8EE16C85B}" srcOrd="0" destOrd="0" parTransId="{58128893-B60A-45AA-8C9E-4B5DF4B8BA23}" sibTransId="{3E5EEA34-8F6C-4E4D-84E1-DE03611E0ABB}"/>
    <dgm:cxn modelId="{6DB35D37-D25E-4CC7-9340-F9BC4E6246C4}" type="presOf" srcId="{8AE0999B-4DD1-4DD4-8AC2-A5421796B87B}" destId="{8A38FA5C-029C-45B8-9572-EF08193364CB}" srcOrd="0" destOrd="1" presId="urn:microsoft.com/office/officeart/2018/2/layout/IconLabelDescriptionList"/>
    <dgm:cxn modelId="{9416FE7A-87EC-49B7-A24D-A2EB522CE173}" type="presOf" srcId="{ACEBD289-61C0-4E0A-A997-B2C8EE16C85B}" destId="{8A38FA5C-029C-45B8-9572-EF08193364CB}" srcOrd="0" destOrd="0" presId="urn:microsoft.com/office/officeart/2018/2/layout/IconLabelDescriptionList"/>
    <dgm:cxn modelId="{433A658C-B715-45D1-B458-AEEB0154B208}" srcId="{7BD87886-FEC4-4099-8835-3F37BF16EC3D}" destId="{0DD1E3DC-3163-4C0C-B06D-257016856BC1}" srcOrd="1" destOrd="0" parTransId="{DAD1DE83-7072-4F86-B0DC-4A32D1E612CA}" sibTransId="{C46405DB-5065-496E-835D-63A889CBA885}"/>
    <dgm:cxn modelId="{92445D95-D3CB-451D-8DAF-3C23943DF9A7}" srcId="{7BD87886-FEC4-4099-8835-3F37BF16EC3D}" destId="{5A80EA5B-7A05-4052-AD52-B43D454A046E}" srcOrd="0" destOrd="0" parTransId="{F671F2DF-3567-4E81-82BA-5CA26FE21D7A}" sibTransId="{B89D3BE8-A54E-4CDA-AE24-ADBF4E0D8902}"/>
    <dgm:cxn modelId="{A93EA2AA-454E-437C-8933-FF5F0C2ED630}" type="presOf" srcId="{5A80EA5B-7A05-4052-AD52-B43D454A046E}" destId="{4DC7895B-5CA0-439E-821D-D446E15A6BFC}" srcOrd="0" destOrd="0" presId="urn:microsoft.com/office/officeart/2018/2/layout/IconLabelDescriptionList"/>
    <dgm:cxn modelId="{CA4C80E2-7042-4133-8880-7CE5EBE01320}" type="presOf" srcId="{7BD87886-FEC4-4099-8835-3F37BF16EC3D}" destId="{8E3BA53E-6494-44EF-B6FB-547BBF97C4B6}" srcOrd="0" destOrd="0" presId="urn:microsoft.com/office/officeart/2018/2/layout/IconLabelDescriptionList"/>
    <dgm:cxn modelId="{1F291DE3-85EB-49B7-925A-CF3796BAE7FE}" srcId="{5A80EA5B-7A05-4052-AD52-B43D454A046E}" destId="{8AE0999B-4DD1-4DD4-8AC2-A5421796B87B}" srcOrd="1" destOrd="0" parTransId="{7D739609-2B09-42EC-8A81-CAFE95CE5D41}" sibTransId="{BFA4CC99-491A-402C-A787-06BCCFD7D381}"/>
    <dgm:cxn modelId="{7D2D69EC-965F-49C0-BFF1-EF605DBBF0CF}" type="presOf" srcId="{0DD1E3DC-3163-4C0C-B06D-257016856BC1}" destId="{D9C1F71B-C7D9-44DA-ADC1-50BF9165FF1F}" srcOrd="0" destOrd="0" presId="urn:microsoft.com/office/officeart/2018/2/layout/IconLabelDescriptionList"/>
    <dgm:cxn modelId="{A9C4596E-9BD9-4768-B9D3-5708A2CE7511}" type="presParOf" srcId="{8E3BA53E-6494-44EF-B6FB-547BBF97C4B6}" destId="{FE5FB309-C4CA-4845-915C-06D63F783833}" srcOrd="0" destOrd="0" presId="urn:microsoft.com/office/officeart/2018/2/layout/IconLabelDescriptionList"/>
    <dgm:cxn modelId="{15D55658-9D57-48FF-9B1E-A0A9FD854F93}" type="presParOf" srcId="{FE5FB309-C4CA-4845-915C-06D63F783833}" destId="{DA021626-81AA-4D3C-AFDD-A2B1D3AF8E1E}" srcOrd="0" destOrd="0" presId="urn:microsoft.com/office/officeart/2018/2/layout/IconLabelDescriptionList"/>
    <dgm:cxn modelId="{ADACA195-7C24-432D-B1E5-DF1EB380360F}" type="presParOf" srcId="{FE5FB309-C4CA-4845-915C-06D63F783833}" destId="{8E80E19D-566C-49FC-A54F-EE2DA482C856}" srcOrd="1" destOrd="0" presId="urn:microsoft.com/office/officeart/2018/2/layout/IconLabelDescriptionList"/>
    <dgm:cxn modelId="{545A5019-0C48-4BB4-84CB-5845A9B7AACB}" type="presParOf" srcId="{FE5FB309-C4CA-4845-915C-06D63F783833}" destId="{4DC7895B-5CA0-439E-821D-D446E15A6BFC}" srcOrd="2" destOrd="0" presId="urn:microsoft.com/office/officeart/2018/2/layout/IconLabelDescriptionList"/>
    <dgm:cxn modelId="{9AC9638B-8014-4644-8892-703FB618507A}" type="presParOf" srcId="{FE5FB309-C4CA-4845-915C-06D63F783833}" destId="{2C4620EF-11DE-4362-A891-7C9B0A867A62}" srcOrd="3" destOrd="0" presId="urn:microsoft.com/office/officeart/2018/2/layout/IconLabelDescriptionList"/>
    <dgm:cxn modelId="{BEA2DF58-8884-4547-8C61-6CFF3533DCB1}" type="presParOf" srcId="{FE5FB309-C4CA-4845-915C-06D63F783833}" destId="{8A38FA5C-029C-45B8-9572-EF08193364CB}" srcOrd="4" destOrd="0" presId="urn:microsoft.com/office/officeart/2018/2/layout/IconLabelDescriptionList"/>
    <dgm:cxn modelId="{774184CF-A96A-41C0-9551-C6D88C9D43E1}" type="presParOf" srcId="{8E3BA53E-6494-44EF-B6FB-547BBF97C4B6}" destId="{3150C9F8-C8F0-4128-A96B-3C5B21BA9FC7}" srcOrd="1" destOrd="0" presId="urn:microsoft.com/office/officeart/2018/2/layout/IconLabelDescriptionList"/>
    <dgm:cxn modelId="{9F0EF1CF-DD22-4FC4-A71B-6F6787E172C7}" type="presParOf" srcId="{8E3BA53E-6494-44EF-B6FB-547BBF97C4B6}" destId="{CC281515-D12B-4A7C-94DF-11AC5512F2FA}" srcOrd="2" destOrd="0" presId="urn:microsoft.com/office/officeart/2018/2/layout/IconLabelDescriptionList"/>
    <dgm:cxn modelId="{77140F00-315D-4253-ADFF-88C423FDA572}" type="presParOf" srcId="{CC281515-D12B-4A7C-94DF-11AC5512F2FA}" destId="{C8A301AB-4EB6-4B8F-AE1D-0E006FB46D13}" srcOrd="0" destOrd="0" presId="urn:microsoft.com/office/officeart/2018/2/layout/IconLabelDescriptionList"/>
    <dgm:cxn modelId="{7B2365CD-11E2-409B-B0EC-FD17DDD43496}" type="presParOf" srcId="{CC281515-D12B-4A7C-94DF-11AC5512F2FA}" destId="{C0FFBD21-D2DF-4076-A577-747E62D758CA}" srcOrd="1" destOrd="0" presId="urn:microsoft.com/office/officeart/2018/2/layout/IconLabelDescriptionList"/>
    <dgm:cxn modelId="{92FFFD3B-0E07-4114-960A-3005296B918E}" type="presParOf" srcId="{CC281515-D12B-4A7C-94DF-11AC5512F2FA}" destId="{D9C1F71B-C7D9-44DA-ADC1-50BF9165FF1F}" srcOrd="2" destOrd="0" presId="urn:microsoft.com/office/officeart/2018/2/layout/IconLabelDescriptionList"/>
    <dgm:cxn modelId="{E08F6A0A-BC01-4EEF-A3CA-793DABE950AC}" type="presParOf" srcId="{CC281515-D12B-4A7C-94DF-11AC5512F2FA}" destId="{D505FAB3-4415-457C-9D92-7418A311A916}" srcOrd="3" destOrd="0" presId="urn:microsoft.com/office/officeart/2018/2/layout/IconLabelDescriptionList"/>
    <dgm:cxn modelId="{9BB9EF79-3F8C-4EB0-AF5C-5BDEB32D04E5}" type="presParOf" srcId="{CC281515-D12B-4A7C-94DF-11AC5512F2FA}" destId="{0FC98F43-39A6-4BCE-A322-975DB1090B5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C86AF07-FF4D-4832-B0AF-AAD8C2F021D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1ABD90-737B-4213-ACAE-C64D6C4BF4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Used multiple Classification techniques including:</a:t>
          </a:r>
          <a:endParaRPr lang="en-US"/>
        </a:p>
      </dgm:t>
    </dgm:pt>
    <dgm:pt modelId="{8BEE8B3E-F6CE-4BA3-9BBD-66D6C0C79F9B}" type="parTrans" cxnId="{FF6611F9-04A6-44C6-9A62-279F673A07A8}">
      <dgm:prSet/>
      <dgm:spPr/>
      <dgm:t>
        <a:bodyPr/>
        <a:lstStyle/>
        <a:p>
          <a:endParaRPr lang="en-US"/>
        </a:p>
      </dgm:t>
    </dgm:pt>
    <dgm:pt modelId="{B835141D-5306-474B-9164-881A0B3E3CF8}" type="sibTrans" cxnId="{FF6611F9-04A6-44C6-9A62-279F673A07A8}">
      <dgm:prSet/>
      <dgm:spPr/>
      <dgm:t>
        <a:bodyPr/>
        <a:lstStyle/>
        <a:p>
          <a:endParaRPr lang="en-US"/>
        </a:p>
      </dgm:t>
    </dgm:pt>
    <dgm:pt modelId="{56CE974F-3147-4C33-AEF8-D43E3D6C0E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baseline="0"/>
            <a:t>Logistic Regression</a:t>
          </a:r>
          <a:endParaRPr lang="en-US"/>
        </a:p>
      </dgm:t>
    </dgm:pt>
    <dgm:pt modelId="{6F929EC8-66C9-43FB-BCB4-B020AD7944AC}" type="parTrans" cxnId="{AAA5D0BF-ACBA-4D55-9E56-684DEADF386A}">
      <dgm:prSet/>
      <dgm:spPr/>
      <dgm:t>
        <a:bodyPr/>
        <a:lstStyle/>
        <a:p>
          <a:endParaRPr lang="en-US"/>
        </a:p>
      </dgm:t>
    </dgm:pt>
    <dgm:pt modelId="{23179DFD-77D7-4A0B-9BAB-CE3F9ACBDE5B}" type="sibTrans" cxnId="{AAA5D0BF-ACBA-4D55-9E56-684DEADF386A}">
      <dgm:prSet/>
      <dgm:spPr/>
      <dgm:t>
        <a:bodyPr/>
        <a:lstStyle/>
        <a:p>
          <a:endParaRPr lang="en-US"/>
        </a:p>
      </dgm:t>
    </dgm:pt>
    <dgm:pt modelId="{CD1852FE-09DA-4581-974E-21C7EBFF60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baseline="0"/>
            <a:t>Support Vector Machine</a:t>
          </a:r>
          <a:endParaRPr lang="en-US"/>
        </a:p>
      </dgm:t>
    </dgm:pt>
    <dgm:pt modelId="{862502D3-B9E5-4863-9BEC-4D808A96ECCC}" type="parTrans" cxnId="{5B7A64FB-F90A-466C-9711-8AA3A23D55D9}">
      <dgm:prSet/>
      <dgm:spPr/>
      <dgm:t>
        <a:bodyPr/>
        <a:lstStyle/>
        <a:p>
          <a:endParaRPr lang="en-US"/>
        </a:p>
      </dgm:t>
    </dgm:pt>
    <dgm:pt modelId="{E17595D5-C6A3-4894-ABBB-B07D104CAC3F}" type="sibTrans" cxnId="{5B7A64FB-F90A-466C-9711-8AA3A23D55D9}">
      <dgm:prSet/>
      <dgm:spPr/>
      <dgm:t>
        <a:bodyPr/>
        <a:lstStyle/>
        <a:p>
          <a:endParaRPr lang="en-US"/>
        </a:p>
      </dgm:t>
    </dgm:pt>
    <dgm:pt modelId="{B6FDCD1F-00A3-44A1-8324-6D39597A77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baseline="0"/>
            <a:t>Decision Tree Classifier</a:t>
          </a:r>
          <a:endParaRPr lang="en-US"/>
        </a:p>
      </dgm:t>
    </dgm:pt>
    <dgm:pt modelId="{AF390B49-9584-46AD-AD67-E55A13092919}" type="parTrans" cxnId="{06C3CF33-A2B6-4003-A3E6-1211A757A132}">
      <dgm:prSet/>
      <dgm:spPr/>
      <dgm:t>
        <a:bodyPr/>
        <a:lstStyle/>
        <a:p>
          <a:endParaRPr lang="en-US"/>
        </a:p>
      </dgm:t>
    </dgm:pt>
    <dgm:pt modelId="{9EC83C10-B18C-41A1-8CA1-E845B9CCE2DB}" type="sibTrans" cxnId="{06C3CF33-A2B6-4003-A3E6-1211A757A132}">
      <dgm:prSet/>
      <dgm:spPr/>
      <dgm:t>
        <a:bodyPr/>
        <a:lstStyle/>
        <a:p>
          <a:endParaRPr lang="en-US"/>
        </a:p>
      </dgm:t>
    </dgm:pt>
    <dgm:pt modelId="{D99BC0C4-A2AC-4DFE-B54C-4286109718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baseline="0"/>
            <a:t>K Nearest Neighbors</a:t>
          </a:r>
          <a:endParaRPr lang="en-US"/>
        </a:p>
      </dgm:t>
    </dgm:pt>
    <dgm:pt modelId="{C98A5D30-7C06-46A1-9CC7-A4F8EC60B0AA}" type="parTrans" cxnId="{45948619-C3AD-4CB5-A0EB-FE233C2E0170}">
      <dgm:prSet/>
      <dgm:spPr/>
      <dgm:t>
        <a:bodyPr/>
        <a:lstStyle/>
        <a:p>
          <a:endParaRPr lang="en-US"/>
        </a:p>
      </dgm:t>
    </dgm:pt>
    <dgm:pt modelId="{24DA191A-5E99-4F8C-B7CA-961E7480ED08}" type="sibTrans" cxnId="{45948619-C3AD-4CB5-A0EB-FE233C2E0170}">
      <dgm:prSet/>
      <dgm:spPr/>
      <dgm:t>
        <a:bodyPr/>
        <a:lstStyle/>
        <a:p>
          <a:endParaRPr lang="en-US"/>
        </a:p>
      </dgm:t>
    </dgm:pt>
    <dgm:pt modelId="{FF86EA4C-C475-462A-B33C-373DD93E8A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Each model type was trained and tested with prepared and standardized data. The results were then compared</a:t>
          </a:r>
          <a:endParaRPr lang="en-US"/>
        </a:p>
      </dgm:t>
    </dgm:pt>
    <dgm:pt modelId="{874035FE-51CB-443C-ACE4-27F50A66BABB}" type="parTrans" cxnId="{D87E1905-B3AA-460D-902B-ACA6CA79E086}">
      <dgm:prSet/>
      <dgm:spPr/>
      <dgm:t>
        <a:bodyPr/>
        <a:lstStyle/>
        <a:p>
          <a:endParaRPr lang="en-US"/>
        </a:p>
      </dgm:t>
    </dgm:pt>
    <dgm:pt modelId="{4C1B7586-CE7E-4BFB-9275-E9D2EF52D282}" type="sibTrans" cxnId="{D87E1905-B3AA-460D-902B-ACA6CA79E086}">
      <dgm:prSet/>
      <dgm:spPr/>
      <dgm:t>
        <a:bodyPr/>
        <a:lstStyle/>
        <a:p>
          <a:endParaRPr lang="en-US"/>
        </a:p>
      </dgm:t>
    </dgm:pt>
    <dgm:pt modelId="{13DCF7C0-58FF-4AFE-B804-8ED82E107DAB}" type="pres">
      <dgm:prSet presAssocID="{EC86AF07-FF4D-4832-B0AF-AAD8C2F021D7}" presName="root" presStyleCnt="0">
        <dgm:presLayoutVars>
          <dgm:dir/>
          <dgm:resizeHandles val="exact"/>
        </dgm:presLayoutVars>
      </dgm:prSet>
      <dgm:spPr/>
    </dgm:pt>
    <dgm:pt modelId="{15A2B911-6727-48E3-9672-7C1F97502620}" type="pres">
      <dgm:prSet presAssocID="{891ABD90-737B-4213-ACAE-C64D6C4BF4C3}" presName="compNode" presStyleCnt="0"/>
      <dgm:spPr/>
    </dgm:pt>
    <dgm:pt modelId="{A69F06C1-B06D-4048-A49D-358ABFECE662}" type="pres">
      <dgm:prSet presAssocID="{891ABD90-737B-4213-ACAE-C64D6C4BF4C3}" presName="bgRect" presStyleLbl="bgShp" presStyleIdx="0" presStyleCnt="2"/>
      <dgm:spPr/>
    </dgm:pt>
    <dgm:pt modelId="{9715EE09-C40F-44C8-9DDD-1761B5F2AC80}" type="pres">
      <dgm:prSet presAssocID="{891ABD90-737B-4213-ACAE-C64D6C4BF4C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F9A5A33-03AD-4E82-885D-36D1683F85AD}" type="pres">
      <dgm:prSet presAssocID="{891ABD90-737B-4213-ACAE-C64D6C4BF4C3}" presName="spaceRect" presStyleCnt="0"/>
      <dgm:spPr/>
    </dgm:pt>
    <dgm:pt modelId="{04000937-F228-4987-897B-0F86CEF5DB14}" type="pres">
      <dgm:prSet presAssocID="{891ABD90-737B-4213-ACAE-C64D6C4BF4C3}" presName="parTx" presStyleLbl="revTx" presStyleIdx="0" presStyleCnt="3">
        <dgm:presLayoutVars>
          <dgm:chMax val="0"/>
          <dgm:chPref val="0"/>
        </dgm:presLayoutVars>
      </dgm:prSet>
      <dgm:spPr/>
    </dgm:pt>
    <dgm:pt modelId="{355638A1-96A0-4993-8621-20F816853811}" type="pres">
      <dgm:prSet presAssocID="{891ABD90-737B-4213-ACAE-C64D6C4BF4C3}" presName="desTx" presStyleLbl="revTx" presStyleIdx="1" presStyleCnt="3">
        <dgm:presLayoutVars/>
      </dgm:prSet>
      <dgm:spPr/>
    </dgm:pt>
    <dgm:pt modelId="{AD8B48D8-241F-459D-9779-B66A0BCA770B}" type="pres">
      <dgm:prSet presAssocID="{B835141D-5306-474B-9164-881A0B3E3CF8}" presName="sibTrans" presStyleCnt="0"/>
      <dgm:spPr/>
    </dgm:pt>
    <dgm:pt modelId="{A45C371E-EE65-48CE-BF27-143C9BD9DB99}" type="pres">
      <dgm:prSet presAssocID="{FF86EA4C-C475-462A-B33C-373DD93E8ACF}" presName="compNode" presStyleCnt="0"/>
      <dgm:spPr/>
    </dgm:pt>
    <dgm:pt modelId="{E7B11BC7-667D-4B47-9998-1665B463E2E9}" type="pres">
      <dgm:prSet presAssocID="{FF86EA4C-C475-462A-B33C-373DD93E8ACF}" presName="bgRect" presStyleLbl="bgShp" presStyleIdx="1" presStyleCnt="2"/>
      <dgm:spPr/>
    </dgm:pt>
    <dgm:pt modelId="{9B5DDEEC-BCAB-4A89-9F93-EF4E504E7C20}" type="pres">
      <dgm:prSet presAssocID="{FF86EA4C-C475-462A-B33C-373DD93E8AC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2C796F9-33EE-47F6-A26D-BAE537527C5D}" type="pres">
      <dgm:prSet presAssocID="{FF86EA4C-C475-462A-B33C-373DD93E8ACF}" presName="spaceRect" presStyleCnt="0"/>
      <dgm:spPr/>
    </dgm:pt>
    <dgm:pt modelId="{28ABCC0B-DC62-44B5-93F5-DDF17F305A4D}" type="pres">
      <dgm:prSet presAssocID="{FF86EA4C-C475-462A-B33C-373DD93E8AC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87E1905-B3AA-460D-902B-ACA6CA79E086}" srcId="{EC86AF07-FF4D-4832-B0AF-AAD8C2F021D7}" destId="{FF86EA4C-C475-462A-B33C-373DD93E8ACF}" srcOrd="1" destOrd="0" parTransId="{874035FE-51CB-443C-ACE4-27F50A66BABB}" sibTransId="{4C1B7586-CE7E-4BFB-9275-E9D2EF52D282}"/>
    <dgm:cxn modelId="{9617810E-69C4-4A0F-9BCC-68C38C605B20}" type="presOf" srcId="{891ABD90-737B-4213-ACAE-C64D6C4BF4C3}" destId="{04000937-F228-4987-897B-0F86CEF5DB14}" srcOrd="0" destOrd="0" presId="urn:microsoft.com/office/officeart/2018/2/layout/IconVerticalSolidList"/>
    <dgm:cxn modelId="{45948619-C3AD-4CB5-A0EB-FE233C2E0170}" srcId="{891ABD90-737B-4213-ACAE-C64D6C4BF4C3}" destId="{D99BC0C4-A2AC-4DFE-B54C-4286109718BF}" srcOrd="3" destOrd="0" parTransId="{C98A5D30-7C06-46A1-9CC7-A4F8EC60B0AA}" sibTransId="{24DA191A-5E99-4F8C-B7CA-961E7480ED08}"/>
    <dgm:cxn modelId="{06C3CF33-A2B6-4003-A3E6-1211A757A132}" srcId="{891ABD90-737B-4213-ACAE-C64D6C4BF4C3}" destId="{B6FDCD1F-00A3-44A1-8324-6D39597A7701}" srcOrd="2" destOrd="0" parTransId="{AF390B49-9584-46AD-AD67-E55A13092919}" sibTransId="{9EC83C10-B18C-41A1-8CA1-E845B9CCE2DB}"/>
    <dgm:cxn modelId="{3A3AFC3E-90AE-4194-9459-E1BFE9F40F82}" type="presOf" srcId="{CD1852FE-09DA-4581-974E-21C7EBFF6043}" destId="{355638A1-96A0-4993-8621-20F816853811}" srcOrd="0" destOrd="1" presId="urn:microsoft.com/office/officeart/2018/2/layout/IconVerticalSolidList"/>
    <dgm:cxn modelId="{0697753F-59D7-4EDC-AE71-FD65E74AEC2B}" type="presOf" srcId="{D99BC0C4-A2AC-4DFE-B54C-4286109718BF}" destId="{355638A1-96A0-4993-8621-20F816853811}" srcOrd="0" destOrd="3" presId="urn:microsoft.com/office/officeart/2018/2/layout/IconVerticalSolidList"/>
    <dgm:cxn modelId="{CABA146C-0C74-4A26-AA90-74DC88BC7E98}" type="presOf" srcId="{FF86EA4C-C475-462A-B33C-373DD93E8ACF}" destId="{28ABCC0B-DC62-44B5-93F5-DDF17F305A4D}" srcOrd="0" destOrd="0" presId="urn:microsoft.com/office/officeart/2018/2/layout/IconVerticalSolidList"/>
    <dgm:cxn modelId="{96DC7494-26C6-4C55-85EB-43C218E5C3D3}" type="presOf" srcId="{B6FDCD1F-00A3-44A1-8324-6D39597A7701}" destId="{355638A1-96A0-4993-8621-20F816853811}" srcOrd="0" destOrd="2" presId="urn:microsoft.com/office/officeart/2018/2/layout/IconVerticalSolidList"/>
    <dgm:cxn modelId="{02BA52A4-D675-4E6F-8DD6-468B769C844D}" type="presOf" srcId="{EC86AF07-FF4D-4832-B0AF-AAD8C2F021D7}" destId="{13DCF7C0-58FF-4AFE-B804-8ED82E107DAB}" srcOrd="0" destOrd="0" presId="urn:microsoft.com/office/officeart/2018/2/layout/IconVerticalSolidList"/>
    <dgm:cxn modelId="{AAA5D0BF-ACBA-4D55-9E56-684DEADF386A}" srcId="{891ABD90-737B-4213-ACAE-C64D6C4BF4C3}" destId="{56CE974F-3147-4C33-AEF8-D43E3D6C0EE6}" srcOrd="0" destOrd="0" parTransId="{6F929EC8-66C9-43FB-BCB4-B020AD7944AC}" sibTransId="{23179DFD-77D7-4A0B-9BAB-CE3F9ACBDE5B}"/>
    <dgm:cxn modelId="{744D63D5-36B8-4BC2-A77B-DF1397EFA218}" type="presOf" srcId="{56CE974F-3147-4C33-AEF8-D43E3D6C0EE6}" destId="{355638A1-96A0-4993-8621-20F816853811}" srcOrd="0" destOrd="0" presId="urn:microsoft.com/office/officeart/2018/2/layout/IconVerticalSolidList"/>
    <dgm:cxn modelId="{FF6611F9-04A6-44C6-9A62-279F673A07A8}" srcId="{EC86AF07-FF4D-4832-B0AF-AAD8C2F021D7}" destId="{891ABD90-737B-4213-ACAE-C64D6C4BF4C3}" srcOrd="0" destOrd="0" parTransId="{8BEE8B3E-F6CE-4BA3-9BBD-66D6C0C79F9B}" sibTransId="{B835141D-5306-474B-9164-881A0B3E3CF8}"/>
    <dgm:cxn modelId="{5B7A64FB-F90A-466C-9711-8AA3A23D55D9}" srcId="{891ABD90-737B-4213-ACAE-C64D6C4BF4C3}" destId="{CD1852FE-09DA-4581-974E-21C7EBFF6043}" srcOrd="1" destOrd="0" parTransId="{862502D3-B9E5-4863-9BEC-4D808A96ECCC}" sibTransId="{E17595D5-C6A3-4894-ABBB-B07D104CAC3F}"/>
    <dgm:cxn modelId="{E1D47A0D-8B43-48F3-B042-72925F0BB0C6}" type="presParOf" srcId="{13DCF7C0-58FF-4AFE-B804-8ED82E107DAB}" destId="{15A2B911-6727-48E3-9672-7C1F97502620}" srcOrd="0" destOrd="0" presId="urn:microsoft.com/office/officeart/2018/2/layout/IconVerticalSolidList"/>
    <dgm:cxn modelId="{D8D49FA1-3F48-44EE-8196-C2E49358A29D}" type="presParOf" srcId="{15A2B911-6727-48E3-9672-7C1F97502620}" destId="{A69F06C1-B06D-4048-A49D-358ABFECE662}" srcOrd="0" destOrd="0" presId="urn:microsoft.com/office/officeart/2018/2/layout/IconVerticalSolidList"/>
    <dgm:cxn modelId="{3CEB17E7-480C-469F-845B-6FEAB2900060}" type="presParOf" srcId="{15A2B911-6727-48E3-9672-7C1F97502620}" destId="{9715EE09-C40F-44C8-9DDD-1761B5F2AC80}" srcOrd="1" destOrd="0" presId="urn:microsoft.com/office/officeart/2018/2/layout/IconVerticalSolidList"/>
    <dgm:cxn modelId="{5B62FE31-8A47-4E31-9106-A6B30AFABDF1}" type="presParOf" srcId="{15A2B911-6727-48E3-9672-7C1F97502620}" destId="{DF9A5A33-03AD-4E82-885D-36D1683F85AD}" srcOrd="2" destOrd="0" presId="urn:microsoft.com/office/officeart/2018/2/layout/IconVerticalSolidList"/>
    <dgm:cxn modelId="{E24579D3-273C-4F82-92E5-E07DC8EB2887}" type="presParOf" srcId="{15A2B911-6727-48E3-9672-7C1F97502620}" destId="{04000937-F228-4987-897B-0F86CEF5DB14}" srcOrd="3" destOrd="0" presId="urn:microsoft.com/office/officeart/2018/2/layout/IconVerticalSolidList"/>
    <dgm:cxn modelId="{ED487AB6-A9A0-4F11-AA37-1FC9D6487438}" type="presParOf" srcId="{15A2B911-6727-48E3-9672-7C1F97502620}" destId="{355638A1-96A0-4993-8621-20F816853811}" srcOrd="4" destOrd="0" presId="urn:microsoft.com/office/officeart/2018/2/layout/IconVerticalSolidList"/>
    <dgm:cxn modelId="{115B4082-233D-4D0A-AC7E-DA6FA96BD658}" type="presParOf" srcId="{13DCF7C0-58FF-4AFE-B804-8ED82E107DAB}" destId="{AD8B48D8-241F-459D-9779-B66A0BCA770B}" srcOrd="1" destOrd="0" presId="urn:microsoft.com/office/officeart/2018/2/layout/IconVerticalSolidList"/>
    <dgm:cxn modelId="{82E8D8EB-A54C-406B-AC82-66280BE0AB6B}" type="presParOf" srcId="{13DCF7C0-58FF-4AFE-B804-8ED82E107DAB}" destId="{A45C371E-EE65-48CE-BF27-143C9BD9DB99}" srcOrd="2" destOrd="0" presId="urn:microsoft.com/office/officeart/2018/2/layout/IconVerticalSolidList"/>
    <dgm:cxn modelId="{0C65AEA9-4405-4A18-A927-78C50B41E86D}" type="presParOf" srcId="{A45C371E-EE65-48CE-BF27-143C9BD9DB99}" destId="{E7B11BC7-667D-4B47-9998-1665B463E2E9}" srcOrd="0" destOrd="0" presId="urn:microsoft.com/office/officeart/2018/2/layout/IconVerticalSolidList"/>
    <dgm:cxn modelId="{A9AA2E23-FE95-46E4-B575-775306E333A2}" type="presParOf" srcId="{A45C371E-EE65-48CE-BF27-143C9BD9DB99}" destId="{9B5DDEEC-BCAB-4A89-9F93-EF4E504E7C20}" srcOrd="1" destOrd="0" presId="urn:microsoft.com/office/officeart/2018/2/layout/IconVerticalSolidList"/>
    <dgm:cxn modelId="{5FCE7CA0-9A57-402C-8ECA-6021B1F1B41A}" type="presParOf" srcId="{A45C371E-EE65-48CE-BF27-143C9BD9DB99}" destId="{42C796F9-33EE-47F6-A26D-BAE537527C5D}" srcOrd="2" destOrd="0" presId="urn:microsoft.com/office/officeart/2018/2/layout/IconVerticalSolidList"/>
    <dgm:cxn modelId="{D06DA14F-1959-4836-9688-575FBAC430C3}" type="presParOf" srcId="{A45C371E-EE65-48CE-BF27-143C9BD9DB99}" destId="{28ABCC0B-DC62-44B5-93F5-DDF17F305A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E3CB4-2B6E-4DD4-8E5B-5459B88F61B8}">
      <dsp:nvSpPr>
        <dsp:cNvPr id="0" name=""/>
        <dsp:cNvSpPr/>
      </dsp:nvSpPr>
      <dsp:spPr>
        <a:xfrm>
          <a:off x="325458" y="1031091"/>
          <a:ext cx="1014363" cy="101436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17F95-87B5-484F-9DF1-C1E8BE32642D}">
      <dsp:nvSpPr>
        <dsp:cNvPr id="0" name=""/>
        <dsp:cNvSpPr/>
      </dsp:nvSpPr>
      <dsp:spPr>
        <a:xfrm>
          <a:off x="541633" y="1247266"/>
          <a:ext cx="582011" cy="5820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65F07-3324-4723-BB6F-4FA5E72E7E34}">
      <dsp:nvSpPr>
        <dsp:cNvPr id="0" name=""/>
        <dsp:cNvSpPr/>
      </dsp:nvSpPr>
      <dsp:spPr>
        <a:xfrm>
          <a:off x="1194" y="2361403"/>
          <a:ext cx="1662890" cy="6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baseline="0"/>
            <a:t>Executive Summary</a:t>
          </a:r>
          <a:endParaRPr lang="en-US" sz="1900" kern="1200"/>
        </a:p>
      </dsp:txBody>
      <dsp:txXfrm>
        <a:off x="1194" y="2361403"/>
        <a:ext cx="1662890" cy="665156"/>
      </dsp:txXfrm>
    </dsp:sp>
    <dsp:sp modelId="{1310B33D-0AC2-4EC6-BEAA-8BFD57E9F876}">
      <dsp:nvSpPr>
        <dsp:cNvPr id="0" name=""/>
        <dsp:cNvSpPr/>
      </dsp:nvSpPr>
      <dsp:spPr>
        <a:xfrm>
          <a:off x="2279354" y="1031091"/>
          <a:ext cx="1014363" cy="101436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37E9A8-553F-47EE-9DC0-019E6C114347}">
      <dsp:nvSpPr>
        <dsp:cNvPr id="0" name=""/>
        <dsp:cNvSpPr/>
      </dsp:nvSpPr>
      <dsp:spPr>
        <a:xfrm>
          <a:off x="2495530" y="1247266"/>
          <a:ext cx="582011" cy="5820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BCBE3-5013-4299-A5A6-6F023BDCC6DD}">
      <dsp:nvSpPr>
        <dsp:cNvPr id="0" name=""/>
        <dsp:cNvSpPr/>
      </dsp:nvSpPr>
      <dsp:spPr>
        <a:xfrm>
          <a:off x="1955090" y="2361403"/>
          <a:ext cx="1662890" cy="6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baseline="0"/>
            <a:t>Introduction</a:t>
          </a:r>
          <a:endParaRPr lang="en-US" sz="1900" kern="1200"/>
        </a:p>
      </dsp:txBody>
      <dsp:txXfrm>
        <a:off x="1955090" y="2361403"/>
        <a:ext cx="1662890" cy="665156"/>
      </dsp:txXfrm>
    </dsp:sp>
    <dsp:sp modelId="{E87CAA57-7FD8-47F0-8C49-5DA0BA17CA80}">
      <dsp:nvSpPr>
        <dsp:cNvPr id="0" name=""/>
        <dsp:cNvSpPr/>
      </dsp:nvSpPr>
      <dsp:spPr>
        <a:xfrm>
          <a:off x="4233251" y="1031091"/>
          <a:ext cx="1014363" cy="101436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DA8F9F-4CDB-49BA-BDC1-E14C7BEE24CB}">
      <dsp:nvSpPr>
        <dsp:cNvPr id="0" name=""/>
        <dsp:cNvSpPr/>
      </dsp:nvSpPr>
      <dsp:spPr>
        <a:xfrm>
          <a:off x="4449426" y="1247266"/>
          <a:ext cx="582011" cy="5820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452383-640B-46A0-AB86-7B323C211292}">
      <dsp:nvSpPr>
        <dsp:cNvPr id="0" name=""/>
        <dsp:cNvSpPr/>
      </dsp:nvSpPr>
      <dsp:spPr>
        <a:xfrm>
          <a:off x="3908987" y="2361403"/>
          <a:ext cx="1662890" cy="6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baseline="0"/>
            <a:t>Methodology</a:t>
          </a:r>
          <a:endParaRPr lang="en-US" sz="1900" kern="1200"/>
        </a:p>
      </dsp:txBody>
      <dsp:txXfrm>
        <a:off x="3908987" y="2361403"/>
        <a:ext cx="1662890" cy="665156"/>
      </dsp:txXfrm>
    </dsp:sp>
    <dsp:sp modelId="{B1781DAA-DCD5-415C-933E-BAC23EF887F4}">
      <dsp:nvSpPr>
        <dsp:cNvPr id="0" name=""/>
        <dsp:cNvSpPr/>
      </dsp:nvSpPr>
      <dsp:spPr>
        <a:xfrm>
          <a:off x="6187147" y="1031091"/>
          <a:ext cx="1014363" cy="101436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E265F-E165-46D8-B20E-E54399507C90}">
      <dsp:nvSpPr>
        <dsp:cNvPr id="0" name=""/>
        <dsp:cNvSpPr/>
      </dsp:nvSpPr>
      <dsp:spPr>
        <a:xfrm>
          <a:off x="6403323" y="1247266"/>
          <a:ext cx="582011" cy="5820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2FB807-334D-49A4-87C0-CC030C846097}">
      <dsp:nvSpPr>
        <dsp:cNvPr id="0" name=""/>
        <dsp:cNvSpPr/>
      </dsp:nvSpPr>
      <dsp:spPr>
        <a:xfrm>
          <a:off x="5862883" y="2361403"/>
          <a:ext cx="1662890" cy="6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baseline="0"/>
            <a:t>Results</a:t>
          </a:r>
          <a:endParaRPr lang="en-US" sz="1900" kern="1200"/>
        </a:p>
      </dsp:txBody>
      <dsp:txXfrm>
        <a:off x="5862883" y="2361403"/>
        <a:ext cx="1662890" cy="665156"/>
      </dsp:txXfrm>
    </dsp:sp>
    <dsp:sp modelId="{2FE3556F-C22E-4FC2-B04A-ED5ABF196DAB}">
      <dsp:nvSpPr>
        <dsp:cNvPr id="0" name=""/>
        <dsp:cNvSpPr/>
      </dsp:nvSpPr>
      <dsp:spPr>
        <a:xfrm>
          <a:off x="8141044" y="1031091"/>
          <a:ext cx="1014363" cy="101436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CA78B3-3608-4786-93BA-46FD62C09876}">
      <dsp:nvSpPr>
        <dsp:cNvPr id="0" name=""/>
        <dsp:cNvSpPr/>
      </dsp:nvSpPr>
      <dsp:spPr>
        <a:xfrm>
          <a:off x="8357219" y="1247266"/>
          <a:ext cx="582011" cy="58201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6AF43-71AA-4CEB-9701-C1138857B805}">
      <dsp:nvSpPr>
        <dsp:cNvPr id="0" name=""/>
        <dsp:cNvSpPr/>
      </dsp:nvSpPr>
      <dsp:spPr>
        <a:xfrm>
          <a:off x="7816780" y="2361403"/>
          <a:ext cx="1662890" cy="6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baseline="0"/>
            <a:t>Conclusion</a:t>
          </a:r>
          <a:endParaRPr lang="en-US" sz="1900" kern="1200"/>
        </a:p>
      </dsp:txBody>
      <dsp:txXfrm>
        <a:off x="7816780" y="2361403"/>
        <a:ext cx="1662890" cy="665156"/>
      </dsp:txXfrm>
    </dsp:sp>
    <dsp:sp modelId="{C03B36D8-5D9A-4020-805D-7B3F6433977D}">
      <dsp:nvSpPr>
        <dsp:cNvPr id="0" name=""/>
        <dsp:cNvSpPr/>
      </dsp:nvSpPr>
      <dsp:spPr>
        <a:xfrm>
          <a:off x="10094940" y="1031091"/>
          <a:ext cx="1014363" cy="101436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AD770-B16D-468D-BD1F-E596E8F81978}">
      <dsp:nvSpPr>
        <dsp:cNvPr id="0" name=""/>
        <dsp:cNvSpPr/>
      </dsp:nvSpPr>
      <dsp:spPr>
        <a:xfrm>
          <a:off x="10311116" y="1247266"/>
          <a:ext cx="582011" cy="58201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04119-224B-4D26-93E8-3021C12582C0}">
      <dsp:nvSpPr>
        <dsp:cNvPr id="0" name=""/>
        <dsp:cNvSpPr/>
      </dsp:nvSpPr>
      <dsp:spPr>
        <a:xfrm>
          <a:off x="9770676" y="2361403"/>
          <a:ext cx="1662890" cy="6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baseline="0"/>
            <a:t>Appendix</a:t>
          </a:r>
          <a:endParaRPr lang="en-US" sz="1900" kern="1200"/>
        </a:p>
      </dsp:txBody>
      <dsp:txXfrm>
        <a:off x="9770676" y="2361403"/>
        <a:ext cx="1662890" cy="6651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D285F-1EF8-488E-8201-36D233AFB069}">
      <dsp:nvSpPr>
        <dsp:cNvPr id="0" name=""/>
        <dsp:cNvSpPr/>
      </dsp:nvSpPr>
      <dsp:spPr>
        <a:xfrm>
          <a:off x="111771" y="0"/>
          <a:ext cx="1509048" cy="13806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F77DD-601F-4968-816C-C30B1F8ECE92}">
      <dsp:nvSpPr>
        <dsp:cNvPr id="0" name=""/>
        <dsp:cNvSpPr/>
      </dsp:nvSpPr>
      <dsp:spPr>
        <a:xfrm>
          <a:off x="111771" y="1521404"/>
          <a:ext cx="4311566" cy="591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baseline="0"/>
            <a:t>Methodologies Used in this Analysis</a:t>
          </a:r>
          <a:endParaRPr lang="en-US" sz="2200" kern="1200"/>
        </a:p>
      </dsp:txBody>
      <dsp:txXfrm>
        <a:off x="111771" y="1521404"/>
        <a:ext cx="4311566" cy="591705"/>
      </dsp:txXfrm>
    </dsp:sp>
    <dsp:sp modelId="{4DA9DD13-A1EE-4A00-9851-958275EC3A64}">
      <dsp:nvSpPr>
        <dsp:cNvPr id="0" name=""/>
        <dsp:cNvSpPr/>
      </dsp:nvSpPr>
      <dsp:spPr>
        <a:xfrm>
          <a:off x="111771" y="2178578"/>
          <a:ext cx="4311566" cy="1402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baseline="0"/>
            <a:t>Data Collection by web scraping and usage of Spacex API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baseline="0"/>
            <a:t>Exploratory Data Analysis(EDA)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/>
            <a:t>Includes data wrangling, visualization, and interactive visual analytics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baseline="0"/>
            <a:t>Machine Learning Prediction</a:t>
          </a:r>
          <a:endParaRPr lang="en-US" sz="1700" kern="1200"/>
        </a:p>
      </dsp:txBody>
      <dsp:txXfrm>
        <a:off x="111771" y="2178578"/>
        <a:ext cx="4311566" cy="1402821"/>
      </dsp:txXfrm>
    </dsp:sp>
    <dsp:sp modelId="{A994CA42-95BE-4DF3-9DC8-CCBCB72728D8}">
      <dsp:nvSpPr>
        <dsp:cNvPr id="0" name=""/>
        <dsp:cNvSpPr/>
      </dsp:nvSpPr>
      <dsp:spPr>
        <a:xfrm>
          <a:off x="5177862" y="0"/>
          <a:ext cx="1509048" cy="13806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39A1D-054F-4C8F-BA51-73F503BD1950}">
      <dsp:nvSpPr>
        <dsp:cNvPr id="0" name=""/>
        <dsp:cNvSpPr/>
      </dsp:nvSpPr>
      <dsp:spPr>
        <a:xfrm>
          <a:off x="5177862" y="1521404"/>
          <a:ext cx="4311566" cy="591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baseline="0"/>
            <a:t>Summary of all results</a:t>
          </a:r>
          <a:endParaRPr lang="en-US" sz="2200" kern="1200"/>
        </a:p>
      </dsp:txBody>
      <dsp:txXfrm>
        <a:off x="5177862" y="1521404"/>
        <a:ext cx="4311566" cy="591705"/>
      </dsp:txXfrm>
    </dsp:sp>
    <dsp:sp modelId="{0555462E-4BB4-4D9C-AC3F-CDDE2FD2C68E}">
      <dsp:nvSpPr>
        <dsp:cNvPr id="0" name=""/>
        <dsp:cNvSpPr/>
      </dsp:nvSpPr>
      <dsp:spPr>
        <a:xfrm>
          <a:off x="5177862" y="2178578"/>
          <a:ext cx="4311566" cy="1402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baseline="0"/>
            <a:t>Collecting public data was possible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baseline="0"/>
            <a:t>EDA methods found which features are best for predicting landing success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baseline="0"/>
            <a:t>Machine Learning provided the best model for predicting impactful characteristics on outcome</a:t>
          </a:r>
          <a:endParaRPr lang="en-US" sz="1700" kern="1200"/>
        </a:p>
      </dsp:txBody>
      <dsp:txXfrm>
        <a:off x="5177862" y="2178578"/>
        <a:ext cx="4311566" cy="14028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734A5-B442-4D2D-A14A-2A830AA6F967}">
      <dsp:nvSpPr>
        <dsp:cNvPr id="0" name=""/>
        <dsp:cNvSpPr/>
      </dsp:nvSpPr>
      <dsp:spPr>
        <a:xfrm>
          <a:off x="1506599" y="11702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636E3-45F5-49B0-A183-2EE3FB3B9C99}">
      <dsp:nvSpPr>
        <dsp:cNvPr id="0" name=""/>
        <dsp:cNvSpPr/>
      </dsp:nvSpPr>
      <dsp:spPr>
        <a:xfrm>
          <a:off x="102599" y="177295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baseline="0"/>
            <a:t>Objective of Analysis</a:t>
          </a:r>
          <a:endParaRPr lang="en-US" sz="3600" kern="1200"/>
        </a:p>
      </dsp:txBody>
      <dsp:txXfrm>
        <a:off x="102599" y="1772957"/>
        <a:ext cx="4320000" cy="648000"/>
      </dsp:txXfrm>
    </dsp:sp>
    <dsp:sp modelId="{F5A474D9-9468-474A-837A-380FCFAD0081}">
      <dsp:nvSpPr>
        <dsp:cNvPr id="0" name=""/>
        <dsp:cNvSpPr/>
      </dsp:nvSpPr>
      <dsp:spPr>
        <a:xfrm>
          <a:off x="102599" y="2487904"/>
          <a:ext cx="4320000" cy="976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baseline="0"/>
            <a:t>To evaluate the possibility for new company SpaceY to compete with SpaceX</a:t>
          </a:r>
          <a:endParaRPr lang="en-US" sz="1700" kern="1200"/>
        </a:p>
      </dsp:txBody>
      <dsp:txXfrm>
        <a:off x="102599" y="2487904"/>
        <a:ext cx="4320000" cy="976473"/>
      </dsp:txXfrm>
    </dsp:sp>
    <dsp:sp modelId="{83D7844E-D377-4DA5-A22C-75B4CF84F9D1}">
      <dsp:nvSpPr>
        <dsp:cNvPr id="0" name=""/>
        <dsp:cNvSpPr/>
      </dsp:nvSpPr>
      <dsp:spPr>
        <a:xfrm>
          <a:off x="6582600" y="11702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81C49-511D-46E4-A92C-444255B24BFD}">
      <dsp:nvSpPr>
        <dsp:cNvPr id="0" name=""/>
        <dsp:cNvSpPr/>
      </dsp:nvSpPr>
      <dsp:spPr>
        <a:xfrm>
          <a:off x="5178600" y="177295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baseline="0"/>
            <a:t>Questions to Solve</a:t>
          </a:r>
          <a:endParaRPr lang="en-US" sz="3600" kern="1200"/>
        </a:p>
      </dsp:txBody>
      <dsp:txXfrm>
        <a:off x="5178600" y="1772957"/>
        <a:ext cx="4320000" cy="648000"/>
      </dsp:txXfrm>
    </dsp:sp>
    <dsp:sp modelId="{CADC57B6-5788-4609-B29A-353604998656}">
      <dsp:nvSpPr>
        <dsp:cNvPr id="0" name=""/>
        <dsp:cNvSpPr/>
      </dsp:nvSpPr>
      <dsp:spPr>
        <a:xfrm>
          <a:off x="5178600" y="2487904"/>
          <a:ext cx="4320000" cy="976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baseline="0"/>
            <a:t>Where is the best place to have launches?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baseline="0"/>
            <a:t>What is the best way to predict successful launches and thus estimate the total cost of the launch?</a:t>
          </a:r>
          <a:endParaRPr lang="en-US" sz="1700" kern="1200"/>
        </a:p>
      </dsp:txBody>
      <dsp:txXfrm>
        <a:off x="5178600" y="2487904"/>
        <a:ext cx="4320000" cy="9764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C2E75-052A-274E-BBC4-352F3ECB673A}">
      <dsp:nvSpPr>
        <dsp:cNvPr id="0" name=""/>
        <dsp:cNvSpPr/>
      </dsp:nvSpPr>
      <dsp:spPr>
        <a:xfrm>
          <a:off x="0" y="1748"/>
          <a:ext cx="3456431" cy="11541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baseline="0"/>
            <a:t>Initial EDA was performed on the collected data</a:t>
          </a:r>
          <a:endParaRPr lang="en-US" sz="2000" kern="1200"/>
        </a:p>
      </dsp:txBody>
      <dsp:txXfrm>
        <a:off x="56342" y="58090"/>
        <a:ext cx="3343747" cy="1041478"/>
      </dsp:txXfrm>
    </dsp:sp>
    <dsp:sp modelId="{C57C4B66-C50D-D644-BA36-D7D73649AB3A}">
      <dsp:nvSpPr>
        <dsp:cNvPr id="0" name=""/>
        <dsp:cNvSpPr/>
      </dsp:nvSpPr>
      <dsp:spPr>
        <a:xfrm rot="5400000">
          <a:off x="6067151" y="-1281683"/>
          <a:ext cx="923329" cy="614476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i="1" kern="1200" baseline="0" dirty="0"/>
            <a:t>The number of launches at each site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i="1" kern="1200" baseline="0" dirty="0"/>
            <a:t>The number and occurrence of each orbit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i="1" kern="1200" baseline="0" dirty="0"/>
            <a:t>The number and occurrence of mission outcomes of orbits</a:t>
          </a:r>
          <a:endParaRPr lang="en-US" sz="1700" kern="1200" dirty="0"/>
        </a:p>
      </dsp:txBody>
      <dsp:txXfrm rot="-5400000">
        <a:off x="3456433" y="1374108"/>
        <a:ext cx="6099694" cy="833183"/>
      </dsp:txXfrm>
    </dsp:sp>
    <dsp:sp modelId="{B7C878E2-339C-1344-8CE9-E4A3FAC451A5}">
      <dsp:nvSpPr>
        <dsp:cNvPr id="0" name=""/>
        <dsp:cNvSpPr/>
      </dsp:nvSpPr>
      <dsp:spPr>
        <a:xfrm>
          <a:off x="0" y="1213618"/>
          <a:ext cx="3456431" cy="1154162"/>
        </a:xfrm>
        <a:prstGeom prst="roundRect">
          <a:avLst/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baseline="0" dirty="0"/>
            <a:t>Several data points were found including:</a:t>
          </a:r>
          <a:endParaRPr lang="en-US" sz="2000" kern="1200" dirty="0"/>
        </a:p>
      </dsp:txBody>
      <dsp:txXfrm>
        <a:off x="56342" y="1269960"/>
        <a:ext cx="3343747" cy="1041478"/>
      </dsp:txXfrm>
    </dsp:sp>
    <dsp:sp modelId="{35AE3387-04D2-5944-B347-E99E908143AD}">
      <dsp:nvSpPr>
        <dsp:cNvPr id="0" name=""/>
        <dsp:cNvSpPr/>
      </dsp:nvSpPr>
      <dsp:spPr>
        <a:xfrm>
          <a:off x="0" y="2425489"/>
          <a:ext cx="3456431" cy="1154162"/>
        </a:xfrm>
        <a:prstGeom prst="round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baseline="0"/>
            <a:t>A landing outcome label was then created to organize the mission outcomes</a:t>
          </a:r>
          <a:endParaRPr lang="en-US" sz="2000" kern="1200"/>
        </a:p>
      </dsp:txBody>
      <dsp:txXfrm>
        <a:off x="56342" y="2481831"/>
        <a:ext cx="3343747" cy="10414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21626-81AA-4D3C-AFDD-A2B1D3AF8E1E}">
      <dsp:nvSpPr>
        <dsp:cNvPr id="0" name=""/>
        <dsp:cNvSpPr/>
      </dsp:nvSpPr>
      <dsp:spPr>
        <a:xfrm>
          <a:off x="102599" y="29081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7895B-5CA0-439E-821D-D446E15A6BFC}">
      <dsp:nvSpPr>
        <dsp:cNvPr id="0" name=""/>
        <dsp:cNvSpPr/>
      </dsp:nvSpPr>
      <dsp:spPr>
        <a:xfrm>
          <a:off x="102599" y="193180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baseline="0"/>
            <a:t>Created two charts on an interactive dashboard</a:t>
          </a:r>
          <a:endParaRPr lang="en-US" sz="1400" kern="1200"/>
        </a:p>
      </dsp:txBody>
      <dsp:txXfrm>
        <a:off x="102599" y="1931804"/>
        <a:ext cx="4320000" cy="648000"/>
      </dsp:txXfrm>
    </dsp:sp>
    <dsp:sp modelId="{8A38FA5C-029C-45B8-9572-EF08193364CB}">
      <dsp:nvSpPr>
        <dsp:cNvPr id="0" name=""/>
        <dsp:cNvSpPr/>
      </dsp:nvSpPr>
      <dsp:spPr>
        <a:xfrm>
          <a:off x="116899" y="2268324"/>
          <a:ext cx="4320000" cy="650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baseline="0" dirty="0"/>
            <a:t>Pie chart displaying Percentage of launches by site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baseline="0"/>
            <a:t>Scatter plot displaying the launches by payload in a specified range </a:t>
          </a:r>
          <a:endParaRPr lang="en-US" sz="1100" kern="1200"/>
        </a:p>
      </dsp:txBody>
      <dsp:txXfrm>
        <a:off x="116899" y="2268324"/>
        <a:ext cx="4320000" cy="650786"/>
      </dsp:txXfrm>
    </dsp:sp>
    <dsp:sp modelId="{C8A301AB-4EB6-4B8F-AE1D-0E006FB46D13}">
      <dsp:nvSpPr>
        <dsp:cNvPr id="0" name=""/>
        <dsp:cNvSpPr/>
      </dsp:nvSpPr>
      <dsp:spPr>
        <a:xfrm>
          <a:off x="5178600" y="29081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C1F71B-C7D9-44DA-ADC1-50BF9165FF1F}">
      <dsp:nvSpPr>
        <dsp:cNvPr id="0" name=""/>
        <dsp:cNvSpPr/>
      </dsp:nvSpPr>
      <dsp:spPr>
        <a:xfrm>
          <a:off x="5178600" y="193180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baseline="0"/>
            <a:t>The interactive dashboard allows for quick adjustments to be made to the data and filtering to be applied on the spot</a:t>
          </a:r>
          <a:endParaRPr lang="en-US" sz="1400" kern="1200"/>
        </a:p>
      </dsp:txBody>
      <dsp:txXfrm>
        <a:off x="5178600" y="1931804"/>
        <a:ext cx="4320000" cy="648000"/>
      </dsp:txXfrm>
    </dsp:sp>
    <dsp:sp modelId="{0FC98F43-39A6-4BCE-A322-975DB1090B51}">
      <dsp:nvSpPr>
        <dsp:cNvPr id="0" name=""/>
        <dsp:cNvSpPr/>
      </dsp:nvSpPr>
      <dsp:spPr>
        <a:xfrm>
          <a:off x="5178600" y="2639799"/>
          <a:ext cx="4320000" cy="650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F06C1-B06D-4048-A49D-358ABFECE662}">
      <dsp:nvSpPr>
        <dsp:cNvPr id="0" name=""/>
        <dsp:cNvSpPr/>
      </dsp:nvSpPr>
      <dsp:spPr>
        <a:xfrm>
          <a:off x="0" y="581977"/>
          <a:ext cx="9601200" cy="10744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15EE09-C40F-44C8-9DDD-1761B5F2AC80}">
      <dsp:nvSpPr>
        <dsp:cNvPr id="0" name=""/>
        <dsp:cNvSpPr/>
      </dsp:nvSpPr>
      <dsp:spPr>
        <a:xfrm>
          <a:off x="325012" y="823721"/>
          <a:ext cx="590931" cy="5909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00937-F228-4987-897B-0F86CEF5DB14}">
      <dsp:nvSpPr>
        <dsp:cNvPr id="0" name=""/>
        <dsp:cNvSpPr/>
      </dsp:nvSpPr>
      <dsp:spPr>
        <a:xfrm>
          <a:off x="1240955" y="581977"/>
          <a:ext cx="4320540" cy="1074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09" tIns="113709" rIns="113709" bIns="11370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Used multiple Classification techniques including:</a:t>
          </a:r>
          <a:endParaRPr lang="en-US" sz="2500" kern="1200"/>
        </a:p>
      </dsp:txBody>
      <dsp:txXfrm>
        <a:off x="1240955" y="581977"/>
        <a:ext cx="4320540" cy="1074420"/>
      </dsp:txXfrm>
    </dsp:sp>
    <dsp:sp modelId="{355638A1-96A0-4993-8621-20F816853811}">
      <dsp:nvSpPr>
        <dsp:cNvPr id="0" name=""/>
        <dsp:cNvSpPr/>
      </dsp:nvSpPr>
      <dsp:spPr>
        <a:xfrm>
          <a:off x="5561495" y="581977"/>
          <a:ext cx="4039704" cy="1074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09" tIns="113709" rIns="113709" bIns="113709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baseline="0"/>
            <a:t>Logistic Regression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baseline="0"/>
            <a:t>Support Vector Machine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baseline="0"/>
            <a:t>Decision Tree Classifier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baseline="0"/>
            <a:t>K Nearest Neighbors</a:t>
          </a:r>
          <a:endParaRPr lang="en-US" sz="1100" kern="1200"/>
        </a:p>
      </dsp:txBody>
      <dsp:txXfrm>
        <a:off x="5561495" y="581977"/>
        <a:ext cx="4039704" cy="1074420"/>
      </dsp:txXfrm>
    </dsp:sp>
    <dsp:sp modelId="{E7B11BC7-667D-4B47-9998-1665B463E2E9}">
      <dsp:nvSpPr>
        <dsp:cNvPr id="0" name=""/>
        <dsp:cNvSpPr/>
      </dsp:nvSpPr>
      <dsp:spPr>
        <a:xfrm>
          <a:off x="0" y="1925002"/>
          <a:ext cx="9601200" cy="10744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DDEEC-BCAB-4A89-9F93-EF4E504E7C20}">
      <dsp:nvSpPr>
        <dsp:cNvPr id="0" name=""/>
        <dsp:cNvSpPr/>
      </dsp:nvSpPr>
      <dsp:spPr>
        <a:xfrm>
          <a:off x="325012" y="2166747"/>
          <a:ext cx="590931" cy="5909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ABCC0B-DC62-44B5-93F5-DDF17F305A4D}">
      <dsp:nvSpPr>
        <dsp:cNvPr id="0" name=""/>
        <dsp:cNvSpPr/>
      </dsp:nvSpPr>
      <dsp:spPr>
        <a:xfrm>
          <a:off x="1240955" y="1925002"/>
          <a:ext cx="8360244" cy="1074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09" tIns="113709" rIns="113709" bIns="11370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Each model type was trained and tested with prepared and standardized data. The results were then compared</a:t>
          </a:r>
          <a:endParaRPr lang="en-US" sz="2500" kern="1200"/>
        </a:p>
      </dsp:txBody>
      <dsp:txXfrm>
        <a:off x="1240955" y="1925002"/>
        <a:ext cx="8360244" cy="1074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s://en.wikipedia.org/w/index.php?title=List_of_Falcon_9_and_Falcon_Heavy_launches&amp;oldid=102768692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nvesting in Space: Rockets chase to compete with SpaceX's Falcon 9">
            <a:extLst>
              <a:ext uri="{FF2B5EF4-FFF2-40B4-BE49-F238E27FC236}">
                <a16:creationId xmlns:a16="http://schemas.microsoft.com/office/drawing/2014/main" id="{ADA58BB6-F19F-CA23-BE9C-1409FAA67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3BC503-197C-1731-AC04-0A20ABB85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/>
              <a:t>Analysis of reusable rockets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725EB-B613-593E-DB69-F340E12E1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Noah McMahon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dirty="0"/>
              <a:t>11-21-2023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32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10220-CC8C-71F2-20E5-C5B87F6B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Visualization with Folium</a:t>
            </a:r>
          </a:p>
        </p:txBody>
      </p:sp>
      <p:pic>
        <p:nvPicPr>
          <p:cNvPr id="5" name="Picture 4" descr="Person pointing on a map">
            <a:extLst>
              <a:ext uri="{FF2B5EF4-FFF2-40B4-BE49-F238E27FC236}">
                <a16:creationId xmlns:a16="http://schemas.microsoft.com/office/drawing/2014/main" id="{66122971-B197-A292-D269-F937D2A8E6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10" r="34521" b="-1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22B73-4D1A-F2A7-B66C-A02DC3276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sz="1500"/>
              <a:t>Created a map with multiple features including:</a:t>
            </a:r>
          </a:p>
          <a:p>
            <a:pPr lvl="1"/>
            <a:r>
              <a:rPr lang="en-US" sz="1500"/>
              <a:t>All launch site locations</a:t>
            </a:r>
          </a:p>
          <a:p>
            <a:pPr lvl="1"/>
            <a:r>
              <a:rPr lang="en-US" sz="1500"/>
              <a:t>Successful launch outcomes and failures per launch site</a:t>
            </a:r>
          </a:p>
          <a:p>
            <a:pPr lvl="2"/>
            <a:r>
              <a:rPr lang="en-US" sz="1500"/>
              <a:t>Created clusters of these marks on the map</a:t>
            </a:r>
          </a:p>
          <a:p>
            <a:pPr lvl="1"/>
            <a:r>
              <a:rPr lang="en-US" sz="1500"/>
              <a:t>Calculated distances between launch sites and their proximities</a:t>
            </a:r>
          </a:p>
          <a:p>
            <a:pPr lvl="2"/>
            <a:r>
              <a:rPr lang="en-US" sz="1500"/>
              <a:t>Proximities included:</a:t>
            </a:r>
          </a:p>
          <a:p>
            <a:pPr lvl="3"/>
            <a:r>
              <a:rPr lang="en-US" sz="1500"/>
              <a:t>Highway</a:t>
            </a:r>
          </a:p>
          <a:p>
            <a:pPr lvl="3"/>
            <a:r>
              <a:rPr lang="en-US" sz="1500"/>
              <a:t>Coastline</a:t>
            </a:r>
          </a:p>
          <a:p>
            <a:pPr lvl="3"/>
            <a:r>
              <a:rPr lang="en-US" sz="1500"/>
              <a:t>Railway</a:t>
            </a:r>
          </a:p>
        </p:txBody>
      </p:sp>
    </p:spTree>
    <p:extLst>
      <p:ext uri="{BB962C8B-B14F-4D97-AF65-F5344CB8AC3E}">
        <p14:creationId xmlns:p14="http://schemas.microsoft.com/office/powerpoint/2010/main" val="108544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884A-B13C-CAE4-208D-F598AEB9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by Plotly Dash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95A602-CC48-DD30-DC6C-ACB8FAA3F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481484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8707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C5F9-F161-79C9-406F-A521D6B0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407E9F-1FC7-BB71-307C-0A8B635344E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727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75855FC7-BBED-B4FD-F5BD-DDBB7A1C2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608" b="121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80A942-D018-C462-58CD-06C12F31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Results </a:t>
            </a:r>
          </a:p>
        </p:txBody>
      </p:sp>
    </p:spTree>
    <p:extLst>
      <p:ext uri="{BB962C8B-B14F-4D97-AF65-F5344CB8AC3E}">
        <p14:creationId xmlns:p14="http://schemas.microsoft.com/office/powerpoint/2010/main" val="3084292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75DA423-1E6A-406A-9B05-E620EFA1F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0D992-12C9-4D8A-9F48-00D36CF3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EDA Results</a:t>
            </a:r>
          </a:p>
        </p:txBody>
      </p:sp>
      <p:pic>
        <p:nvPicPr>
          <p:cNvPr id="5" name="Content Placeholder 4" descr="A graph of blue vertical bars&#10;&#10;Description automatically generated with medium confidence">
            <a:extLst>
              <a:ext uri="{FF2B5EF4-FFF2-40B4-BE49-F238E27FC236}">
                <a16:creationId xmlns:a16="http://schemas.microsoft.com/office/drawing/2014/main" id="{E954FE85-A43A-7EC4-E678-F62E3F824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5" r="3234" b="-1"/>
          <a:stretch/>
        </p:blipFill>
        <p:spPr>
          <a:xfrm>
            <a:off x="20" y="-1"/>
            <a:ext cx="4373525" cy="343808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5408C03-B752-49FB-ABD5-7ED758AE4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A44B1F-7CA0-7D09-4B57-CCCA7D4E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Initial Findings</a:t>
            </a:r>
          </a:p>
          <a:p>
            <a:pPr lvl="1"/>
            <a:r>
              <a:rPr lang="en-US" dirty="0"/>
              <a:t>4 launch sites</a:t>
            </a:r>
          </a:p>
          <a:p>
            <a:pPr lvl="1"/>
            <a:r>
              <a:rPr lang="en-US" dirty="0"/>
              <a:t>Average payload mass for F9 v1.1  booster is 2,928.4 kg</a:t>
            </a:r>
          </a:p>
          <a:p>
            <a:pPr lvl="1"/>
            <a:r>
              <a:rPr lang="en-US" dirty="0"/>
              <a:t>The first successful landing was in 2015</a:t>
            </a:r>
          </a:p>
          <a:p>
            <a:pPr lvl="1"/>
            <a:r>
              <a:rPr lang="en-US" dirty="0"/>
              <a:t>There has been 99 successful mission outcomes, 1 failure in flight and 1 </a:t>
            </a:r>
          </a:p>
          <a:p>
            <a:r>
              <a:rPr lang="en-US" dirty="0"/>
              <a:t>Further Analysis found</a:t>
            </a:r>
          </a:p>
          <a:p>
            <a:pPr lvl="1"/>
            <a:r>
              <a:rPr lang="en-US" dirty="0"/>
              <a:t>Some orbits succeed far more than others</a:t>
            </a:r>
          </a:p>
          <a:p>
            <a:pPr lvl="2"/>
            <a:r>
              <a:rPr lang="en-US" dirty="0"/>
              <a:t>GTO orbits only succeed around half the time</a:t>
            </a:r>
          </a:p>
          <a:p>
            <a:pPr lvl="2"/>
            <a:r>
              <a:rPr lang="en-US" dirty="0"/>
              <a:t>Meanwhile ES-L1 and GEO orbits have never failed</a:t>
            </a:r>
          </a:p>
          <a:p>
            <a:pPr lvl="1"/>
            <a:r>
              <a:rPr lang="en-US" dirty="0"/>
              <a:t>The average success rate has increased as years have passed between 2013 and 2020</a:t>
            </a:r>
          </a:p>
          <a:p>
            <a:pPr lvl="1"/>
            <a:endParaRPr lang="en-US" dirty="0"/>
          </a:p>
        </p:txBody>
      </p:sp>
      <p:pic>
        <p:nvPicPr>
          <p:cNvPr id="12" name="Picture 11" descr="A line graph with numbers and text&#10;&#10;Description automatically generated">
            <a:extLst>
              <a:ext uri="{FF2B5EF4-FFF2-40B4-BE49-F238E27FC236}">
                <a16:creationId xmlns:a16="http://schemas.microsoft.com/office/drawing/2014/main" id="{B68A9016-A018-AF6C-B96A-2BDDC9550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616673"/>
            <a:ext cx="4373545" cy="306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16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DF3AC-8780-60A5-A332-A94EF06B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50" y="4531058"/>
            <a:ext cx="4913384" cy="1683474"/>
          </a:xfrm>
        </p:spPr>
        <p:txBody>
          <a:bodyPr>
            <a:normAutofit/>
          </a:bodyPr>
          <a:lstStyle/>
          <a:p>
            <a:r>
              <a:rPr lang="en-US" dirty="0"/>
              <a:t>Folium Results</a:t>
            </a:r>
          </a:p>
        </p:txBody>
      </p:sp>
      <p:pic>
        <p:nvPicPr>
          <p:cNvPr id="7" name="Picture 6" descr="A map with red circles&#10;&#10;Description automatically generated">
            <a:extLst>
              <a:ext uri="{FF2B5EF4-FFF2-40B4-BE49-F238E27FC236}">
                <a16:creationId xmlns:a16="http://schemas.microsoft.com/office/drawing/2014/main" id="{40E5FE72-1E6B-B627-53CC-6A81CB9FE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65" r="2490"/>
          <a:stretch/>
        </p:blipFill>
        <p:spPr>
          <a:xfrm>
            <a:off x="1" y="10"/>
            <a:ext cx="6050279" cy="3732653"/>
          </a:xfrm>
          <a:prstGeom prst="rect">
            <a:avLst/>
          </a:prstGeom>
        </p:spPr>
      </p:pic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A7E66F3C-C884-B9C5-09D1-035CFD7715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03" r="1493" b="-2"/>
          <a:stretch/>
        </p:blipFill>
        <p:spPr>
          <a:xfrm>
            <a:off x="6138672" y="10"/>
            <a:ext cx="6050280" cy="3732653"/>
          </a:xfrm>
          <a:prstGeom prst="rect">
            <a:avLst/>
          </a:prstGeom>
        </p:spPr>
      </p:pic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030294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BAE3D-24D2-C6B5-5F9E-BF2B1211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964" y="4030294"/>
            <a:ext cx="5557836" cy="2184239"/>
          </a:xfrm>
        </p:spPr>
        <p:txBody>
          <a:bodyPr>
            <a:normAutofit fontScale="92500"/>
          </a:bodyPr>
          <a:lstStyle/>
          <a:p>
            <a:r>
              <a:rPr lang="en-US" sz="1800" dirty="0"/>
              <a:t>The generated maps provided numerous key insights</a:t>
            </a:r>
          </a:p>
          <a:p>
            <a:pPr lvl="1"/>
            <a:r>
              <a:rPr lang="en-US" sz="1800" dirty="0"/>
              <a:t>Most launches occurred on the east coast</a:t>
            </a:r>
          </a:p>
          <a:p>
            <a:pPr lvl="1"/>
            <a:r>
              <a:rPr lang="en-US" sz="1800" dirty="0"/>
              <a:t>Launch Sites are close to the coastline and are a considerable distance from nearby cities, i.e. safer locations</a:t>
            </a:r>
          </a:p>
          <a:p>
            <a:pPr lvl="1"/>
            <a:r>
              <a:rPr lang="en-US" sz="1800" dirty="0"/>
              <a:t>All sites have similar latitudes i.e. distances from equator</a:t>
            </a:r>
          </a:p>
          <a:p>
            <a:pPr lvl="1"/>
            <a:endParaRPr lang="en-US" sz="1400" dirty="0"/>
          </a:p>
        </p:txBody>
      </p:sp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41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99C05-694C-C5B4-489C-61DE624C4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Plotly Dash Results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689E57-C3D8-DF4B-43C9-F870662E0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US" dirty="0"/>
              <a:t>Most of the Payload Masses were in the 2,000kg to 6,000kg range</a:t>
            </a:r>
          </a:p>
          <a:p>
            <a:r>
              <a:rPr lang="en-US" dirty="0"/>
              <a:t>The v1.1 failed the most often </a:t>
            </a:r>
          </a:p>
          <a:p>
            <a:r>
              <a:rPr lang="en-US" dirty="0"/>
              <a:t>KSC LC-39A in Florida had the largest percentage of launches </a:t>
            </a:r>
          </a:p>
          <a:p>
            <a:r>
              <a:rPr lang="en-US" dirty="0"/>
              <a:t>Florida sites held the most launches at 83.3%</a:t>
            </a:r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 descr="A graph with numbers and dots&#10;&#10;Description automatically generated">
            <a:extLst>
              <a:ext uri="{FF2B5EF4-FFF2-40B4-BE49-F238E27FC236}">
                <a16:creationId xmlns:a16="http://schemas.microsoft.com/office/drawing/2014/main" id="{AFD70446-E277-3589-3918-1618AD448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293" y="1439917"/>
            <a:ext cx="5253707" cy="261371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Content Placeholder 4" descr="A pie chart with numbers and a few percentages&#10;&#10;Description automatically generated">
            <a:extLst>
              <a:ext uri="{FF2B5EF4-FFF2-40B4-BE49-F238E27FC236}">
                <a16:creationId xmlns:a16="http://schemas.microsoft.com/office/drawing/2014/main" id="{3E4D2BE2-4EDB-0C0F-2DBE-86BB178D1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293" y="4053636"/>
            <a:ext cx="5253707" cy="2284102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22519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CD8CE-E95F-45E8-09AD-931EA343B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/>
              <a:t>Machine Learning Results</a:t>
            </a:r>
          </a:p>
        </p:txBody>
      </p:sp>
      <p:pic>
        <p:nvPicPr>
          <p:cNvPr id="5" name="Content Placeholder 4" descr="A graph of accuracy of each method&#10;&#10;Description automatically generated">
            <a:extLst>
              <a:ext uri="{FF2B5EF4-FFF2-40B4-BE49-F238E27FC236}">
                <a16:creationId xmlns:a16="http://schemas.microsoft.com/office/drawing/2014/main" id="{AE3195F8-741E-BC78-1738-03C5E9486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884486"/>
            <a:ext cx="6900380" cy="508902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D26FB0-55ED-B9CD-D383-34C59A36F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The Decision Tree model was most accurate </a:t>
            </a:r>
          </a:p>
          <a:p>
            <a:pPr lvl="1"/>
            <a:r>
              <a:rPr lang="en-US" sz="1600" dirty="0"/>
              <a:t>Accuracy of 90.4% and Test Accuracy of 83.3%</a:t>
            </a:r>
          </a:p>
          <a:p>
            <a:r>
              <a:rPr lang="en-US" sz="1600" dirty="0"/>
              <a:t>The other models performed very similarly </a:t>
            </a:r>
          </a:p>
          <a:p>
            <a:pPr lvl="1"/>
            <a:r>
              <a:rPr lang="en-US" sz="1600" dirty="0"/>
              <a:t>The Logistic Regression model was slightly worse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23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31C2-2678-0223-1446-A9B9D6926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B18C6-8A25-C1AC-1D82-E03A2D26D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Through this analysis, a few important factors have been understood for a successful mission</a:t>
            </a:r>
          </a:p>
          <a:p>
            <a:pPr lvl="1"/>
            <a:r>
              <a:rPr lang="en-US" dirty="0"/>
              <a:t>Having a mission with an orbit of ES-L1, GEO, HEO, or SSO have the greatest probability of success</a:t>
            </a:r>
          </a:p>
          <a:p>
            <a:pPr lvl="1"/>
            <a:r>
              <a:rPr lang="en-US" dirty="0"/>
              <a:t>Choosing a launch site on the east coast in a safe area</a:t>
            </a:r>
          </a:p>
          <a:p>
            <a:pPr lvl="2"/>
            <a:r>
              <a:rPr lang="en-US" dirty="0"/>
              <a:t>Example: In Florida, near the coastline, away from cities, area with access to industrial transport like railways or highways</a:t>
            </a:r>
          </a:p>
          <a:p>
            <a:pPr lvl="2"/>
            <a:r>
              <a:rPr lang="en-US" dirty="0"/>
              <a:t>Best site is KSC LC-39A</a:t>
            </a:r>
          </a:p>
          <a:p>
            <a:pPr lvl="1"/>
            <a:r>
              <a:rPr lang="en-US" dirty="0"/>
              <a:t>Keeping payload in the range of 2,000 kg to 6,000kg is safest</a:t>
            </a:r>
          </a:p>
          <a:p>
            <a:pPr lvl="1"/>
            <a:r>
              <a:rPr lang="en-US" dirty="0"/>
              <a:t>A Decision Tree Classifier is the best way to predict successful landings and improve company profits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ow to Watch a Night Rocket Launch at Cape Canaveral, Florida - Voyage  Scribe">
            <a:extLst>
              <a:ext uri="{FF2B5EF4-FFF2-40B4-BE49-F238E27FC236}">
                <a16:creationId xmlns:a16="http://schemas.microsoft.com/office/drawing/2014/main" id="{5F9F9268-2A51-4E2F-6E21-2EFABAE33D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3BC503-197C-1731-AC04-0A20ABB85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00164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1D83F-DD25-EE73-25C4-BA1B6E3AD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6673B0-D135-8A21-1388-0A7A39B12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131029"/>
              </p:ext>
            </p:extLst>
          </p:nvPr>
        </p:nvGraphicFramePr>
        <p:xfrm>
          <a:off x="757238" y="1571624"/>
          <a:ext cx="11434762" cy="4057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282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E78C-420D-2A68-E551-CE884F36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Executive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2EB6B6-AA58-5041-9697-8FAFBAF6EF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642864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473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E78C-420D-2A68-E551-CE884F36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99B2D9-F3C4-261D-7B63-5049263C9E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224598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036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056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7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96,100+ Research Methodology Stock Photos, Pictures &amp; Royalty-Free Images -  iStock | Survey, Qualitative research, Research design">
            <a:extLst>
              <a:ext uri="{FF2B5EF4-FFF2-40B4-BE49-F238E27FC236}">
                <a16:creationId xmlns:a16="http://schemas.microsoft.com/office/drawing/2014/main" id="{B8659871-2905-6611-C806-2539314D4F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6" b="797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FCC68A6-C59C-43F7-DF15-78B09680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907461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779EA-A00B-AD5F-9A5E-E156B51A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BC9E-39CC-0992-95CF-C9245E5F9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2" y="2052638"/>
            <a:ext cx="5793475" cy="3581400"/>
          </a:xfrm>
        </p:spPr>
        <p:txBody>
          <a:bodyPr>
            <a:normAutofit/>
          </a:bodyPr>
          <a:lstStyle/>
          <a:p>
            <a:r>
              <a:rPr lang="en-US" sz="1400" dirty="0"/>
              <a:t>Sources used to obtain SpaceX data</a:t>
            </a:r>
          </a:p>
          <a:p>
            <a:pPr lvl="1"/>
            <a:r>
              <a:rPr lang="en-US" sz="1400" dirty="0"/>
              <a:t>SpaceX API - "https://</a:t>
            </a:r>
            <a:r>
              <a:rPr lang="en-US" sz="1400" dirty="0" err="1"/>
              <a:t>api.spacexdata.com</a:t>
            </a:r>
            <a:r>
              <a:rPr lang="en-US" sz="1400" dirty="0"/>
              <a:t>/v4/launches/past"</a:t>
            </a:r>
          </a:p>
          <a:p>
            <a:pPr lvl="1"/>
            <a:r>
              <a:rPr lang="en-US" sz="1400" dirty="0"/>
              <a:t>Webscraping – </a:t>
            </a:r>
            <a:r>
              <a:rPr lang="en-US" sz="1400" dirty="0">
                <a:hlinkClick r:id="rId2"/>
              </a:rPr>
              <a:t>https://en.wikipedia.org/w/index.php?title=List_of_Falcon_9_and_Falcon_Heavy_launches&amp;oldid=1027686922</a:t>
            </a:r>
            <a:endParaRPr lang="en-US" sz="1400" dirty="0"/>
          </a:p>
          <a:p>
            <a:r>
              <a:rPr lang="en-US" sz="1400" dirty="0"/>
              <a:t>SpaceX API</a:t>
            </a:r>
          </a:p>
          <a:p>
            <a:pPr lvl="1"/>
            <a:r>
              <a:rPr lang="en-US" sz="1400" dirty="0"/>
              <a:t>Used data wrangling and formatting methods to create usable data</a:t>
            </a:r>
          </a:p>
          <a:p>
            <a:r>
              <a:rPr lang="en-US" sz="1400" dirty="0"/>
              <a:t>Webscraping</a:t>
            </a:r>
          </a:p>
          <a:p>
            <a:pPr lvl="1"/>
            <a:r>
              <a:rPr lang="en-US" sz="1400" dirty="0"/>
              <a:t>Took data from online website (Wikipedia) and created a data frame to be used for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6E2023DF-5998-BF69-8539-FC55153433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26" r="47598" b="-1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47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DF48-175B-4D31-1735-B4992648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Data Wrangling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D67EC9-A8A4-87A6-824C-99B7FE4A8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975315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4755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99C17EF-9F98-4D0C-A74B-FA23A50AD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B3FC9-7C1B-4BF4-944D-7A2A04F9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EDA With SQL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B3ECA5C4-CF69-D934-98E7-32252800F4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23396" r="34662"/>
          <a:stretch/>
        </p:blipFill>
        <p:spPr>
          <a:xfrm>
            <a:off x="-1" y="10"/>
            <a:ext cx="46021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E34936-B6F6-4892-93D7-48FAA43F3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02145" cy="6858000"/>
          </a:xfrm>
          <a:prstGeom prst="rect">
            <a:avLst/>
          </a:prstGeom>
          <a:gradFill flip="none" rotWithShape="1">
            <a:gsLst>
              <a:gs pos="3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F17385-8DC0-437B-80A6-4E608B5AC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B710-1C2E-93C8-7C82-79CD29612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dirty="0"/>
              <a:t>SQL allowed for further analysis to find:</a:t>
            </a:r>
          </a:p>
          <a:p>
            <a:pPr lvl="1"/>
            <a:r>
              <a:rPr lang="en-US" dirty="0"/>
              <a:t>Commonalities between features in the data frame</a:t>
            </a:r>
          </a:p>
          <a:p>
            <a:pPr lvl="1"/>
            <a:r>
              <a:rPr lang="en-US" dirty="0"/>
              <a:t>Calculations such as Total Payload Mass for certain customers and booster versions</a:t>
            </a:r>
          </a:p>
          <a:p>
            <a:pPr lvl="1"/>
            <a:r>
              <a:rPr lang="en-US" dirty="0"/>
              <a:t>Which boosters had the most success with certain features</a:t>
            </a:r>
          </a:p>
          <a:p>
            <a:pPr lvl="1"/>
            <a:r>
              <a:rPr lang="en-US" dirty="0"/>
              <a:t>Spread of outcome type across time spans</a:t>
            </a:r>
          </a:p>
          <a:p>
            <a:pPr lvl="1"/>
            <a:endParaRPr lang="en-US" dirty="0"/>
          </a:p>
          <a:p>
            <a:pPr marL="530352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78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41B41-90C3-6A0D-6F32-716ED43C8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EDA With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D8E45-28F1-C7E1-CFD0-39A3A9533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US" dirty="0"/>
              <a:t>Used multiple types of charts and plots to see patterns in the data</a:t>
            </a:r>
          </a:p>
          <a:p>
            <a:pPr lvl="1"/>
            <a:r>
              <a:rPr lang="en-US" dirty="0"/>
              <a:t>Scatter plots included:</a:t>
            </a:r>
          </a:p>
          <a:p>
            <a:pPr lvl="2"/>
            <a:r>
              <a:rPr lang="en-US" dirty="0"/>
              <a:t>Flight Number vs. Payload Mass</a:t>
            </a:r>
          </a:p>
          <a:p>
            <a:pPr lvl="2"/>
            <a:r>
              <a:rPr lang="en-US" dirty="0"/>
              <a:t>Flight Number vs. Launch Site</a:t>
            </a:r>
          </a:p>
          <a:p>
            <a:pPr lvl="2"/>
            <a:r>
              <a:rPr lang="en-US" dirty="0"/>
              <a:t>Payload Mass vs. Launch Site</a:t>
            </a:r>
          </a:p>
          <a:p>
            <a:pPr lvl="1"/>
            <a:r>
              <a:rPr lang="en-US" dirty="0"/>
              <a:t>Bar Graph included:</a:t>
            </a:r>
          </a:p>
          <a:p>
            <a:pPr lvl="2"/>
            <a:r>
              <a:rPr lang="en-US" dirty="0"/>
              <a:t>Success rate by orbit type</a:t>
            </a:r>
          </a:p>
          <a:p>
            <a:pPr lvl="1"/>
            <a:r>
              <a:rPr lang="en-US" dirty="0"/>
              <a:t>Line Graph included:</a:t>
            </a:r>
          </a:p>
          <a:p>
            <a:pPr lvl="2"/>
            <a:r>
              <a:rPr lang="en-US" dirty="0"/>
              <a:t>Launch Success Rate as a yearly trend line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C58A8C55-5D21-D781-6D26-435C39F2D1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73" r="20851" b="-1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646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332</TotalTime>
  <Words>825</Words>
  <Application>Microsoft Macintosh PowerPoint</Application>
  <PresentationFormat>Widescreen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Franklin Gothic Book</vt:lpstr>
      <vt:lpstr>Crop</vt:lpstr>
      <vt:lpstr>Analysis of reusable rockets</vt:lpstr>
      <vt:lpstr>Outline</vt:lpstr>
      <vt:lpstr>Executive Summary</vt:lpstr>
      <vt:lpstr>Introduction</vt:lpstr>
      <vt:lpstr>Methodology</vt:lpstr>
      <vt:lpstr>Data Collection</vt:lpstr>
      <vt:lpstr>Data Wrangling</vt:lpstr>
      <vt:lpstr>EDA With SQL</vt:lpstr>
      <vt:lpstr>EDA With Visualization</vt:lpstr>
      <vt:lpstr>Visualization with Folium</vt:lpstr>
      <vt:lpstr>Dashboard by Plotly Dash</vt:lpstr>
      <vt:lpstr>Machine Learning</vt:lpstr>
      <vt:lpstr>Results </vt:lpstr>
      <vt:lpstr>EDA Results</vt:lpstr>
      <vt:lpstr>Folium Results</vt:lpstr>
      <vt:lpstr>Plotly Dash Results</vt:lpstr>
      <vt:lpstr>Machine Learning Results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reusable rockets</dc:title>
  <dc:creator>Noah McMahon</dc:creator>
  <cp:lastModifiedBy>Noah McMahon</cp:lastModifiedBy>
  <cp:revision>2</cp:revision>
  <dcterms:created xsi:type="dcterms:W3CDTF">2023-11-21T15:32:02Z</dcterms:created>
  <dcterms:modified xsi:type="dcterms:W3CDTF">2023-11-21T21:04:22Z</dcterms:modified>
</cp:coreProperties>
</file>