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0"/>
    <a:srgbClr val="566157"/>
    <a:srgbClr val="1A1919"/>
    <a:srgbClr val="174D17"/>
    <a:srgbClr val="E2374F"/>
    <a:srgbClr val="2FEF7B"/>
    <a:srgbClr val="AED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1DE3-9D57-4CB5-B350-3E3E54176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502D1-0424-4C15-AFF4-0D8C887E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BB326-242F-4059-9E8F-FB46F152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34FB6-5F1E-4603-B4CB-012EFE1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B035F-A5C1-45DA-A022-72E68FA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AC33C-60DB-4A44-BCBC-2ABAD12E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54C10-EDE5-43D4-ADE6-F659C6D6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8D4EA-6CD8-4F1D-8ADA-C755E5DB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654AA-B122-46B3-A35B-2FA74A8F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E0F02-4FE3-49B8-AED7-7972A88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9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B2690F-4118-4AF4-A603-100108C39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C632B3-28A2-43CD-8C03-9E47F8DB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31C55-D950-41C0-9629-503BA26D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5DC58-21EB-4123-8A12-64E6E0B0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0F703-9850-4BDF-80F4-25A241C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8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423F-4068-4343-A12C-4CF4ACDA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E06C0-C121-4369-B6D6-43D9666E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A57EA-A038-46E0-BC6D-49D9378D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6F8CD-4754-4C4D-8852-709705EA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DFCB6-1788-4AC4-8266-8AE24724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0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2565B-CBBD-475F-9564-7790A63D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C98ED-55B2-41E6-9285-529B6A4B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6A76-ECA0-40E7-AF14-D53D3E9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D33B2-5F5B-46A9-A7F7-F5265098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6D86D-7836-4C37-824D-C702DD06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150D7-AFC8-4318-A384-E32F0676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AD190-83A4-4A9F-BABC-C3C40F6F4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D997F9-D841-43D6-A795-D7DC1E80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3B584-FC78-4819-B01A-33A5676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6CDA03-4E15-4769-89F0-D66E79F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05FC21-E707-4096-98CC-390ABD4E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C9742-0F4E-409B-B3A4-A1789C6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8BDA5-6E03-478A-81BA-E2CE4079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27FCA0-0509-4E67-80A3-178A891D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E6F6A5-BA1F-4AF3-B34B-774B03D36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11FF47-8E18-4EB7-9D12-8275F663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7F6E8C-3DDD-4E54-A647-B3AECE98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631EC4-97FC-41C0-A877-741855D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1F5CD1-81D6-4DD9-8CFA-2FB283A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51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2B20-E2C7-4CEB-9E05-D9D15B39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AB5689-400A-44A5-8339-CEAED17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D05CA9-1CB8-419D-BBC5-464338CF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167418-5550-42C5-B72C-7E91B7D2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2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C1DDE7-A715-4720-9FD5-7B31429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3FE30-5910-4E45-90C5-7A6F7CA5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B549A-93C9-48AB-915A-E3E5545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33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FE22B-AF19-4AF3-ACB7-D3F329B8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F177D-0881-4AC3-9D50-5FFFE41E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32B1BA-15EC-43DA-962C-73EA0C35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2AC7C-EB8A-4256-B69D-D889B87B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E2A2F7-D9BF-42E0-B8A6-653908F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CFFB-EA51-4D14-BCD0-D6F5540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2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8CB7-1A7C-458C-B719-106DC60C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B80400-67BB-499E-91F8-95B88BE6D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6399DD-03BF-4C74-8193-0D355B20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4EFA8A-57A4-43FE-ACEA-2DC13C29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750DC-333E-4CFF-9F08-3231A0F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24A3F-EFBE-44D0-B06C-9DA24D4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2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7DD265-961C-49FF-BB80-7F061DC9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F98606-44D0-4D56-9096-190217B1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685F4-DCE3-435E-AB0C-B3C84D5D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E185-49F8-45D7-9F09-A6B672C890F1}" type="datetimeFigureOut">
              <a:rPr lang="es-ES" smtClean="0"/>
              <a:t>02/05/2021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8754F-3A4F-403C-92BD-25F6FCF5A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DFBF5-B820-4ECD-B631-61300F7D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0A1D-1DC0-4640-A1EB-599DBBB8B0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1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E115329-0D21-4E8D-8F6C-BF641C89C14E}"/>
              </a:ext>
            </a:extLst>
          </p:cNvPr>
          <p:cNvSpPr txBox="1"/>
          <p:nvPr/>
        </p:nvSpPr>
        <p:spPr>
          <a:xfrm>
            <a:off x="2138826" y="1149943"/>
            <a:ext cx="791434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nputSerifCondensed" panose="02000506020000090004" pitchFamily="2" charset="0"/>
              </a:rPr>
              <a:t>How</a:t>
            </a:r>
            <a:r>
              <a:rPr lang="es-ES" sz="2400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InputSerifCondensed" panose="02000506020000090004" pitchFamily="2" charset="0"/>
              </a:rPr>
              <a:t>to </a:t>
            </a:r>
            <a:r>
              <a:rPr lang="en-US" sz="2400" dirty="0">
                <a:solidFill>
                  <a:srgbClr val="2FEF7B"/>
                </a:solidFill>
                <a:latin typeface="InputSerifCondensed" panose="02000506020000090004" pitchFamily="2" charset="0"/>
              </a:rPr>
              <a:t>buy</a:t>
            </a:r>
            <a:r>
              <a:rPr lang="en-US" sz="2400" dirty="0">
                <a:solidFill>
                  <a:schemeClr val="bg1"/>
                </a:solidFill>
                <a:latin typeface="InputSerifCondensed" panose="02000506020000090004" pitchFamily="2" charset="0"/>
              </a:rPr>
              <a:t> or </a:t>
            </a:r>
            <a:r>
              <a:rPr lang="en-US" sz="2400" dirty="0">
                <a:solidFill>
                  <a:srgbClr val="E2374F"/>
                </a:solidFill>
                <a:latin typeface="InputSerifCondensed" panose="02000506020000090004" pitchFamily="2" charset="0"/>
              </a:rPr>
              <a:t>sell</a:t>
            </a:r>
            <a:r>
              <a:rPr lang="en-US" sz="2400" dirty="0">
                <a:solidFill>
                  <a:schemeClr val="bg1"/>
                </a:solidFill>
                <a:latin typeface="InputSerifCondensed" panose="02000506020000090004" pitchFamily="2" charset="0"/>
              </a:rPr>
              <a:t> a coin on Vitex Exchange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460674-52BB-4EC1-B60D-38FD4376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44" y="2179359"/>
            <a:ext cx="1672510" cy="16725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2C1A63-3BBF-4DD4-9068-D06F5C54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2"/>
          <a:stretch/>
        </p:blipFill>
        <p:spPr>
          <a:xfrm>
            <a:off x="1624319" y="4294988"/>
            <a:ext cx="8943362" cy="2563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B78FF4-883F-4122-BFEE-11351E8806A3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816939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6. Paste it into the recipient text box of your sender wallet,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674B66-1F0D-4566-A693-0076B0EC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047407"/>
            <a:ext cx="10893312" cy="45715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34DC79-EB18-47D0-9F7A-FA66709932E4}"/>
              </a:ext>
            </a:extLst>
          </p:cNvPr>
          <p:cNvSpPr txBox="1"/>
          <p:nvPr/>
        </p:nvSpPr>
        <p:spPr>
          <a:xfrm>
            <a:off x="504825" y="1471315"/>
            <a:ext cx="586940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choose  the amount to send, then submit it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0827FF-1A50-4C37-815A-FE0FB98C7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55" y="6246518"/>
            <a:ext cx="345796" cy="3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646331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7. Confirm that you got your BTC by checking your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Wallet again.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DADB75-8926-43BC-AB38-7E822652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4" y="934711"/>
            <a:ext cx="2374084" cy="5143848"/>
          </a:xfrm>
          <a:prstGeom prst="round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BB8F8-8E44-4D0B-9F3F-60D03D2A7446}"/>
              </a:ext>
            </a:extLst>
          </p:cNvPr>
          <p:cNvSpPr txBox="1"/>
          <p:nvPr/>
        </p:nvSpPr>
        <p:spPr>
          <a:xfrm>
            <a:off x="504826" y="1744910"/>
            <a:ext cx="588758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Then tap on the “EXCHANGE ASSET” button: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439F84-DA13-4794-A5CF-12BAC0DF1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8. Tap the cryptocurrency you want to trade with,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BB8F8-8E44-4D0B-9F3F-60D03D2A7446}"/>
              </a:ext>
            </a:extLst>
          </p:cNvPr>
          <p:cNvSpPr txBox="1"/>
          <p:nvPr/>
        </p:nvSpPr>
        <p:spPr>
          <a:xfrm>
            <a:off x="504827" y="1471315"/>
            <a:ext cx="388963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in this case it will be BTC: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FBEFFA-CC30-4D30-8B4C-59FAD453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4" y="934711"/>
            <a:ext cx="2374084" cy="5143849"/>
          </a:xfrm>
          <a:prstGeom prst="round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570FCD-89C0-4BE4-8A71-4FA7A584E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9. Choose the amount you want to trade with,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BB8F8-8E44-4D0B-9F3F-60D03D2A7446}"/>
              </a:ext>
            </a:extLst>
          </p:cNvPr>
          <p:cNvSpPr txBox="1"/>
          <p:nvPr/>
        </p:nvSpPr>
        <p:spPr>
          <a:xfrm>
            <a:off x="504826" y="1471315"/>
            <a:ext cx="530874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in this case it will be 0.0016289 BTC: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19CEB-D15A-4713-9798-58ECD067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F3D276-4359-4AF8-A1C4-0341E53E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2850770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10. Tap “Transfer”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19CEB-D15A-4713-9798-58ECD067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F3D276-4359-4AF8-A1C4-0341E53E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610569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10. Type your password, then tap “Confirm”: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D546F7-1976-4D96-B74C-692C2F1D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>
              <a:gd name="adj" fmla="val 13487"/>
            </a:avLst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A7F375-45CC-4D22-A29E-FC0E1B97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5149354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11. You are ready, now tap this icon: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575D00-CD9F-494E-BD08-954F9ED2A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93824" r="44795" b="550"/>
          <a:stretch/>
        </p:blipFill>
        <p:spPr>
          <a:xfrm>
            <a:off x="6136579" y="833646"/>
            <a:ext cx="854234" cy="906006"/>
          </a:xfrm>
          <a:prstGeom prst="ellipse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B093D7B-995B-4966-A111-462625B25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>
              <a:gd name="adj" fmla="val 14194"/>
            </a:avLst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0F9BA3-997F-4829-92E7-1CEF155F0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12. Choose a trading pair, for instance EPIC/BTC: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3FF63B-D473-4325-907B-A8BF2EAE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8"/>
          </a:xfrm>
          <a:prstGeom prst="roundRect">
            <a:avLst>
              <a:gd name="adj" fmla="val 10660"/>
            </a:avLst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EB17F3-FEBC-4571-BEF0-D044221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13. Set your 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price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and the amount of BTC you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027F23-C4BA-42A7-9536-FB6419DCEB0E}"/>
              </a:ext>
            </a:extLst>
          </p:cNvPr>
          <p:cNvSpPr txBox="1"/>
          <p:nvPr/>
        </p:nvSpPr>
        <p:spPr>
          <a:xfrm>
            <a:off x="504825" y="1471315"/>
            <a:ext cx="569463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want to invest, then tap “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EPIC-002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”: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66C8060-94D2-4534-95B7-F4DBF907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FA4729-E614-4F9D-971A-7FD0EEBF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13. Set your 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price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and the amount of BTC you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027F23-C4BA-42A7-9536-FB6419DCEB0E}"/>
              </a:ext>
            </a:extLst>
          </p:cNvPr>
          <p:cNvSpPr txBox="1"/>
          <p:nvPr/>
        </p:nvSpPr>
        <p:spPr>
          <a:xfrm>
            <a:off x="504825" y="1471315"/>
            <a:ext cx="569463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want to invest, then tap “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EPIC-002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”: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66C8060-94D2-4534-95B7-F4DBF907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FA4729-E614-4F9D-971A-7FD0EEBF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E9D9D-9019-4BB9-A1FD-7A5C3BCCDCD4}"/>
              </a:ext>
            </a:extLst>
          </p:cNvPr>
          <p:cNvSpPr txBox="1"/>
          <p:nvPr/>
        </p:nvSpPr>
        <p:spPr>
          <a:xfrm>
            <a:off x="504825" y="1101983"/>
            <a:ext cx="823912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1. Download and sign up for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Multi-token Wallet (App):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6227B1-BBD4-4812-9901-5D1A8856F774}"/>
              </a:ext>
            </a:extLst>
          </p:cNvPr>
          <p:cNvSpPr txBox="1"/>
          <p:nvPr/>
        </p:nvSpPr>
        <p:spPr>
          <a:xfrm>
            <a:off x="504825" y="1988523"/>
            <a:ext cx="823912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Click the link in the description to download the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App.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B2E521-3CA1-4E50-8E17-5DED6D151AE9}"/>
              </a:ext>
            </a:extLst>
          </p:cNvPr>
          <p:cNvSpPr txBox="1"/>
          <p:nvPr/>
        </p:nvSpPr>
        <p:spPr>
          <a:xfrm>
            <a:off x="2305859" y="3059668"/>
            <a:ext cx="7580280" cy="369332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https://x.vite.net/vitex_invite_outer/index.html?vitex_invite_code=287323862</a:t>
            </a:r>
          </a:p>
        </p:txBody>
      </p:sp>
    </p:spTree>
    <p:extLst>
      <p:ext uri="{BB962C8B-B14F-4D97-AF65-F5344CB8AC3E}">
        <p14:creationId xmlns:p14="http://schemas.microsoft.com/office/powerpoint/2010/main" val="378127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952987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14. Type your password again, then tap “Confirm”: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161E98-666E-432E-875D-355A62DBB466}"/>
              </a:ext>
            </a:extLst>
          </p:cNvPr>
          <p:cNvSpPr txBox="1"/>
          <p:nvPr/>
        </p:nvSpPr>
        <p:spPr>
          <a:xfrm>
            <a:off x="504826" y="1471315"/>
            <a:ext cx="6952987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15.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Dojyaaa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~~n!, a 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order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has been placed, you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DA1BC6-4A28-4FEC-8EEB-8F543D1756D6}"/>
              </a:ext>
            </a:extLst>
          </p:cNvPr>
          <p:cNvSpPr txBox="1"/>
          <p:nvPr/>
        </p:nvSpPr>
        <p:spPr>
          <a:xfrm>
            <a:off x="504826" y="1840647"/>
            <a:ext cx="5241634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can cancel it by tapping on “Cancel”: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D28579-460A-4515-AEE3-0C8EED5DD50F}"/>
              </a:ext>
            </a:extLst>
          </p:cNvPr>
          <p:cNvSpPr txBox="1"/>
          <p:nvPr/>
        </p:nvSpPr>
        <p:spPr>
          <a:xfrm>
            <a:off x="504826" y="2823341"/>
            <a:ext cx="6952987" cy="923330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16. And finally for </a:t>
            </a:r>
            <a:r>
              <a:rPr lang="en-US" dirty="0">
                <a:solidFill>
                  <a:srgbClr val="FF0000"/>
                </a:solidFill>
                <a:latin typeface="InputSerifCondensed" panose="02000506020000090004" pitchFamily="2" charset="0"/>
              </a:rPr>
              <a:t>selling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your coin, just tap the</a:t>
            </a:r>
          </a:p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InputSerifCondensed" panose="02000506020000090004" pitchFamily="2" charset="0"/>
              </a:rPr>
              <a:t>Sell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 tab, and repeat the same process previously explained.</a:t>
            </a:r>
          </a:p>
        </p:txBody>
      </p:sp>
    </p:spTree>
    <p:extLst>
      <p:ext uri="{BB962C8B-B14F-4D97-AF65-F5344CB8AC3E}">
        <p14:creationId xmlns:p14="http://schemas.microsoft.com/office/powerpoint/2010/main" val="418874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AEDDD63-3E83-4FF6-AC18-CB0405D0FCC9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E52F5B-710B-4012-8777-017026A5355B}"/>
              </a:ext>
            </a:extLst>
          </p:cNvPr>
          <p:cNvSpPr txBox="1"/>
          <p:nvPr/>
        </p:nvSpPr>
        <p:spPr>
          <a:xfrm>
            <a:off x="757149" y="1160706"/>
            <a:ext cx="1067769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Feel free to </a:t>
            </a:r>
            <a:r>
              <a:rPr lang="en-US" dirty="0">
                <a:solidFill>
                  <a:srgbClr val="00B0F0"/>
                </a:solidFill>
                <a:latin typeface="InputSerifCondensed" panose="02000506020000090004" pitchFamily="2" charset="0"/>
              </a:rPr>
              <a:t>follow me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on my networks if you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wanna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learn more.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8D931B8-ED1F-4C8A-9E9D-7BD18217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0" y="4361112"/>
            <a:ext cx="2235680" cy="2235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1DC739-0822-45AE-84A2-0D3A07597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1" y="2125433"/>
            <a:ext cx="2235679" cy="2235679"/>
          </a:xfrm>
          <a:prstGeom prst="ellipse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BB1787-7F4E-4384-A3E3-FD9251C94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55" y="2125433"/>
            <a:ext cx="2235679" cy="2235679"/>
          </a:xfrm>
          <a:prstGeom prst="ellipse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51983AD-45D6-45F6-83F3-4CC8ED469C4E}"/>
              </a:ext>
            </a:extLst>
          </p:cNvPr>
          <p:cNvSpPr txBox="1"/>
          <p:nvPr/>
        </p:nvSpPr>
        <p:spPr>
          <a:xfrm>
            <a:off x="3349151" y="2954944"/>
            <a:ext cx="30940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/Cryptoresearchist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148C4F-1723-4E27-83E0-0D0AD6B07A1A}"/>
              </a:ext>
            </a:extLst>
          </p:cNvPr>
          <p:cNvSpPr txBox="1"/>
          <p:nvPr/>
        </p:nvSpPr>
        <p:spPr>
          <a:xfrm>
            <a:off x="8992653" y="2954944"/>
            <a:ext cx="22356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/NoahVerner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C16932-00C9-4441-8BE9-2D1F49EF9021}"/>
              </a:ext>
            </a:extLst>
          </p:cNvPr>
          <p:cNvSpPr txBox="1"/>
          <p:nvPr/>
        </p:nvSpPr>
        <p:spPr>
          <a:xfrm>
            <a:off x="3349151" y="5266407"/>
            <a:ext cx="22356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/NoahVerner</a:t>
            </a:r>
          </a:p>
        </p:txBody>
      </p:sp>
    </p:spTree>
    <p:extLst>
      <p:ext uri="{BB962C8B-B14F-4D97-AF65-F5344CB8AC3E}">
        <p14:creationId xmlns:p14="http://schemas.microsoft.com/office/powerpoint/2010/main" val="30401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61C8CDF-A774-46A6-9A2A-1BD3A54544E8}"/>
              </a:ext>
            </a:extLst>
          </p:cNvPr>
          <p:cNvSpPr/>
          <p:nvPr/>
        </p:nvSpPr>
        <p:spPr>
          <a:xfrm>
            <a:off x="8294913" y="942392"/>
            <a:ext cx="2379307" cy="5215812"/>
          </a:xfrm>
          <a:prstGeom prst="roundRect">
            <a:avLst>
              <a:gd name="adj" fmla="val 11569"/>
            </a:avLst>
          </a:prstGeom>
          <a:solidFill>
            <a:srgbClr val="566157">
              <a:alpha val="60000"/>
            </a:srgbClr>
          </a:solidFill>
          <a:ln>
            <a:solidFill>
              <a:srgbClr val="566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75054F-84E7-48FB-A299-F04D5A6644CF}"/>
              </a:ext>
            </a:extLst>
          </p:cNvPr>
          <p:cNvSpPr txBox="1"/>
          <p:nvPr/>
        </p:nvSpPr>
        <p:spPr>
          <a:xfrm>
            <a:off x="504826" y="1101983"/>
            <a:ext cx="599861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You will be presented with a QR like this. 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FDA8CE-BDA1-437B-97AF-EAD0C25A8470}"/>
              </a:ext>
            </a:extLst>
          </p:cNvPr>
          <p:cNvSpPr txBox="1"/>
          <p:nvPr/>
        </p:nvSpPr>
        <p:spPr>
          <a:xfrm>
            <a:off x="504826" y="1988523"/>
            <a:ext cx="519617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Scan it with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App and Accept it or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492DB6-5625-42F6-899E-14A4D2637509}"/>
              </a:ext>
            </a:extLst>
          </p:cNvPr>
          <p:cNvSpPr txBox="1"/>
          <p:nvPr/>
        </p:nvSpPr>
        <p:spPr>
          <a:xfrm>
            <a:off x="504826" y="2357855"/>
            <a:ext cx="379658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Scan to Download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App.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5445DF-927C-4B7F-B079-625D3303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71" y="2901819"/>
            <a:ext cx="1676522" cy="17174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182E0D1-D5B0-4DCD-8644-361ECB7F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2" y="2276668"/>
            <a:ext cx="2594773" cy="2976465"/>
          </a:xfrm>
          <a:prstGeom prst="rect">
            <a:avLst/>
          </a:prstGeom>
          <a:noFill/>
          <a:effectLst>
            <a:outerShdw blurRad="12700" dist="50800" dir="5400000" sx="1000" sy="1000" algn="ctr" rotWithShape="0">
              <a:schemeClr val="tx1">
                <a:alpha val="55000"/>
              </a:scheme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BECAB31-7931-4E00-BD3A-720AA7040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B83FF97-C492-4C2C-A949-DD039E3E7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62" y="1035698"/>
            <a:ext cx="2416897" cy="5048628"/>
          </a:xfrm>
          <a:prstGeom prst="roundRect">
            <a:avLst>
              <a:gd name="adj" fmla="val 11262"/>
            </a:avLst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C63651-46EF-4654-891B-26E39F51A933}"/>
              </a:ext>
            </a:extLst>
          </p:cNvPr>
          <p:cNvSpPr txBox="1"/>
          <p:nvPr/>
        </p:nvSpPr>
        <p:spPr>
          <a:xfrm>
            <a:off x="504826" y="1101983"/>
            <a:ext cx="352599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2. Log in to your wallet: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DC3D25-AF27-4BAE-A0B7-3A5AB8EC9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33BBD0-E9C9-4A09-A8AC-5958BE9555D3}"/>
              </a:ext>
            </a:extLst>
          </p:cNvPr>
          <p:cNvSpPr txBox="1"/>
          <p:nvPr/>
        </p:nvSpPr>
        <p:spPr>
          <a:xfrm>
            <a:off x="504825" y="1101983"/>
            <a:ext cx="656777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3. Tap the “+” button on the upper right corner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0687CF-EAAD-4BB8-B082-6DC72DB3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28" y="1017037"/>
            <a:ext cx="2426162" cy="5067983"/>
          </a:xfrm>
          <a:prstGeom prst="round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439E806-6657-4FDD-8CDC-CB5F9120E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431910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And search for EPIC-002 token: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6763326-BF5F-46D8-B986-89E8E86E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29" y="958783"/>
            <a:ext cx="2399733" cy="5199421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8F93C8E-7CC6-4D9F-A886-69994A7C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3311A6B-EA92-4D93-A8C2-FC1471E7FB3C}"/>
              </a:ext>
            </a:extLst>
          </p:cNvPr>
          <p:cNvSpPr txBox="1"/>
          <p:nvPr/>
        </p:nvSpPr>
        <p:spPr>
          <a:xfrm>
            <a:off x="504826" y="1471315"/>
            <a:ext cx="259071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Then, activate it.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5" y="1101983"/>
            <a:ext cx="634898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4. Go back and tap the BTC-000 WALLET ASSET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4050950-3A9B-4B96-A06D-8235490D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99" y="984176"/>
            <a:ext cx="2372525" cy="5140472"/>
          </a:xfrm>
          <a:prstGeom prst="roundRect">
            <a:avLst>
              <a:gd name="adj" fmla="val 12375"/>
            </a:avLst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3AB970-0937-4197-86C1-07F2B072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593791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Then tap the “Cross-Chain Deposit” button: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146F05-EFA6-4B59-848A-78CA66D0D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89" y="961224"/>
            <a:ext cx="2383119" cy="5163424"/>
          </a:xfrm>
          <a:prstGeom prst="round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7D9656A-4784-496B-93D5-21317C12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14BCC8-8F44-4E1E-B2E7-12710EE63240}"/>
              </a:ext>
            </a:extLst>
          </p:cNvPr>
          <p:cNvSpPr txBox="1"/>
          <p:nvPr/>
        </p:nvSpPr>
        <p:spPr>
          <a:xfrm>
            <a:off x="504825" y="1101983"/>
            <a:ext cx="682805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5. Tap “Next” And then copy your deposit address: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A4DCD5-9CD9-44A8-A1BB-935196296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63" y="984175"/>
            <a:ext cx="2372526" cy="5140473"/>
          </a:xfrm>
          <a:prstGeom prst="round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356971-F1AF-47A8-B5CF-C3343FDF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45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420</Words>
  <Application>Microsoft Office PowerPoint</Application>
  <PresentationFormat>Panorámica</PresentationFormat>
  <Paragraphs>60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InputSerifCondensed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ResetStoreX</dc:creator>
  <cp:lastModifiedBy>ResetStoreX</cp:lastModifiedBy>
  <cp:revision>52</cp:revision>
  <dcterms:created xsi:type="dcterms:W3CDTF">2021-05-01T15:57:08Z</dcterms:created>
  <dcterms:modified xsi:type="dcterms:W3CDTF">2021-05-03T02:39:18Z</dcterms:modified>
</cp:coreProperties>
</file>