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t>10.12.2018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7" name="Picture 2" descr="Ameise, Schwarze Ameise, Natur, Animalia, Tierwelt">
            <a:extLst>
              <a:ext uri="{FF2B5EF4-FFF2-40B4-BE49-F238E27FC236}">
                <a16:creationId xmlns:a16="http://schemas.microsoft.com/office/drawing/2014/main" id="{72482A91-B0DF-4FC5-B778-4EA22B0F2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9285535" y="0"/>
            <a:ext cx="2906465" cy="310328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t>10.12.2018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0117"/>
            <a:ext cx="5452533" cy="1644592"/>
          </a:xfrm>
        </p:spPr>
        <p:txBody>
          <a:bodyPr anchor="t">
            <a:normAutofit/>
          </a:bodyPr>
          <a:lstStyle/>
          <a:p>
            <a:pPr algn="l"/>
            <a:r>
              <a:rPr lang="de-CH" sz="4400" dirty="0">
                <a:solidFill>
                  <a:srgbClr val="000000"/>
                </a:solidFill>
              </a:rPr>
              <a:t>Back </a:t>
            </a:r>
            <a:r>
              <a:rPr lang="en-US" sz="4400" dirty="0">
                <a:solidFill>
                  <a:srgbClr val="000000"/>
                </a:solidFill>
              </a:rPr>
              <a:t>to</a:t>
            </a:r>
            <a:r>
              <a:rPr lang="de-CH" sz="4400" dirty="0">
                <a:solidFill>
                  <a:srgbClr val="000000"/>
                </a:solidFill>
              </a:rPr>
              <a:t> </a:t>
            </a:r>
            <a:r>
              <a:rPr lang="de-CH" sz="4400" dirty="0" err="1">
                <a:solidFill>
                  <a:srgbClr val="000000"/>
                </a:solidFill>
              </a:rPr>
              <a:t>home</a:t>
            </a:r>
            <a:r>
              <a:rPr lang="de-CH" sz="4400" dirty="0">
                <a:solidFill>
                  <a:srgbClr val="000000"/>
                </a:solidFill>
              </a:rPr>
              <a:t> in </a:t>
            </a:r>
            <a:r>
              <a:rPr lang="de-CH" sz="4400" dirty="0" err="1">
                <a:solidFill>
                  <a:srgbClr val="000000"/>
                </a:solidFill>
              </a:rPr>
              <a:t>desert</a:t>
            </a:r>
            <a:endParaRPr lang="de-CH" sz="4400" dirty="0">
              <a:solidFill>
                <a:srgbClr val="00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2764461"/>
            <a:ext cx="4218901" cy="223738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de-CH" sz="1600" dirty="0" err="1">
                <a:solidFill>
                  <a:srgbClr val="000000"/>
                </a:solidFill>
              </a:rPr>
              <a:t>Overview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Paper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M. </a:t>
            </a:r>
            <a:r>
              <a:rPr lang="de-CH" sz="1600" dirty="0" err="1">
                <a:solidFill>
                  <a:srgbClr val="000000"/>
                </a:solidFill>
              </a:rPr>
              <a:t>Collett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Concept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global and </a:t>
            </a:r>
            <a:r>
              <a:rPr lang="de-CH" sz="1600" dirty="0" err="1">
                <a:solidFill>
                  <a:srgbClr val="000000"/>
                </a:solidFill>
              </a:rPr>
              <a:t>local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vector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Conducted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experiments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rgbClr val="000000"/>
                </a:solidFill>
              </a:rPr>
              <a:t>Model </a:t>
            </a:r>
            <a:r>
              <a:rPr lang="de-CH" sz="1600" dirty="0" err="1">
                <a:solidFill>
                  <a:srgbClr val="000000"/>
                </a:solidFill>
              </a:rPr>
              <a:t>of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the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ant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Our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simulation</a:t>
            </a:r>
            <a:endParaRPr lang="de-CH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Results</a:t>
            </a:r>
            <a:endParaRPr lang="de-CH" sz="1600" dirty="0">
              <a:solidFill>
                <a:srgbClr val="00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Paper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rgbClr val="000000"/>
                </a:solidFill>
              </a:rPr>
              <a:t> M. </a:t>
            </a:r>
            <a:r>
              <a:rPr lang="de-CH" dirty="0" err="1">
                <a:solidFill>
                  <a:srgbClr val="000000"/>
                </a:solidFill>
              </a:rPr>
              <a:t>Collett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Written</a:t>
            </a:r>
            <a:r>
              <a:rPr lang="de-CH" dirty="0"/>
              <a:t> in 1998</a:t>
            </a:r>
          </a:p>
          <a:p>
            <a:r>
              <a:rPr lang="de-CH" dirty="0"/>
              <a:t>Navigation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desert</a:t>
            </a:r>
            <a:r>
              <a:rPr lang="de-CH" dirty="0"/>
              <a:t> </a:t>
            </a:r>
            <a:r>
              <a:rPr lang="de-CH" dirty="0" err="1"/>
              <a:t>ants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876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7E0D1-1C29-400F-AE01-3B6B6404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B92C8-DC85-4E2D-8C9D-A1EBA3F3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Problem: </a:t>
            </a:r>
            <a:r>
              <a:rPr lang="de-CH" dirty="0" err="1"/>
              <a:t>no</a:t>
            </a:r>
            <a:r>
              <a:rPr lang="de-CH" dirty="0"/>
              <a:t> visible </a:t>
            </a:r>
            <a:r>
              <a:rPr lang="de-CH" dirty="0" err="1"/>
              <a:t>landmarks</a:t>
            </a:r>
            <a:endParaRPr lang="de-CH" dirty="0"/>
          </a:p>
          <a:p>
            <a:r>
              <a:rPr lang="de-CH" dirty="0"/>
              <a:t>Solution: </a:t>
            </a:r>
            <a:r>
              <a:rPr lang="de-CH" dirty="0" err="1"/>
              <a:t>path</a:t>
            </a:r>
            <a:r>
              <a:rPr lang="de-CH" dirty="0"/>
              <a:t> </a:t>
            </a:r>
            <a:r>
              <a:rPr lang="de-CH" dirty="0" err="1"/>
              <a:t>integration</a:t>
            </a:r>
            <a:endParaRPr lang="de-CH" dirty="0"/>
          </a:p>
          <a:p>
            <a:r>
              <a:rPr lang="de-CH" dirty="0"/>
              <a:t>Sun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compass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95BE47-FA69-4F94-8A6C-2A05762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3217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02C53-6EB1-47A8-A22E-25E3C466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Conducted</a:t>
            </a:r>
            <a:r>
              <a:rPr lang="de-CH" dirty="0"/>
              <a:t> </a:t>
            </a:r>
            <a:r>
              <a:rPr lang="de-CH" dirty="0" err="1"/>
              <a:t>experiments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A1460-03D5-4F49-A4EA-6D38DDE8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91D4-4B12-4BAF-B27E-C75AA3A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96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F8E59-4BA7-4110-B2C7-CF4E000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Conducted</a:t>
            </a:r>
            <a:r>
              <a:rPr lang="de-CH" dirty="0"/>
              <a:t> </a:t>
            </a:r>
            <a:r>
              <a:rPr lang="de-CH" dirty="0" err="1"/>
              <a:t>experiments</a:t>
            </a:r>
            <a:r>
              <a:rPr lang="de-CH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4AEC1C-81AC-4C55-892E-FEF928F1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3D7A14-6CA4-407B-B5C8-2A1343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72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Back to home in desert</vt:lpstr>
      <vt:lpstr>Paper of  M. Collett</vt:lpstr>
      <vt:lpstr>Global and local vector</vt:lpstr>
      <vt:lpstr>Conducted experiments</vt:lpstr>
      <vt:lpstr>Conducted experiments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11</cp:revision>
  <dcterms:created xsi:type="dcterms:W3CDTF">2018-10-08T14:35:06Z</dcterms:created>
  <dcterms:modified xsi:type="dcterms:W3CDTF">2018-12-10T08:38:13Z</dcterms:modified>
</cp:coreProperties>
</file>