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t>06.12.2018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t>06.12.2018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t>06.12.2018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t>06.12.2018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t>06.12.2018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t>06.12.2018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t>06.12.2018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t>06.12.2018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0117"/>
            <a:ext cx="5452533" cy="1644592"/>
          </a:xfrm>
        </p:spPr>
        <p:txBody>
          <a:bodyPr anchor="t">
            <a:normAutofit/>
          </a:bodyPr>
          <a:lstStyle/>
          <a:p>
            <a:pPr algn="l"/>
            <a:r>
              <a:rPr lang="de-CH" sz="4400" dirty="0">
                <a:solidFill>
                  <a:srgbClr val="000000"/>
                </a:solidFill>
              </a:rPr>
              <a:t>Back </a:t>
            </a:r>
            <a:r>
              <a:rPr lang="de-CH" sz="4400" dirty="0" err="1">
                <a:solidFill>
                  <a:srgbClr val="000000"/>
                </a:solidFill>
              </a:rPr>
              <a:t>to</a:t>
            </a:r>
            <a:r>
              <a:rPr lang="de-CH" sz="4400" dirty="0">
                <a:solidFill>
                  <a:srgbClr val="000000"/>
                </a:solidFill>
              </a:rPr>
              <a:t> </a:t>
            </a:r>
            <a:r>
              <a:rPr lang="de-CH" sz="4400" dirty="0" err="1">
                <a:solidFill>
                  <a:srgbClr val="000000"/>
                </a:solidFill>
              </a:rPr>
              <a:t>home</a:t>
            </a:r>
            <a:r>
              <a:rPr lang="de-CH" sz="4400" dirty="0">
                <a:solidFill>
                  <a:srgbClr val="000000"/>
                </a:solidFill>
              </a:rPr>
              <a:t> in </a:t>
            </a:r>
            <a:r>
              <a:rPr lang="de-CH" sz="4400" dirty="0" err="1">
                <a:solidFill>
                  <a:srgbClr val="000000"/>
                </a:solidFill>
              </a:rPr>
              <a:t>desert</a:t>
            </a:r>
            <a:endParaRPr lang="de-CH" sz="44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2764462"/>
            <a:ext cx="4218901" cy="1644592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Paper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R. Wehner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CH" sz="1600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of</a:t>
            </a:r>
            <a:r>
              <a:rPr lang="de-CH" dirty="0"/>
              <a:t> R. Wehner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Back to home in desert</vt:lpstr>
      <vt:lpstr>Paper of R. Wehner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7</cp:revision>
  <dcterms:created xsi:type="dcterms:W3CDTF">2018-10-08T14:35:06Z</dcterms:created>
  <dcterms:modified xsi:type="dcterms:W3CDTF">2018-12-06T16:03:40Z</dcterms:modified>
</cp:coreProperties>
</file>