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9CFC-CCD4-4FCE-9482-5A2FA9D2949D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AB62-2650-47F4-8A48-0A3D801D6C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touch driver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6908469" cy="71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429124" y="3000372"/>
            <a:ext cx="428628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598" y="4152908"/>
            <a:ext cx="6641550" cy="99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728" y="141659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터치 </a:t>
            </a:r>
            <a:r>
              <a:rPr lang="en-US" altLang="ko-KR" dirty="0" smtClean="0">
                <a:solidFill>
                  <a:srgbClr val="FF0000"/>
                </a:solidFill>
              </a:rPr>
              <a:t>USB cable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</a:rPr>
              <a:t>에 연결 후 </a:t>
            </a:r>
            <a:r>
              <a:rPr lang="en-US" altLang="ko-KR" dirty="0" smtClean="0">
                <a:solidFill>
                  <a:srgbClr val="FF0000"/>
                </a:solidFill>
              </a:rPr>
              <a:t>Driver</a:t>
            </a:r>
            <a:r>
              <a:rPr lang="ko-KR" altLang="en-US" dirty="0" smtClean="0">
                <a:solidFill>
                  <a:srgbClr val="FF0000"/>
                </a:solidFill>
              </a:rPr>
              <a:t>를 동작 시킴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 touch driver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2867037" cy="446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85852" y="3143248"/>
            <a:ext cx="157163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885605"/>
            <a:ext cx="3786214" cy="232934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3643306" y="3714752"/>
            <a:ext cx="71438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9747" y="3214686"/>
            <a:ext cx="50840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4500570"/>
            <a:ext cx="50840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500570"/>
            <a:ext cx="50840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5429264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십자가 가운데를 순차적으로 누른 후 확인 버튼만 누르면 설정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Mouse mode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2867037" cy="446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85852" y="4214818"/>
            <a:ext cx="164307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929058" y="3643314"/>
            <a:ext cx="71438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857364"/>
            <a:ext cx="31146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00760" y="2500306"/>
            <a:ext cx="200026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IR touch driver</vt:lpstr>
      <vt:lpstr>IR touch driver</vt:lpstr>
      <vt:lpstr>Mouse mode 동작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touch driver</dc:title>
  <dc:creator>윤창원</dc:creator>
  <cp:lastModifiedBy>윤창원</cp:lastModifiedBy>
  <cp:revision>2</cp:revision>
  <dcterms:created xsi:type="dcterms:W3CDTF">2017-03-09T06:02:14Z</dcterms:created>
  <dcterms:modified xsi:type="dcterms:W3CDTF">2017-03-09T06:13:07Z</dcterms:modified>
</cp:coreProperties>
</file>