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80" r:id="rId3"/>
    <p:sldId id="258" r:id="rId4"/>
    <p:sldId id="279" r:id="rId5"/>
    <p:sldId id="282" r:id="rId6"/>
    <p:sldId id="281" r:id="rId7"/>
    <p:sldId id="273" r:id="rId8"/>
    <p:sldId id="274" r:id="rId9"/>
    <p:sldId id="283" r:id="rId10"/>
    <p:sldId id="285" r:id="rId11"/>
    <p:sldId id="275" r:id="rId12"/>
    <p:sldId id="276" r:id="rId13"/>
    <p:sldId id="28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88" autoAdjust="0"/>
    <p:restoredTop sz="94660"/>
  </p:normalViewPr>
  <p:slideViewPr>
    <p:cSldViewPr snapToGrid="0">
      <p:cViewPr>
        <p:scale>
          <a:sx n="100" d="100"/>
          <a:sy n="100" d="100"/>
        </p:scale>
        <p:origin x="126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51304C-9642-44C6-A49F-3AAD673EFD55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5D0BF-1708-4C49-B4E6-E729984D22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739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5D0BF-1708-4C49-B4E6-E729984D22E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6983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5D0BF-1708-4C49-B4E6-E729984D22E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058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5D0BF-1708-4C49-B4E6-E729984D22E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133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5D0BF-1708-4C49-B4E6-E729984D22E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838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5D0BF-1708-4C49-B4E6-E729984D22E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756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5D0BF-1708-4C49-B4E6-E729984D22E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45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5D0BF-1708-4C49-B4E6-E729984D22E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795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5D0BF-1708-4C49-B4E6-E729984D22E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60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5D0BF-1708-4C49-B4E6-E729984D22E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739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5D0BF-1708-4C49-B4E6-E729984D22E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096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5D0BF-1708-4C49-B4E6-E729984D22E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814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5D0BF-1708-4C49-B4E6-E729984D22E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697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DBE5D-B1E0-4A38-8A9F-F458453E65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188B19-40B0-4E22-AAFB-3E6429DEDB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ED6E21-913F-434B-A3CC-2EAE35822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66A63-E023-473E-B4AB-B2529ED3B875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B5A392-687B-47DB-AEEF-6C1D34F53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ECB555-98D8-4066-A93A-EA44223F3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EE1CF-5449-4001-9979-7F46D5AA8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716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1F8EDE-AFE4-4190-B086-1A9EA8F43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FA4FD0-20B0-4FB9-9727-189C22876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065F34-F9CC-4FA7-9579-651329127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66A63-E023-473E-B4AB-B2529ED3B875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AE9953-CFCA-423B-9558-00BAD6017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901CD-EAC8-4C04-B93E-A5EB32721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EE1CF-5449-4001-9979-7F46D5AA8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353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A2BBBA-A2BB-43F2-9446-46DBE41841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116CDF-9304-4325-8A2C-98DE32F97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1E7385-87F6-4B79-AAC3-C5E88ADA5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66A63-E023-473E-B4AB-B2529ED3B875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9C3F2F-E692-475E-BE5A-CA3E4350B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AE4BF-BED6-4510-8F88-09B8C1683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EE1CF-5449-4001-9979-7F46D5AA8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584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747B8-23E2-4791-8475-5CB76F373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C3D92C-3B66-4444-8586-FF4B85D13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49A012-C30B-4E6C-913C-402BD0E60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66A63-E023-473E-B4AB-B2529ED3B875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26150B-B9AD-40B4-B5B1-3005E72D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FD72F4-370A-48C1-BC92-D13A1C1FD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EE1CF-5449-4001-9979-7F46D5AA8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179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345F39-5DEC-4B0C-BA21-2FE9AD073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AD2830-2B66-418A-B0CF-968D39314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9651D8-515B-47DB-AD89-6B04A67AB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66A63-E023-473E-B4AB-B2529ED3B875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5EC955-61F4-4F8D-AC51-2B2F4DEA9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5B38F8-E611-4F58-916E-771E83D15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EE1CF-5449-4001-9979-7F46D5AA8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200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2583C-B579-4E80-902C-5DE0C006B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655EDD-928F-48C5-B392-4CEA5C250E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6A7A6C-D05F-4ACC-92CF-342738C13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27A18F-623C-4C63-ABAA-730298FA8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66A63-E023-473E-B4AB-B2529ED3B875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5150A5-2790-402C-89DE-A5B40BE58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936725-B528-4A35-9C8B-66B6DBF17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EE1CF-5449-4001-9979-7F46D5AA8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820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E31DAF-42F4-4ED3-89AD-3F9450447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CAF74E-7A9B-4E16-86DF-A45FD0C42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C423B7-3206-46AF-A32C-0707FECD9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AA77575-51C4-4893-B492-444A8B3373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DA0728-3FDB-4670-BC16-E60A37EA93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4F33725-DE82-4458-BA96-75D4E15EE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66A63-E023-473E-B4AB-B2529ED3B875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1C4F4D-D6F0-4194-BFDE-43B9D3EC5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7D0CC37-2F88-4955-8291-52CD8A257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EE1CF-5449-4001-9979-7F46D5AA8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563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96782-A088-45C4-B4A0-495DFC9ED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DECFD5C-835A-4A27-A65F-690D0AD01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66A63-E023-473E-B4AB-B2529ED3B875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ADDA19-2362-4337-AB49-04784837C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C32529-3C60-4F19-8202-32685302B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EE1CF-5449-4001-9979-7F46D5AA8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026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FBD8416-A5DB-4106-AF38-096067D42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66A63-E023-473E-B4AB-B2529ED3B875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F72EA9-EE0E-4707-929D-79D379970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DDA4D8-36F1-436F-ABE4-ECEF8E356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EE1CF-5449-4001-9979-7F46D5AA8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371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73F14C-B939-48C2-A7C3-9E4C5919E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FB74DC-0990-42C9-8816-B775B5BB8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22A440-89F0-4B34-B0E5-52D66C452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357822-9A28-4F59-BE63-39F612293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66A63-E023-473E-B4AB-B2529ED3B875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508898-FD63-45D6-A9B1-C5049100C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4ADD69-39A7-462F-8FAA-DC5ADE61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EE1CF-5449-4001-9979-7F46D5AA8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939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4110EE-9155-44E4-BE57-667EF1F24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80D830-AE34-4CA9-8091-C495B53D79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04E58D-8C8E-44E0-9D42-99A10E6FCA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6E5341-F780-4B05-AC71-DA2F273B3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66A63-E023-473E-B4AB-B2529ED3B875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597D11-121B-4C7C-A81F-E62EC0C67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925349-41BB-49CF-B15F-D603F7F6F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EE1CF-5449-4001-9979-7F46D5AA8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54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4B0AFF1-6D03-44BF-B8FB-FA11646E1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B78DAC-A993-46DE-AA72-8FF8C97D2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ECD06D-39F0-402A-8140-E44F146909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66A63-E023-473E-B4AB-B2529ED3B875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F90C91-59EB-4B64-A47F-3AA7EA8D28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865AF2-17D7-4F1A-8925-E7AE380BE4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EE1CF-5449-4001-9979-7F46D5AA8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898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F49413-7B6A-4F02-8EE2-3BB9F073E6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가상</a:t>
            </a:r>
            <a:r>
              <a:rPr lang="en-US" altLang="ko-KR" sz="4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4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증강현실 </a:t>
            </a:r>
            <a:r>
              <a:rPr lang="ko-KR" altLang="en-US" sz="4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캡스톤</a:t>
            </a:r>
            <a:r>
              <a:rPr lang="ko-KR" altLang="en-US" sz="4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디자인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C4639F-5234-4C70-A33C-F7DB055107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pPr algn="r">
              <a:lnSpc>
                <a:spcPct val="100000"/>
              </a:lnSpc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김현도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>
              <a:lnSpc>
                <a:spcPct val="10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010-4878-2912</a:t>
            </a:r>
          </a:p>
          <a:p>
            <a:pPr algn="r">
              <a:lnSpc>
                <a:spcPct val="10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rlaguseh12@gmail.com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2923DF-48C8-460C-B429-87D7B9B06F9E}"/>
              </a:ext>
            </a:extLst>
          </p:cNvPr>
          <p:cNvSpPr/>
          <p:nvPr/>
        </p:nvSpPr>
        <p:spPr>
          <a:xfrm>
            <a:off x="1524000" y="3959440"/>
            <a:ext cx="2506462" cy="1890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4733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82054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BD45C-EB35-4663-981C-34DFF30C3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반복문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BC8BD3-4E72-4CD5-96F9-0CCAE91AA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실습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486515-9917-41AC-A7F8-7AB24C471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725" y="3125502"/>
            <a:ext cx="4248150" cy="2390775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8484173-24A4-44D4-AD72-923392E9498C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과제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31AE18C-8324-43C8-B4B4-B84E1FDF04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1025" y="3125502"/>
            <a:ext cx="287778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031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BD45C-EB35-4663-981C-34DFF30C3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배열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BC8BD3-4E72-4CD5-96F9-0CCAE91AA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40618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하나의 변수 이름으로 여러 데이터를 담을 수 있는 묶음형 변수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선언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int[]</a:t>
            </a:r>
            <a:r>
              <a:rPr lang="ko-KR" altLang="en-US" dirty="0"/>
              <a:t> </a:t>
            </a:r>
            <a:r>
              <a:rPr lang="en-US" altLang="ko-KR" dirty="0"/>
              <a:t>numbers=new</a:t>
            </a:r>
            <a:r>
              <a:rPr lang="ko-KR" altLang="en-US" dirty="0"/>
              <a:t> </a:t>
            </a:r>
            <a:r>
              <a:rPr lang="en-US" altLang="ko-KR" dirty="0"/>
              <a:t>int[3];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float[] times=new float[5];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사용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numbers[0];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times[2];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A5F56C-F3BC-4F6D-A287-5DA67CD2E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4103" y="3806300"/>
            <a:ext cx="4378935" cy="163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970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BD45C-EB35-4663-981C-34DFF30C3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BC8BD3-4E72-4CD5-96F9-0CCAE91AA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40618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미리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정해진 동작을 수행하는 코드의 묶음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반복사용이 가능함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0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선언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00000"/>
              </a:lnSpc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0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00000"/>
              </a:lnSpc>
            </a:pP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074" name="Picture 2" descr="íë¡ê·¸ëë° í¨ìì ëí ì´ë¯¸ì§ ê²ìê²°ê³¼">
            <a:extLst>
              <a:ext uri="{FF2B5EF4-FFF2-40B4-BE49-F238E27FC236}">
                <a16:creationId xmlns:a16="http://schemas.microsoft.com/office/drawing/2014/main" id="{4A859352-939A-4AB3-969D-4AD956F68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747" y="2705894"/>
            <a:ext cx="1762125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85BCA26-29F8-419D-B364-6C2BE093A7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0966" y="2481917"/>
            <a:ext cx="3294480" cy="128189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6377906-AAC0-40D0-9038-39D821C1C1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9604" y="4194699"/>
            <a:ext cx="291465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253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BD45C-EB35-4663-981C-34DFF30C3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BC8BD3-4E72-4CD5-96F9-0CCAE91AA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40618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실습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벡터 두개를 입력 받아 두 벡터 사이의 거리를 구하는 함수 만들기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제곱근 구하기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Mathf.Sqrt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(9)=3)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부터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100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까지 더하는 함수 만들기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0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과제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두 오브젝트의 위치를 바꾸는 함수 만들기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5199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BD45C-EB35-4663-981C-34DFF30C3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유니티 프로그래밍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BC8BD3-4E72-4CD5-96F9-0CCAE91AA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40618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Start()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함수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첫 프레임에 </a:t>
            </a:r>
            <a:r>
              <a:rPr lang="ko-KR" altLang="en-US" b="1" u="sng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한번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실행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Update()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함수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프레임 마다 </a:t>
            </a:r>
            <a:r>
              <a:rPr lang="ko-KR" altLang="en-US" b="1" u="sng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반복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실행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D1C501-322F-473E-B095-5428631A4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7362" y="2109788"/>
            <a:ext cx="648652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826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BD45C-EB35-4663-981C-34DFF30C3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콘솔 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BC8BD3-4E72-4CD5-96F9-0CCAE91AA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40618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Debug.Log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Debug.LogWarning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Debug.LogError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();</a:t>
            </a:r>
          </a:p>
          <a:p>
            <a:pPr>
              <a:lnSpc>
                <a:spcPct val="150000"/>
              </a:lnSpc>
            </a:pP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6BF2320-A7C4-435B-89FF-F824480D8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227" y="1825625"/>
            <a:ext cx="4181475" cy="17811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55BF3B4-4D46-4074-9E19-4DE3EDB347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7227" y="3899763"/>
            <a:ext cx="580072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712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BD45C-EB35-4663-981C-34DFF30C3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BC8BD3-4E72-4CD5-96F9-0CCAE91AA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40618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값을 저장하는 장소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0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접근제한자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public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–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외부에서 접근 가능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인스펙터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창에 보임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private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–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내부에서만 접근 가능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기본 설정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protected –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상속 클래스에서만 접근 가능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internal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–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같은 어셈블리 내에서만 접근 가능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00000"/>
              </a:lnSpc>
            </a:pP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A047C8-033B-44EA-A365-F37E3FEF99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066" b="23767"/>
          <a:stretch/>
        </p:blipFill>
        <p:spPr>
          <a:xfrm>
            <a:off x="5593255" y="1966173"/>
            <a:ext cx="3719421" cy="4840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C73AE5-63C4-40F6-8503-313560897AA2}"/>
              </a:ext>
            </a:extLst>
          </p:cNvPr>
          <p:cNvSpPr txBox="1"/>
          <p:nvPr/>
        </p:nvSpPr>
        <p:spPr>
          <a:xfrm flipH="1">
            <a:off x="5682032" y="2400510"/>
            <a:ext cx="514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접근제한자 자료형 </a:t>
            </a:r>
            <a:r>
              <a:rPr lang="ko-KR" altLang="en-US" dirty="0" err="1"/>
              <a:t>변수명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값</a:t>
            </a:r>
            <a:r>
              <a:rPr lang="en-US" altLang="ko-KR" dirty="0"/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6500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BD45C-EB35-4663-981C-34DFF30C3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BC8BD3-4E72-4CD5-96F9-0CCAE91AA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C#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기본 자료형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int 	-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정수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float	-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실수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string	-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문자열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bool	- 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논리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참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거짓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B354C6D-9ED7-405D-B9EE-2DD0CB33A762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유니티 자료형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Vector2		- 2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차원 벡터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Vector3		- 3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차원 벡터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Color 		-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색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Transform 	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322BBFC-4AB1-4D35-B21F-B60D0B63E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66719"/>
            <a:ext cx="7344746" cy="222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048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BD45C-EB35-4663-981C-34DFF30C3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BC8BD3-4E72-4CD5-96F9-0CCAE91AA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40618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연산자</a:t>
            </a:r>
          </a:p>
        </p:txBody>
      </p:sp>
      <p:pic>
        <p:nvPicPr>
          <p:cNvPr id="2050" name="Picture 2" descr="c# ì°ì°ìì ëí ì´ë¯¸ì§ ê²ìê²°ê³¼">
            <a:extLst>
              <a:ext uri="{FF2B5EF4-FFF2-40B4-BE49-F238E27FC236}">
                <a16:creationId xmlns:a16="http://schemas.microsoft.com/office/drawing/2014/main" id="{39830CF6-BADA-4753-B40B-25EA694B4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452"/>
          <a:stretch/>
        </p:blipFill>
        <p:spPr bwMode="auto">
          <a:xfrm>
            <a:off x="917839" y="2637162"/>
            <a:ext cx="4941421" cy="353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# ì°ì°ìì ëí ì´ë¯¸ì§ ê²ìê²°ê³¼">
            <a:extLst>
              <a:ext uri="{FF2B5EF4-FFF2-40B4-BE49-F238E27FC236}">
                <a16:creationId xmlns:a16="http://schemas.microsoft.com/office/drawing/2014/main" id="{05253E47-DD15-4934-936C-B328D891A8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062"/>
          <a:stretch/>
        </p:blipFill>
        <p:spPr bwMode="auto">
          <a:xfrm>
            <a:off x="6258509" y="2660380"/>
            <a:ext cx="4743450" cy="349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239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BD45C-EB35-4663-981C-34DFF30C3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조건문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BC8BD3-4E72-4CD5-96F9-0CCAE91AA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If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if(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조건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1){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조건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참이면 실행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}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else if(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조건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2){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조건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참이면 실행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}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else{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위의 조건들이 모두 거짓이면 실행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}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456B93A-7BC7-4C6F-9EF7-44243E94CFE6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Switch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lvl="1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switch(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변수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){</a:t>
            </a:r>
          </a:p>
          <a:p>
            <a:pPr marL="457200" lvl="1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case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비교값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</a:p>
          <a:p>
            <a:pPr marL="457200" lvl="1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	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실행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lvl="1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	break;</a:t>
            </a:r>
          </a:p>
          <a:p>
            <a:pPr marL="457200" lvl="1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case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비교값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</a:p>
          <a:p>
            <a:pPr marL="457200" lvl="1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	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실행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lvl="1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	break;</a:t>
            </a:r>
          </a:p>
          <a:p>
            <a:pPr marL="457200" lvl="1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default:</a:t>
            </a:r>
          </a:p>
          <a:p>
            <a:pPr marL="457200" lvl="1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	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실행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lvl="1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	break;}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949DCD-AE1C-4337-B4FB-E32D1A494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968" y="3729824"/>
            <a:ext cx="4143375" cy="23812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C65C75A-B48D-4910-844B-21A059FF12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3050" y="2577299"/>
            <a:ext cx="302895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281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BD45C-EB35-4663-981C-34DFF30C3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조건문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BC8BD3-4E72-4CD5-96F9-0CCAE91AA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40618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실습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if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문을 사용하여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인스펙터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창에서 시험점수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(0~100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점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입력하면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점수를 학점으로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(A-100~90,B-89~80,C-79~70,D-69~60,F-59~)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변환하는 프로그램 만들기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0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과제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switch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문을 사용하여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인스펙터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창에서 시험점수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(0~100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점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입력하면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점수를 학점으로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(A-100~90,B-89~80,C-79~70,D-69~60,F-59~)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변환하는 프로그램 만들기</a:t>
            </a:r>
          </a:p>
        </p:txBody>
      </p:sp>
    </p:spTree>
    <p:extLst>
      <p:ext uri="{BB962C8B-B14F-4D97-AF65-F5344CB8AC3E}">
        <p14:creationId xmlns:p14="http://schemas.microsoft.com/office/powerpoint/2010/main" val="4256133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BD45C-EB35-4663-981C-34DFF30C3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반복문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BC8BD3-4E72-4CD5-96F9-0CCAE91AA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40618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While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while(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조건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){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반복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Do While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do{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반복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}while(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조건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for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for(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초기화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;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조건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;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변환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){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반복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}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for(int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i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=0;i&lt;5;i++){~~~}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78F46A-E1BC-486D-81C0-D5F6EC4CD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362" y="1429544"/>
            <a:ext cx="5591175" cy="25717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CEC3E56-1F53-4F92-8A96-83E37B17AD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6362" y="4349750"/>
            <a:ext cx="588645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452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</TotalTime>
  <Words>372</Words>
  <Application>Microsoft Office PowerPoint</Application>
  <PresentationFormat>와이드스크린</PresentationFormat>
  <Paragraphs>101</Paragraphs>
  <Slides>13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나눔스퀘어</vt:lpstr>
      <vt:lpstr>나눔스퀘어 Bold</vt:lpstr>
      <vt:lpstr>맑은 고딕</vt:lpstr>
      <vt:lpstr>Arial</vt:lpstr>
      <vt:lpstr>Office 테마</vt:lpstr>
      <vt:lpstr>가상/증강현실 캡스톤 디자인</vt:lpstr>
      <vt:lpstr>1. 유니티 프로그래밍</vt:lpstr>
      <vt:lpstr>2. 콘솔 출력</vt:lpstr>
      <vt:lpstr>3. 변수</vt:lpstr>
      <vt:lpstr>3. 변수</vt:lpstr>
      <vt:lpstr>3. 변수</vt:lpstr>
      <vt:lpstr>4. 조건문</vt:lpstr>
      <vt:lpstr>4. 조건문</vt:lpstr>
      <vt:lpstr>5. 반복문</vt:lpstr>
      <vt:lpstr>5. 반복문</vt:lpstr>
      <vt:lpstr>6. 배열</vt:lpstr>
      <vt:lpstr>7. 함수</vt:lpstr>
      <vt:lpstr>7. 함수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가상/증강현실 캡스톤 디자인</dc:title>
  <dc:creator>김 현도</dc:creator>
  <cp:lastModifiedBy>김 현도</cp:lastModifiedBy>
  <cp:revision>51</cp:revision>
  <dcterms:created xsi:type="dcterms:W3CDTF">2019-09-10T03:08:09Z</dcterms:created>
  <dcterms:modified xsi:type="dcterms:W3CDTF">2019-09-25T02:29:36Z</dcterms:modified>
</cp:coreProperties>
</file>