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94296-752F-4878-82BE-D9D51C3FD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2BFB7E-5874-4EF7-9B27-03C9CE432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51836-EDE4-4E4F-8CA6-599F875E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77659-839B-4FA6-8780-6EBEF2C1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33889-1EA0-4929-9513-B7FC6D49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5A451-3BC5-46F6-8440-E4231111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9D426-1C34-43F2-A4C5-836D585A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71D57-10AD-4884-A721-555AE548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26D4B-A74E-4572-A274-CB1B991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44913-BD87-45EC-BCAC-667BC590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1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9D31C2-4D7D-45BF-B746-45A9401B2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F5832-98F1-4868-ACD0-AAF1B02C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68AB6-F5A2-4A6A-9306-FBD87715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CFEBD-5DD5-4F80-9CA6-191095D6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08798-66B3-4669-96F6-75FA53DA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1E8B-CCE9-4D01-B96A-1E36DB5B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79034-9406-4D0A-87C9-DB1120C5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31602-D650-4C9C-9BE9-AEDC6F60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863D0-3E51-4EA2-BAF7-586BD7A8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B41C1-1817-4D85-9644-876151A5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4F463-96B3-480D-B2B9-4C2928F8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AB8C4-E1EF-4075-ABA2-4FB69785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ED225-6B60-4CA2-9D21-4AD1AF55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6AB33-7CCE-4B22-8BEA-9C647BEC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FE48-FB2B-4F5D-B1B5-459713ED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3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060F-59CD-460D-B691-70A21297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A7637-F336-4FAD-AA12-7AA57AE45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EB517-1093-4C30-846B-59502E32A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45185-8CA2-4D53-88FA-AC19B5E9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2B162-E303-4D6D-8D43-E4970F79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1B5F8-9CA6-4E65-8C63-25D0CE67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1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4BD11-4A51-4477-ACAF-F8494DD3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C2C97-56B9-4F4F-97C5-FC90BD2F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9FB7B-7BE0-4F59-8ABD-B7068D781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E980E-C647-4AEC-BC80-E3B87E99D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D38279-93C0-4CF8-9E2B-C471A9904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226E70-6F25-4AC7-95A0-3C460949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1179D7-DB84-4E27-837A-B1549647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9DD18-ED62-4BD6-8CA2-82F4E30A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E70CF-8900-41A7-AD25-8763BD8B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EEB02F-0A89-410C-83E9-4952F10A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9DE414-2148-4C2D-BFF6-586E1200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FB7B1D-7E71-4629-B453-B54116D7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4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6E96C8-69B1-47D8-8132-61F15C66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3B51C7-F8DB-4947-AC20-73A6768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B87858-1495-4AE0-8797-57C9E83C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7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6538C-5241-43B3-8134-C257AB6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1CAE9-0D39-42F3-B262-C67200A2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AC76D-81C2-4F7D-A7DD-B118E48C4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3908E-803C-408F-9FC4-C00B588F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D41FC-62DA-413D-ACF4-2F4266FE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A5B7C-15B1-4E5C-B10E-9FB84399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E9793-FF3F-4507-83CE-32157A70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1FF985-868B-4C62-8929-F28489D99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F7E779-FA07-46CD-8576-2256E887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FB45C-1C25-41BE-B076-7ACF8578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31039-75B8-4E61-A523-FB3262AC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62781-8B3E-43BD-92F6-11B89E26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1F837F-2CDC-40CB-9783-EDB6F40A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A157F-2295-4BB6-B5D7-E44F1C06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E6A69-04B7-4139-8411-1B9D5588D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8CAC-2825-4B81-BD59-7796C21A947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31F8D-5148-4387-A248-891BDE22C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7372D-7BFB-414E-BF95-435416B97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38F5-E4C6-4A4E-84DD-3E9EF546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7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DE3A8C94-51BA-44FB-941C-1E06461B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5977" cy="6858000"/>
          </a:xfrm>
          <a:prstGeom prst="rect">
            <a:avLst/>
          </a:prstGeom>
        </p:spPr>
      </p:pic>
      <p:pic>
        <p:nvPicPr>
          <p:cNvPr id="9" name="图片 8" descr="图片包含 室内&#10;&#10;描述已自动生成">
            <a:extLst>
              <a:ext uri="{FF2B5EF4-FFF2-40B4-BE49-F238E27FC236}">
                <a16:creationId xmlns:a16="http://schemas.microsoft.com/office/drawing/2014/main" id="{042A60E0-72AA-4187-951D-764498430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09"/>
          <a:stretch/>
        </p:blipFill>
        <p:spPr>
          <a:xfrm>
            <a:off x="4416725" y="2994117"/>
            <a:ext cx="7775275" cy="38638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7C636F3-9229-47F2-93E1-AA2882CE3D80}"/>
              </a:ext>
            </a:extLst>
          </p:cNvPr>
          <p:cNvSpPr/>
          <p:nvPr/>
        </p:nvSpPr>
        <p:spPr>
          <a:xfrm>
            <a:off x="5504363" y="1350626"/>
            <a:ext cx="1224792" cy="1258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17C3D5-BA86-47E1-9C7C-B6F115BA2641}"/>
              </a:ext>
            </a:extLst>
          </p:cNvPr>
          <p:cNvSpPr txBox="1"/>
          <p:nvPr/>
        </p:nvSpPr>
        <p:spPr>
          <a:xfrm>
            <a:off x="5395305" y="2608975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Material &amp; Texture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68B24F-2432-435B-AA40-B5F2DD5BB28D}"/>
              </a:ext>
            </a:extLst>
          </p:cNvPr>
          <p:cNvSpPr/>
          <p:nvPr/>
        </p:nvSpPr>
        <p:spPr>
          <a:xfrm>
            <a:off x="5504363" y="935156"/>
            <a:ext cx="128351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962DBB-A62B-4AA5-8695-A1673AA3603D}"/>
              </a:ext>
            </a:extLst>
          </p:cNvPr>
          <p:cNvCxnSpPr>
            <a:cxnSpLocks/>
          </p:cNvCxnSpPr>
          <p:nvPr/>
        </p:nvCxnSpPr>
        <p:spPr>
          <a:xfrm flipH="1">
            <a:off x="1628649" y="998290"/>
            <a:ext cx="3875714" cy="6627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E0EA5EA-EEB0-486A-901E-233E27B95795}"/>
              </a:ext>
            </a:extLst>
          </p:cNvPr>
          <p:cNvCxnSpPr>
            <a:cxnSpLocks/>
          </p:cNvCxnSpPr>
          <p:nvPr/>
        </p:nvCxnSpPr>
        <p:spPr>
          <a:xfrm flipH="1">
            <a:off x="1469258" y="1225555"/>
            <a:ext cx="4035105" cy="221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1E9AEF-08B2-40E4-8344-7B1036C03102}"/>
              </a:ext>
            </a:extLst>
          </p:cNvPr>
          <p:cNvSpPr txBox="1"/>
          <p:nvPr/>
        </p:nvSpPr>
        <p:spPr>
          <a:xfrm>
            <a:off x="6787878" y="858212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Make moon go around the earth</a:t>
            </a:r>
          </a:p>
          <a:p>
            <a:r>
              <a:rPr lang="en-US" altLang="zh-CN" sz="1400" b="1" dirty="0">
                <a:solidFill>
                  <a:srgbClr val="00B050"/>
                </a:solidFill>
              </a:rPr>
              <a:t>Make earth go around the sun</a:t>
            </a:r>
          </a:p>
        </p:txBody>
      </p:sp>
    </p:spTree>
    <p:extLst>
      <p:ext uri="{BB962C8B-B14F-4D97-AF65-F5344CB8AC3E}">
        <p14:creationId xmlns:p14="http://schemas.microsoft.com/office/powerpoint/2010/main" val="255226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昊宇</dc:creator>
  <cp:lastModifiedBy>张 昊宇</cp:lastModifiedBy>
  <cp:revision>3</cp:revision>
  <dcterms:created xsi:type="dcterms:W3CDTF">2019-10-11T11:34:11Z</dcterms:created>
  <dcterms:modified xsi:type="dcterms:W3CDTF">2019-10-11T11:55:35Z</dcterms:modified>
</cp:coreProperties>
</file>