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3E4DE-4222-4752-BB29-6925CF84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ECD92-D3D6-4B5D-8F5E-83412B7CD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963EC-264C-40FE-9993-EFFF04D6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28F7-7121-4232-92AC-23AE88F92E7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BE560-E23E-4188-A25E-78516637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346AD-109B-46FE-AF43-FA86BC53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CDD-DE84-41D5-83B2-2FDEC9E81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61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F2D1-EF0E-40C0-8D5E-9EF72F59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F8D04A-832D-4181-991A-BA0BBBA3D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F16E0-5509-46A3-9BFF-ACA761BB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28F7-7121-4232-92AC-23AE88F92E7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26DEA-7C47-4188-B923-06AFEE2A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287D3-D612-4B5C-9CD4-2798793B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CDD-DE84-41D5-83B2-2FDEC9E81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5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D36871-3E43-421C-91DE-106FF094F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B0F066-2EDF-4919-9995-767B7ADA8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163B2-8F52-4C84-BAFF-1DD8F9FF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28F7-7121-4232-92AC-23AE88F92E7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D92B0-86B1-4F28-BD3D-0B3F44A5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36309-ABAB-4A9E-A18A-03924E2C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CDD-DE84-41D5-83B2-2FDEC9E81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1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59B13-7507-45AB-80B4-542DE3AB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1FA41-129C-48D9-B407-FCA36BC02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A000B-4EE6-4BBB-B27C-9B626516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28F7-7121-4232-92AC-23AE88F92E7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9672E-30F1-4C3A-9091-EB73B807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617BB-6929-4358-BEE1-CB931E56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CDD-DE84-41D5-83B2-2FDEC9E81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4EB5E-6273-4B6B-9D8C-129F6DDB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A57D-E782-4BDC-940B-DB4DC704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BC6EE-C232-4DF4-B2F9-37CF0812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28F7-7121-4232-92AC-23AE88F92E7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50E52-7603-44FB-9EA8-9C26808F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70ACE-D8FD-4F5D-A255-74FFB6CE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CDD-DE84-41D5-83B2-2FDEC9E81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5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95A0B-F65A-4258-8F1E-078F544B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26378-30C1-4C70-97C0-29E31559D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8919F-A17F-4B2D-AD9E-2AB5D334C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4C0BC-62AC-4322-AC13-9CF3AAE2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28F7-7121-4232-92AC-23AE88F92E7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CE25E-ED40-4BED-BD15-47DEB7C9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3E0181-9AF3-48E9-8600-855BE03F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CDD-DE84-41D5-83B2-2FDEC9E81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5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CABEE-B3CC-4FC1-AA7D-DD6632E1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E5817-F12F-416D-A002-B54FE114D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BD55EE-8579-4709-852E-3409C436C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9F8A0A-F5BE-4592-B38E-D674022AF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DFC0FD-616C-4100-88F8-A9AEC0C3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6C1D3F-A238-4351-900F-8C2341F5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28F7-7121-4232-92AC-23AE88F92E7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30CD0D-CD6F-4595-B619-80689FF9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FA6E69-61A4-4601-ACBE-EAA3F08C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CDD-DE84-41D5-83B2-2FDEC9E81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5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CDA19-F244-4A60-86BC-071EF710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97DBDE-F8F5-4AF7-A3BD-BD4D0C80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28F7-7121-4232-92AC-23AE88F92E7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1CC937-16C4-4872-88A9-A13CF50F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8461CF-C21F-4289-A549-C480F4F6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CDD-DE84-41D5-83B2-2FDEC9E81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0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ECA26B-1485-4A29-AC31-A69B02E3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28F7-7121-4232-92AC-23AE88F92E7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0863F-4411-4AA2-9BA8-6FEC116C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C15203-97D6-4B0E-8BE8-5632208D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CDD-DE84-41D5-83B2-2FDEC9E81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7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BA7D6-BD2B-491E-880C-786D963F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648A7-0390-4F96-BA0C-0C238790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E6088-23DC-4023-BF92-05BDAD75F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9154AA-A4A2-472D-9AC6-74C47CA0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28F7-7121-4232-92AC-23AE88F92E7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AC18A-D5E2-4E4D-9A83-BBBFCC01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7ED96A-49B7-481F-AC46-E427468D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CDD-DE84-41D5-83B2-2FDEC9E81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4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06B12-7822-4096-8B05-87E3933E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5A67EF-5D09-45F8-ADE2-DFF2277D3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70D4EC-CDC0-4A70-A9A7-32CC7EA39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B00CD-0960-44DD-B0C8-67233766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28F7-7121-4232-92AC-23AE88F92E7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C982A-8592-4CEE-8F94-465CBFBA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B00D0-95E6-4BE7-A458-F08C0E81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CDD-DE84-41D5-83B2-2FDEC9E81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52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033250-0DFE-4230-AF64-CA5BBAEA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D18D2-A46F-4BC5-81F6-FC95C06E7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3D295-EF14-4780-9789-A549BD451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128F7-7121-4232-92AC-23AE88F92E7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7CF2D-F75A-4B6F-A488-A1599D9CD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3776F-00A0-4709-B6DB-FF240EE87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DCDD-DE84-41D5-83B2-2FDEC9E81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8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6FD0A1-2F0E-4A10-9B7F-9FB58781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91" y="277857"/>
            <a:ext cx="5982218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5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屏幕截图&#10;&#10;描述已自动生成">
            <a:extLst>
              <a:ext uri="{FF2B5EF4-FFF2-40B4-BE49-F238E27FC236}">
                <a16:creationId xmlns:a16="http://schemas.microsoft.com/office/drawing/2014/main" id="{74C9FF8A-8D0E-4A7F-BB44-94DF98214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" y="22565"/>
            <a:ext cx="12185436" cy="68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3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48162241-1EB5-44A7-9E3C-D2D8D6F58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" y="3513"/>
            <a:ext cx="12132091" cy="68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7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昊宇</dc:creator>
  <cp:lastModifiedBy>张 昊宇</cp:lastModifiedBy>
  <cp:revision>2</cp:revision>
  <dcterms:created xsi:type="dcterms:W3CDTF">2019-11-26T12:56:24Z</dcterms:created>
  <dcterms:modified xsi:type="dcterms:W3CDTF">2019-11-26T12:57:09Z</dcterms:modified>
</cp:coreProperties>
</file>