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86" r:id="rId8"/>
    <p:sldId id="261" r:id="rId9"/>
    <p:sldId id="262" r:id="rId10"/>
    <p:sldId id="290" r:id="rId11"/>
    <p:sldId id="287" r:id="rId12"/>
    <p:sldId id="291" r:id="rId13"/>
    <p:sldId id="289" r:id="rId14"/>
    <p:sldId id="28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-3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10/18/2021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he-IL" dirty="0"/>
              <a:t>אפליקציית תיירות מקומית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he-IL" dirty="0"/>
              <a:t>מגישה: נעה ישראלי</a:t>
            </a:r>
          </a:p>
          <a:p>
            <a:pPr marL="0" indent="0" algn="r">
              <a:buNone/>
            </a:pPr>
            <a:r>
              <a:rPr lang="he-IL" dirty="0"/>
              <a:t>מנחה: ד"ר איאד סולימאן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8208" y="490172"/>
            <a:ext cx="8054730" cy="757130"/>
          </a:xfrm>
        </p:spPr>
        <p:txBody>
          <a:bodyPr/>
          <a:lstStyle/>
          <a:p>
            <a:pPr algn="ctr"/>
            <a:r>
              <a:rPr lang="he-IL" sz="4800" dirty="0"/>
              <a:t>דוגמאות לדף כניסה לאתר:</a:t>
            </a:r>
            <a:endParaRPr lang="en-US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B0052E-CD31-461C-839F-4CA2FA2E2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97541"/>
            <a:ext cx="10452302" cy="49702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0510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pPr algn="ctr"/>
            <a:r>
              <a:rPr lang="he-IL" sz="4800"/>
              <a:t>טכנולוגיות</a:t>
            </a:r>
            <a:endParaRPr lang="en-US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436AEA6-189E-482A-8332-41871019F386}"/>
              </a:ext>
            </a:extLst>
          </p:cNvPr>
          <p:cNvSpPr txBox="1">
            <a:spLocks/>
          </p:cNvSpPr>
          <p:nvPr/>
        </p:nvSpPr>
        <p:spPr>
          <a:xfrm>
            <a:off x="9456037" y="1681163"/>
            <a:ext cx="2202563" cy="8239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e-IL" sz="3200" dirty="0"/>
              <a:t>צד שרת:</a:t>
            </a:r>
            <a:endParaRPr lang="en-US" sz="3200" dirty="0"/>
          </a:p>
        </p:txBody>
      </p:sp>
      <p:pic>
        <p:nvPicPr>
          <p:cNvPr id="15" name="Picture 36">
            <a:extLst>
              <a:ext uri="{FF2B5EF4-FFF2-40B4-BE49-F238E27FC236}">
                <a16:creationId xmlns:a16="http://schemas.microsoft.com/office/drawing/2014/main" id="{C351DEDC-73A8-4E37-A8CA-D72A6FF8F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815" y="1569249"/>
            <a:ext cx="2202563" cy="7571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919E34-9E70-48FB-8B95-DAC32B00FF55}"/>
              </a:ext>
            </a:extLst>
          </p:cNvPr>
          <p:cNvCxnSpPr>
            <a:cxnSpLocks/>
          </p:cNvCxnSpPr>
          <p:nvPr/>
        </p:nvCxnSpPr>
        <p:spPr>
          <a:xfrm flipV="1">
            <a:off x="410301" y="2503883"/>
            <a:ext cx="11424145" cy="3344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0EA8CCC-E418-42CC-AA48-95727AFC2D3A}"/>
              </a:ext>
            </a:extLst>
          </p:cNvPr>
          <p:cNvSpPr txBox="1">
            <a:spLocks/>
          </p:cNvSpPr>
          <p:nvPr/>
        </p:nvSpPr>
        <p:spPr>
          <a:xfrm>
            <a:off x="9456037" y="2795684"/>
            <a:ext cx="2202563" cy="8239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e-IL" sz="3200" dirty="0"/>
              <a:t>צד לקוח:</a:t>
            </a:r>
            <a:endParaRPr lang="en-US" sz="3200" dirty="0"/>
          </a:p>
        </p:txBody>
      </p:sp>
      <p:pic>
        <p:nvPicPr>
          <p:cNvPr id="22" name="Picture 8" descr="Learn Bootstrap Tutorial - JavaTpoint">
            <a:extLst>
              <a:ext uri="{FF2B5EF4-FFF2-40B4-BE49-F238E27FC236}">
                <a16:creationId xmlns:a16="http://schemas.microsoft.com/office/drawing/2014/main" id="{1B8F84BA-39D0-4FFE-9E4B-D2995E926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088" y="2805929"/>
            <a:ext cx="1111290" cy="11112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Picture 32" descr="JavaScript PNG, Transparent JS Logo Free Download - Free Transparent PNG  Logos">
            <a:extLst>
              <a:ext uri="{FF2B5EF4-FFF2-40B4-BE49-F238E27FC236}">
                <a16:creationId xmlns:a16="http://schemas.microsoft.com/office/drawing/2014/main" id="{C70B91F3-9015-4C48-9721-8BC75C7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550" y="2795681"/>
            <a:ext cx="1896739" cy="11112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Angular. How to start project using CLI | by Tet Volkova | Medium">
            <a:extLst>
              <a:ext uri="{FF2B5EF4-FFF2-40B4-BE49-F238E27FC236}">
                <a16:creationId xmlns:a16="http://schemas.microsoft.com/office/drawing/2014/main" id="{916A80E0-8796-4CF7-BF17-CD137F7C2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415" y="2795682"/>
            <a:ext cx="2222578" cy="11112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66A3FEC-EB26-4178-84D6-44D4AFF8540A}"/>
              </a:ext>
            </a:extLst>
          </p:cNvPr>
          <p:cNvCxnSpPr>
            <a:cxnSpLocks/>
          </p:cNvCxnSpPr>
          <p:nvPr/>
        </p:nvCxnSpPr>
        <p:spPr>
          <a:xfrm>
            <a:off x="410301" y="4320668"/>
            <a:ext cx="11389946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13BF1493-04F1-4C4D-B4AA-7FC790CB3BA1}"/>
              </a:ext>
            </a:extLst>
          </p:cNvPr>
          <p:cNvSpPr txBox="1">
            <a:spLocks/>
          </p:cNvSpPr>
          <p:nvPr/>
        </p:nvSpPr>
        <p:spPr>
          <a:xfrm>
            <a:off x="9456036" y="4499481"/>
            <a:ext cx="2202563" cy="8239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e-IL" sz="3200" dirty="0"/>
              <a:t>אכסון:</a:t>
            </a:r>
            <a:endParaRPr lang="en-US" sz="3200" dirty="0"/>
          </a:p>
        </p:txBody>
      </p:sp>
      <p:pic>
        <p:nvPicPr>
          <p:cNvPr id="1030" name="Picture 6" descr="Firebase Android Series: Firestore | by Francisco García Sierra |  ProAndroidDev">
            <a:extLst>
              <a:ext uri="{FF2B5EF4-FFF2-40B4-BE49-F238E27FC236}">
                <a16:creationId xmlns:a16="http://schemas.microsoft.com/office/drawing/2014/main" id="{3112396C-820B-41E8-8769-48B261DF2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105" y="4574834"/>
            <a:ext cx="2492273" cy="7674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5759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/>
              <a:t>כבר קרה לכם שהגעתם למקום חדש בחו"ל או בארץ ולא ידעתם לאן כדאי ללכת?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pPr algn="ctr"/>
            <a:r>
              <a:rPr lang="he-IL" sz="4800" dirty="0"/>
              <a:t>הקדמה</a:t>
            </a:r>
            <a:endParaRPr lang="en-US" sz="4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9284" y="1616593"/>
            <a:ext cx="6718300" cy="4093243"/>
          </a:xfrm>
        </p:spPr>
        <p:txBody>
          <a:bodyPr/>
          <a:lstStyle/>
          <a:p>
            <a:pPr algn="r" rtl="1"/>
            <a:r>
              <a:rPr lang="he-IL" sz="1800" dirty="0"/>
              <a:t>בפרוייקט זה מוצגת אפליקציית </a:t>
            </a:r>
            <a:r>
              <a:rPr lang="en-US" sz="1800" dirty="0"/>
              <a:t>web</a:t>
            </a:r>
            <a:r>
              <a:rPr lang="he-IL" sz="1800" dirty="0"/>
              <a:t> שנועדה לתווך בין מגוון רחב של אנשים שרוצים לטייל ולתייר בעולם לבין אנשים מקומיים שרוצים להדריך אותם בנושאים שונים.</a:t>
            </a:r>
          </a:p>
          <a:p>
            <a:pPr algn="r" rtl="1"/>
            <a:r>
              <a:rPr lang="he-IL" sz="1800" dirty="0"/>
              <a:t>האפליקצייה נוצרה בעקבות כך שהרבה פעמים כאשר מגיעים בתור תיירות למקום לא מוכר קשה מאוד לדעת בדיוק לאן ללכת ומה כדאי לראות באיזור. </a:t>
            </a:r>
          </a:p>
          <a:p>
            <a:pPr algn="r" rtl="1"/>
            <a:r>
              <a:rPr lang="he-IL" sz="1800" dirty="0"/>
              <a:t>האפליקציה נותנת ממשק פשוט לתקשורת בין מדריך לתייר ומציאת הדרכה בחו"ל או בארץ בעזרת מילוי של פרטים בסיסיים ורצונות (גם מצד המדריך וגם מצד התייר)</a:t>
            </a:r>
          </a:p>
          <a:p>
            <a:pPr algn="r" rtl="1"/>
            <a:r>
              <a:rPr lang="he-IL" sz="1800" dirty="0"/>
              <a:t> האפליקצייה מאפשרת לכל בן אדם שמעוניין בכך להדריך או להיות מודרך באיזור בו הוא נמצא ע"י כמה פעולות פשוטות.</a:t>
            </a:r>
          </a:p>
          <a:p>
            <a:pPr algn="r" rtl="1"/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7146" y="534133"/>
            <a:ext cx="11214100" cy="757130"/>
          </a:xfrm>
        </p:spPr>
        <p:txBody>
          <a:bodyPr/>
          <a:lstStyle/>
          <a:p>
            <a:pPr algn="ctr"/>
            <a:r>
              <a:rPr lang="he-IL" sz="4800" dirty="0"/>
              <a:t>מטרת הפרויקט</a:t>
            </a:r>
            <a:endParaRPr lang="en-US" sz="4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9284" y="1616593"/>
            <a:ext cx="6718300" cy="4093243"/>
          </a:xfrm>
        </p:spPr>
        <p:txBody>
          <a:bodyPr/>
          <a:lstStyle/>
          <a:p>
            <a:pPr algn="r" rtl="1"/>
            <a:r>
              <a:rPr lang="he-IL" sz="2400" dirty="0"/>
              <a:t>להפוך את החווית התיירות במדינה זרה לנוחה יותר על ידי תיווך בין מקומיים לתיירים</a:t>
            </a:r>
          </a:p>
          <a:p>
            <a:pPr algn="r" rtl="1"/>
            <a:r>
              <a:rPr lang="he-IL" sz="2400" dirty="0"/>
              <a:t>לאפשר לאנשים שמתגוררים במקומות מתוירים בעולם לתת מהידע שלהם לציבור הרחב</a:t>
            </a:r>
          </a:p>
          <a:p>
            <a:pPr algn="r" rtl="1"/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3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pPr algn="ctr"/>
            <a:r>
              <a:rPr lang="he-IL" sz="4800" dirty="0"/>
              <a:t>דרישות</a:t>
            </a:r>
            <a:endParaRPr lang="en-US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r"/>
            <a:r>
              <a:rPr lang="he-IL" u="sng" dirty="0"/>
              <a:t>משתמש הנרשם כתייר:</a:t>
            </a:r>
            <a:endParaRPr lang="en-US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r"/>
            <a:r>
              <a:rPr lang="he-IL" u="sng" dirty="0"/>
              <a:t>משתמש הנרשם כמדריך:</a:t>
            </a:r>
            <a:endParaRPr lang="en-US" u="sn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pPr algn="r" rtl="1"/>
            <a:r>
              <a:rPr lang="he-IL" dirty="0"/>
              <a:t>הרשמה לאתר ומענה על שאלות בסיסיות על מנת לסווג את סוג התיירות, שפה, וגודל קבוצת התיירים שעמו. </a:t>
            </a:r>
          </a:p>
          <a:p>
            <a:pPr algn="r" rtl="1"/>
            <a:r>
              <a:rPr lang="he-IL" dirty="0"/>
              <a:t>מתן ביקורת בונה על המדריך לאחר סיום סיור מוצלח.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u="sng" dirty="0"/>
              <a:t>הפלטפורמה תאפשר:</a:t>
            </a:r>
          </a:p>
          <a:p>
            <a:pPr algn="r" rtl="1"/>
            <a:r>
              <a:rPr lang="he-IL" dirty="0"/>
              <a:t>אלגוריתם להתאמה מדויקת בין דרישות התייר לבין המדריכים המתאימים והמדורגים ביותר</a:t>
            </a:r>
          </a:p>
          <a:p>
            <a:pPr algn="r" rtl="1"/>
            <a:r>
              <a:rPr lang="he-IL" dirty="0"/>
              <a:t>עדכון של פרטי התיירות במידה ורוצים לשנות</a:t>
            </a:r>
          </a:p>
          <a:p>
            <a:pPr algn="r" rtl="1"/>
            <a:r>
              <a:rPr lang="he-IL" dirty="0"/>
              <a:t>עיון במדריכים המדורגים ביותר באתר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/>
          <a:lstStyle/>
          <a:p>
            <a:pPr algn="r" rtl="1"/>
            <a:r>
              <a:rPr lang="he-IL" dirty="0"/>
              <a:t>הרשמה לאתר ומענה על שאלות בסיסיות על מנת לסווג מה רוצה להדריך, שפות אותן מדבר, האם מחזיק רכב למטרות הדרכה וכמובן תעודת יושר. 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u="sng" dirty="0"/>
              <a:t>הפלטפורמה תאפשר:</a:t>
            </a:r>
          </a:p>
          <a:p>
            <a:pPr algn="r" rtl="1"/>
            <a:r>
              <a:rPr lang="he-IL" dirty="0"/>
              <a:t>עדכון של פרטי ההדרכה במידה ורוצה לשנות.</a:t>
            </a: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pPr algn="ctr"/>
            <a:r>
              <a:rPr lang="he-IL" sz="4800" dirty="0"/>
              <a:t>מבנה האתר</a:t>
            </a:r>
            <a:endParaRPr lang="en-US" sz="4800" dirty="0"/>
          </a:p>
        </p:txBody>
      </p:sp>
      <p:pic>
        <p:nvPicPr>
          <p:cNvPr id="25" name="Picture Placeholder 24" descr="Bar chart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978212" y="2096716"/>
            <a:ext cx="1259505" cy="1259505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he-IL" sz="1600" dirty="0"/>
              <a:t>התאמה אישית של הממשק לתייר או מדריך לפי סוג המשתמש שמתחבר בעמוד ההתחברות</a:t>
            </a:r>
            <a:endParaRPr lang="en-US" sz="1600" dirty="0"/>
          </a:p>
        </p:txBody>
      </p:sp>
      <p:pic>
        <p:nvPicPr>
          <p:cNvPr id="27" name="Picture Placeholder 26" descr="Clock">
            <a:extLst>
              <a:ext uri="{FF2B5EF4-FFF2-40B4-BE49-F238E27FC236}">
                <a16:creationId xmlns:a16="http://schemas.microsoft.com/office/drawing/2014/main" id="{6F737161-FE67-434D-A781-59EDB9EDC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710265" y="2169495"/>
            <a:ext cx="1259505" cy="1259505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he-IL" sz="1600" dirty="0"/>
              <a:t>אלגוריתם חיפוש מהיר להתאמה בין תייר למדריך</a:t>
            </a:r>
            <a:endParaRPr lang="en-US" sz="1600" dirty="0"/>
          </a:p>
        </p:txBody>
      </p:sp>
      <p:pic>
        <p:nvPicPr>
          <p:cNvPr id="29" name="Picture Placeholder 28" descr="Microscope">
            <a:extLst>
              <a:ext uri="{FF2B5EF4-FFF2-40B4-BE49-F238E27FC236}">
                <a16:creationId xmlns:a16="http://schemas.microsoft.com/office/drawing/2014/main" id="{9E5BF01B-21D6-4D43-9CAE-0298685C1A7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he-IL" sz="1600" dirty="0"/>
              <a:t>הרשמה מפורטת על מנת ליצור דיוק מירבי של התאמה</a:t>
            </a:r>
            <a:endParaRPr lang="en-US" sz="1600" dirty="0"/>
          </a:p>
        </p:txBody>
      </p:sp>
      <p:pic>
        <p:nvPicPr>
          <p:cNvPr id="31" name="Picture Placeholder 30" descr="Magnifying glass">
            <a:extLst>
              <a:ext uri="{FF2B5EF4-FFF2-40B4-BE49-F238E27FC236}">
                <a16:creationId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3258350" y="2140321"/>
            <a:ext cx="1259505" cy="1259505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rtl="1"/>
            <a:r>
              <a:rPr lang="he-IL" sz="1800" dirty="0"/>
              <a:t>שימוש בשיטת ה-</a:t>
            </a:r>
            <a:r>
              <a:rPr lang="en-US" sz="1800" dirty="0"/>
              <a:t>single page app </a:t>
            </a:r>
            <a:r>
              <a:rPr lang="he-IL" sz="1800" dirty="0"/>
              <a:t>ללא טעינת כל דף אינטרנט ויצירת ממשק חלק ונוח</a:t>
            </a:r>
            <a:endParaRPr lang="en-US" sz="1800" dirty="0"/>
          </a:p>
        </p:txBody>
      </p:sp>
      <p:pic>
        <p:nvPicPr>
          <p:cNvPr id="33" name="Picture Placeholder 32" descr="Head with Gears">
            <a:extLst>
              <a:ext uri="{FF2B5EF4-FFF2-40B4-BE49-F238E27FC236}">
                <a16:creationId xmlns:a16="http://schemas.microsoft.com/office/drawing/2014/main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he-IL" sz="1600" dirty="0"/>
              <a:t>שינוי פרטים אישיים בצורה נוחה ומהירה</a:t>
            </a: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39C8-82C5-4766-8C5C-0A1937A2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Framework: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E842B7-3D6A-464A-B4DB-F0701FE3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1026" name="Picture 2" descr="What is Angular? | Architecture &amp;amp; Features | Angular Certification">
            <a:extLst>
              <a:ext uri="{FF2B5EF4-FFF2-40B4-BE49-F238E27FC236}">
                <a16:creationId xmlns:a16="http://schemas.microsoft.com/office/drawing/2014/main" id="{87B3D251-C05F-46EE-B2D8-474DBD723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46" y="1341893"/>
            <a:ext cx="4709746" cy="47097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overview">
            <a:extLst>
              <a:ext uri="{FF2B5EF4-FFF2-40B4-BE49-F238E27FC236}">
                <a16:creationId xmlns:a16="http://schemas.microsoft.com/office/drawing/2014/main" id="{E717032D-8E6A-4F21-830A-867C10E89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124" y="2734409"/>
            <a:ext cx="6156476" cy="33172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61084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92" y="0"/>
            <a:ext cx="8054730" cy="757130"/>
          </a:xfrm>
        </p:spPr>
        <p:txBody>
          <a:bodyPr/>
          <a:lstStyle/>
          <a:p>
            <a:pPr algn="ctr"/>
            <a:r>
              <a:rPr lang="he-IL" sz="4800" dirty="0"/>
              <a:t>ארכיטקטורה:</a:t>
            </a:r>
            <a:endParaRPr lang="en-US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D9B4D74-5CAB-4424-A9CD-FEDDE629A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866302"/>
            <a:ext cx="8286750" cy="53646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0354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A9CE-995C-4081-B71E-B2BAF2605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6485218" cy="757130"/>
          </a:xfrm>
        </p:spPr>
        <p:txBody>
          <a:bodyPr/>
          <a:lstStyle/>
          <a:p>
            <a:pPr algn="r"/>
            <a:r>
              <a:rPr lang="he-IL" sz="4800" dirty="0"/>
              <a:t>דוגמה לדף כניסה:</a:t>
            </a:r>
            <a:endParaRPr lang="en-US" sz="4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BB83A7-76D1-404F-8D0B-7277F373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6D465F-A7BE-4AEB-8174-F0CF9B243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038" y="1468719"/>
            <a:ext cx="9757194" cy="46631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7411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341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Trade Gothic LT Pro</vt:lpstr>
      <vt:lpstr>Trebuchet MS</vt:lpstr>
      <vt:lpstr>Office Theme</vt:lpstr>
      <vt:lpstr>אפליקציית תיירות מקומית</vt:lpstr>
      <vt:lpstr>כבר קרה לכם שהגעתם למקום חדש בחו"ל או בארץ ולא ידעתם לאן כדאי ללכת?</vt:lpstr>
      <vt:lpstr>הקדמה</vt:lpstr>
      <vt:lpstr>מטרת הפרויקט</vt:lpstr>
      <vt:lpstr>דרישות</vt:lpstr>
      <vt:lpstr>מבנה האתר</vt:lpstr>
      <vt:lpstr>Angular Framework:</vt:lpstr>
      <vt:lpstr>ארכיטקטורה:</vt:lpstr>
      <vt:lpstr>דוגמה לדף כניסה:</vt:lpstr>
      <vt:lpstr>דוגמאות לדף כניסה לאתר:</vt:lpstr>
      <vt:lpstr>טכנולוגיות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אתר תיירות מקומית</dc:title>
  <dc:creator>Israeli, Noa</dc:creator>
  <cp:lastModifiedBy>Israeli, Noa</cp:lastModifiedBy>
  <cp:revision>11</cp:revision>
  <dcterms:created xsi:type="dcterms:W3CDTF">2021-10-17T13:30:28Z</dcterms:created>
  <dcterms:modified xsi:type="dcterms:W3CDTF">2021-10-18T18:43:39Z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