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307" r:id="rId3"/>
    <p:sldId id="310" r:id="rId4"/>
    <p:sldId id="309" r:id="rId5"/>
    <p:sldId id="308" r:id="rId6"/>
    <p:sldId id="305" r:id="rId7"/>
    <p:sldId id="306" r:id="rId8"/>
    <p:sldId id="290" r:id="rId9"/>
    <p:sldId id="311" r:id="rId10"/>
    <p:sldId id="273" r:id="rId11"/>
    <p:sldId id="298" r:id="rId12"/>
    <p:sldId id="280" r:id="rId13"/>
    <p:sldId id="304" r:id="rId14"/>
    <p:sldId id="281" r:id="rId15"/>
    <p:sldId id="302" r:id="rId16"/>
    <p:sldId id="314" r:id="rId17"/>
    <p:sldId id="313" r:id="rId18"/>
    <p:sldId id="312" r:id="rId19"/>
    <p:sldId id="315" r:id="rId20"/>
    <p:sldId id="28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ED9538-78B8-B71C-6331-70187D182242}" name="נוי מלכה" initials="NM" userId="S::Noy.Malka@e.braude.ac.il::5f490f07-80bf-49fa-b668-866ec1d6a851" providerId="AD"/>
  <p188:author id="{AC5DAF6D-535A-60C2-F772-D1564C7E8DD5}" name="נועה קריספין" initials="NK" userId="S::Noa.Krispin@e.braude.ac.il::c748c938-6e22-4791-86fb-fc094b5499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FF2"/>
    <a:srgbClr val="61CBF4"/>
    <a:srgbClr val="5EB2FC"/>
    <a:srgbClr val="62DDD6"/>
    <a:srgbClr val="41C1BA"/>
    <a:srgbClr val="0070C0"/>
    <a:srgbClr val="68BFE6"/>
    <a:srgbClr val="83CBEB"/>
    <a:srgbClr val="4949E7"/>
    <a:srgbClr val="5A9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61F30-90B4-4B48-91AD-E9DCE934F502}" v="4000" dt="2024-09-21T17:08:13.900"/>
    <p1510:client id="{C0441D0B-CDF2-4D7A-9B9A-066F78CEBB85}" v="2301" dt="2024-09-21T17:17:58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582" autoAdjust="0"/>
  </p:normalViewPr>
  <p:slideViewPr>
    <p:cSldViewPr snapToGrid="0">
      <p:cViewPr varScale="1">
        <p:scale>
          <a:sx n="72" d="100"/>
          <a:sy n="72" d="100"/>
        </p:scale>
        <p:origin x="125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נוי מלכה" userId="5f490f07-80bf-49fa-b668-866ec1d6a851" providerId="ADAL" clId="{604BF894-A5A2-4010-82D0-7F9A470A154C}"/>
    <pc:docChg chg="undo custSel modSld">
      <pc:chgData name="נוי מלכה" userId="5f490f07-80bf-49fa-b668-866ec1d6a851" providerId="ADAL" clId="{604BF894-A5A2-4010-82D0-7F9A470A154C}" dt="2024-09-21T17:48:42.389" v="217" actId="13926"/>
      <pc:docMkLst>
        <pc:docMk/>
      </pc:docMkLst>
      <pc:sldChg chg="modNotesTx">
        <pc:chgData name="נוי מלכה" userId="5f490f07-80bf-49fa-b668-866ec1d6a851" providerId="ADAL" clId="{604BF894-A5A2-4010-82D0-7F9A470A154C}" dt="2024-09-21T17:20:48.769" v="5" actId="20577"/>
        <pc:sldMkLst>
          <pc:docMk/>
          <pc:sldMk cId="0" sldId="273"/>
        </pc:sldMkLst>
      </pc:sldChg>
      <pc:sldChg chg="modNotesTx">
        <pc:chgData name="נוי מלכה" userId="5f490f07-80bf-49fa-b668-866ec1d6a851" providerId="ADAL" clId="{604BF894-A5A2-4010-82D0-7F9A470A154C}" dt="2024-09-21T17:21:22.547" v="12" actId="20577"/>
        <pc:sldMkLst>
          <pc:docMk/>
          <pc:sldMk cId="1077471697" sldId="285"/>
        </pc:sldMkLst>
      </pc:sldChg>
      <pc:sldChg chg="modNotesTx">
        <pc:chgData name="נוי מלכה" userId="5f490f07-80bf-49fa-b668-866ec1d6a851" providerId="ADAL" clId="{604BF894-A5A2-4010-82D0-7F9A470A154C}" dt="2024-09-21T17:20:40.597" v="3" actId="20577"/>
        <pc:sldMkLst>
          <pc:docMk/>
          <pc:sldMk cId="2717481554" sldId="290"/>
        </pc:sldMkLst>
      </pc:sldChg>
      <pc:sldChg chg="modNotesTx">
        <pc:chgData name="נוי מלכה" userId="5f490f07-80bf-49fa-b668-866ec1d6a851" providerId="ADAL" clId="{604BF894-A5A2-4010-82D0-7F9A470A154C}" dt="2024-09-21T17:21:04.412" v="6" actId="20577"/>
        <pc:sldMkLst>
          <pc:docMk/>
          <pc:sldMk cId="1352820410" sldId="298"/>
        </pc:sldMkLst>
      </pc:sldChg>
      <pc:sldChg chg="modNotesTx">
        <pc:chgData name="נוי מלכה" userId="5f490f07-80bf-49fa-b668-866ec1d6a851" providerId="ADAL" clId="{604BF894-A5A2-4010-82D0-7F9A470A154C}" dt="2024-09-21T17:21:08.420" v="7" actId="20577"/>
        <pc:sldMkLst>
          <pc:docMk/>
          <pc:sldMk cId="2669938155" sldId="302"/>
        </pc:sldMkLst>
      </pc:sldChg>
      <pc:sldChg chg="modSp mod">
        <pc:chgData name="נוי מלכה" userId="5f490f07-80bf-49fa-b668-866ec1d6a851" providerId="ADAL" clId="{604BF894-A5A2-4010-82D0-7F9A470A154C}" dt="2024-09-21T17:39:19.625" v="197" actId="20577"/>
        <pc:sldMkLst>
          <pc:docMk/>
          <pc:sldMk cId="29424183" sldId="305"/>
        </pc:sldMkLst>
        <pc:spChg chg="mod">
          <ac:chgData name="נוי מלכה" userId="5f490f07-80bf-49fa-b668-866ec1d6a851" providerId="ADAL" clId="{604BF894-A5A2-4010-82D0-7F9A470A154C}" dt="2024-09-21T17:39:19.625" v="197" actId="20577"/>
          <ac:spMkLst>
            <pc:docMk/>
            <pc:sldMk cId="29424183" sldId="305"/>
            <ac:spMk id="18" creationId="{676F613B-28C3-64C2-DF16-4C5BF948AF83}"/>
          </ac:spMkLst>
        </pc:spChg>
      </pc:sldChg>
      <pc:sldChg chg="modSp mod modNotesTx">
        <pc:chgData name="נוי מלכה" userId="5f490f07-80bf-49fa-b668-866ec1d6a851" providerId="ADAL" clId="{604BF894-A5A2-4010-82D0-7F9A470A154C}" dt="2024-09-21T17:39:55.624" v="202" actId="1076"/>
        <pc:sldMkLst>
          <pc:docMk/>
          <pc:sldMk cId="2138052732" sldId="306"/>
        </pc:sldMkLst>
        <pc:spChg chg="mod">
          <ac:chgData name="נוי מלכה" userId="5f490f07-80bf-49fa-b668-866ec1d6a851" providerId="ADAL" clId="{604BF894-A5A2-4010-82D0-7F9A470A154C}" dt="2024-09-21T17:39:55.624" v="202" actId="1076"/>
          <ac:spMkLst>
            <pc:docMk/>
            <pc:sldMk cId="2138052732" sldId="306"/>
            <ac:spMk id="2" creationId="{9070EB59-124F-0AF7-EF0D-AAF6752EEFEB}"/>
          </ac:spMkLst>
        </pc:spChg>
      </pc:sldChg>
      <pc:sldChg chg="modSp mod modNotesTx">
        <pc:chgData name="נוי מלכה" userId="5f490f07-80bf-49fa-b668-866ec1d6a851" providerId="ADAL" clId="{604BF894-A5A2-4010-82D0-7F9A470A154C}" dt="2024-09-21T17:26:37.812" v="14" actId="115"/>
        <pc:sldMkLst>
          <pc:docMk/>
          <pc:sldMk cId="1474835200" sldId="307"/>
        </pc:sldMkLst>
        <pc:spChg chg="mod">
          <ac:chgData name="נוי מלכה" userId="5f490f07-80bf-49fa-b668-866ec1d6a851" providerId="ADAL" clId="{604BF894-A5A2-4010-82D0-7F9A470A154C}" dt="2024-09-21T17:26:37.812" v="14" actId="115"/>
          <ac:spMkLst>
            <pc:docMk/>
            <pc:sldMk cId="1474835200" sldId="307"/>
            <ac:spMk id="169" creationId="{F866E6C8-863C-F25C-6F83-5EC1822C8563}"/>
          </ac:spMkLst>
        </pc:spChg>
      </pc:sldChg>
      <pc:sldChg chg="modSp mod">
        <pc:chgData name="נוי מלכה" userId="5f490f07-80bf-49fa-b668-866ec1d6a851" providerId="ADAL" clId="{604BF894-A5A2-4010-82D0-7F9A470A154C}" dt="2024-09-21T17:37:55.010" v="173" actId="20577"/>
        <pc:sldMkLst>
          <pc:docMk/>
          <pc:sldMk cId="1168104989" sldId="308"/>
        </pc:sldMkLst>
        <pc:spChg chg="mod">
          <ac:chgData name="נוי מלכה" userId="5f490f07-80bf-49fa-b668-866ec1d6a851" providerId="ADAL" clId="{604BF894-A5A2-4010-82D0-7F9A470A154C}" dt="2024-09-21T17:37:55.010" v="173" actId="20577"/>
          <ac:spMkLst>
            <pc:docMk/>
            <pc:sldMk cId="1168104989" sldId="308"/>
            <ac:spMk id="94" creationId="{7D147974-C989-D683-8865-B201DB8B0229}"/>
          </ac:spMkLst>
        </pc:spChg>
        <pc:spChg chg="mod">
          <ac:chgData name="נוי מלכה" userId="5f490f07-80bf-49fa-b668-866ec1d6a851" providerId="ADAL" clId="{604BF894-A5A2-4010-82D0-7F9A470A154C}" dt="2024-09-21T17:34:13.642" v="161" actId="1076"/>
          <ac:spMkLst>
            <pc:docMk/>
            <pc:sldMk cId="1168104989" sldId="308"/>
            <ac:spMk id="116" creationId="{E8088857-3FA1-DC9E-F1A0-0B0E882ACAEB}"/>
          </ac:spMkLst>
        </pc:spChg>
      </pc:sldChg>
      <pc:sldChg chg="modSp mod">
        <pc:chgData name="נוי מלכה" userId="5f490f07-80bf-49fa-b668-866ec1d6a851" providerId="ADAL" clId="{604BF894-A5A2-4010-82D0-7F9A470A154C}" dt="2024-09-21T17:48:42.389" v="217" actId="13926"/>
        <pc:sldMkLst>
          <pc:docMk/>
          <pc:sldMk cId="1815252366" sldId="309"/>
        </pc:sldMkLst>
        <pc:spChg chg="mod">
          <ac:chgData name="נוי מלכה" userId="5f490f07-80bf-49fa-b668-866ec1d6a851" providerId="ADAL" clId="{604BF894-A5A2-4010-82D0-7F9A470A154C}" dt="2024-09-21T17:48:42.389" v="217" actId="13926"/>
          <ac:spMkLst>
            <pc:docMk/>
            <pc:sldMk cId="1815252366" sldId="309"/>
            <ac:spMk id="158" creationId="{97321956-057B-0833-F44D-308B40135522}"/>
          </ac:spMkLst>
        </pc:spChg>
      </pc:sldChg>
      <pc:sldChg chg="modNotesTx">
        <pc:chgData name="נוי מלכה" userId="5f490f07-80bf-49fa-b668-866ec1d6a851" providerId="ADAL" clId="{604BF894-A5A2-4010-82D0-7F9A470A154C}" dt="2024-09-21T17:20:25.332" v="1" actId="20577"/>
        <pc:sldMkLst>
          <pc:docMk/>
          <pc:sldMk cId="1601598526" sldId="310"/>
        </pc:sldMkLst>
      </pc:sldChg>
      <pc:sldChg chg="modSp mod modNotesTx">
        <pc:chgData name="נוי מלכה" userId="5f490f07-80bf-49fa-b668-866ec1d6a851" providerId="ADAL" clId="{604BF894-A5A2-4010-82D0-7F9A470A154C}" dt="2024-09-21T17:41:23.572" v="216" actId="20577"/>
        <pc:sldMkLst>
          <pc:docMk/>
          <pc:sldMk cId="794842623" sldId="311"/>
        </pc:sldMkLst>
        <pc:spChg chg="mod">
          <ac:chgData name="נוי מלכה" userId="5f490f07-80bf-49fa-b668-866ec1d6a851" providerId="ADAL" clId="{604BF894-A5A2-4010-82D0-7F9A470A154C}" dt="2024-09-21T17:41:23.572" v="216" actId="20577"/>
          <ac:spMkLst>
            <pc:docMk/>
            <pc:sldMk cId="794842623" sldId="311"/>
            <ac:spMk id="14" creationId="{ADD5FABD-C6AD-FD42-B509-603891CC00FE}"/>
          </ac:spMkLst>
        </pc:spChg>
      </pc:sldChg>
      <pc:sldChg chg="modNotesTx">
        <pc:chgData name="נוי מלכה" userId="5f490f07-80bf-49fa-b668-866ec1d6a851" providerId="ADAL" clId="{604BF894-A5A2-4010-82D0-7F9A470A154C}" dt="2024-09-21T17:21:16.354" v="10" actId="20577"/>
        <pc:sldMkLst>
          <pc:docMk/>
          <pc:sldMk cId="501140148" sldId="312"/>
        </pc:sldMkLst>
      </pc:sldChg>
      <pc:sldChg chg="modNotesTx">
        <pc:chgData name="נוי מלכה" userId="5f490f07-80bf-49fa-b668-866ec1d6a851" providerId="ADAL" clId="{604BF894-A5A2-4010-82D0-7F9A470A154C}" dt="2024-09-21T17:21:13.420" v="9" actId="20577"/>
        <pc:sldMkLst>
          <pc:docMk/>
          <pc:sldMk cId="2243158657" sldId="313"/>
        </pc:sldMkLst>
      </pc:sldChg>
      <pc:sldChg chg="modNotesTx">
        <pc:chgData name="נוי מלכה" userId="5f490f07-80bf-49fa-b668-866ec1d6a851" providerId="ADAL" clId="{604BF894-A5A2-4010-82D0-7F9A470A154C}" dt="2024-09-21T17:21:10.897" v="8" actId="20577"/>
        <pc:sldMkLst>
          <pc:docMk/>
          <pc:sldMk cId="2642221847" sldId="314"/>
        </pc:sldMkLst>
      </pc:sldChg>
      <pc:sldChg chg="modNotesTx">
        <pc:chgData name="נוי מלכה" userId="5f490f07-80bf-49fa-b668-866ec1d6a851" providerId="ADAL" clId="{604BF894-A5A2-4010-82D0-7F9A470A154C}" dt="2024-09-21T17:21:19.459" v="11" actId="20577"/>
        <pc:sldMkLst>
          <pc:docMk/>
          <pc:sldMk cId="937889119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1852E-B6A6-4171-A00C-03C6B4C8D4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B7DB6-40E2-4AA8-AF35-011282479937}">
      <dgm:prSet phldrT="[טקסט]" custT="1"/>
      <dgm:spPr>
        <a:solidFill>
          <a:srgbClr val="4FB8EE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Prompt Black" panose="00000A00000000000000" pitchFamily="2" charset="-34"/>
              <a:cs typeface="Prompt Black" panose="00000A00000000000000" pitchFamily="2" charset="-34"/>
            </a:rPr>
            <a:t>Final Project</a:t>
          </a:r>
        </a:p>
      </dgm:t>
    </dgm:pt>
    <dgm:pt modelId="{82178526-BBE5-4051-9E09-C6D1E3BACCEF}" type="parTrans" cxnId="{C294EA4D-188A-4F3F-BCDA-8BC3866E075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7562DB25-0FC5-4BDC-8F41-CF11AF4C082B}" type="sibTrans" cxnId="{C294EA4D-188A-4F3F-BCDA-8BC3866E075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42356F9B-FD72-463B-B553-3D931B6A7195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Identify potential supervisors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0FA15254-FDCF-48BF-9924-6807F0030E69}" type="parTrans" cxnId="{CF58C0B9-B1F0-413A-9DC8-7EFE4188B06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9CCC6145-EBBB-4D6E-B5F4-36719B3E6E11}" type="sibTrans" cxnId="{CF58C0B9-B1F0-413A-9DC8-7EFE4188B06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F394760-FD83-47C7-A2AC-0E686FEA2EB6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Submit project proposal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39D0ADE2-1573-4341-B454-F53C44C42C52}" type="parTrans" cxnId="{09B9EBB9-DACA-42B3-A889-7045726BCF8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23C5E47A-15A3-4FEE-A393-B5181BD5E13D}" type="sibTrans" cxnId="{09B9EBB9-DACA-42B3-A889-7045726BCF8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8963E49-6BD8-45C6-B4E6-0BFADECD6C88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Supervisor review and approval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52AF94B9-DD77-45DE-A1C0-C702F516860B}" type="parTrans" cxnId="{CA554635-4DD7-4733-AE49-03E245C2768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CAB2D999-DFD1-41EB-86BE-A59295B95B94}" type="sibTrans" cxnId="{CA554635-4DD7-4733-AE49-03E245C2768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4E0C5891-62CF-4302-96D4-0C14D9D79698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Forward proposal to coordinators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ED10BD62-27ED-417F-9CE5-CCF4F5906FEA}" type="parTrans" cxnId="{437AC640-5582-4574-A17C-D51330F2D30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497CB4C1-4278-422C-8DC5-44E49B671941}" type="sibTrans" cxnId="{437AC640-5582-4574-A17C-D51330F2D30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F21EFBB9-D123-4F3F-9938-DFB5D0FF0E3C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Coordinator approval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635365A8-B157-43B0-89FC-5D1D530C54C1}" type="parTrans" cxnId="{68CE0AA1-6EE1-4809-91E4-469124D59F9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87A32B5-C30C-4A4B-A690-7F5A402F3891}" type="sibTrans" cxnId="{68CE0AA1-6EE1-4809-91E4-469124D59F9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29AC1DD8-62F1-44D1-BB35-543E2BC21BB3}">
      <dgm:prSet phldrT="[טקסט]" custT="1"/>
      <dgm:spPr>
        <a:solidFill>
          <a:srgbClr val="4FB8EE"/>
        </a:solidFill>
      </dgm:spPr>
      <dgm:t>
        <a:bodyPr/>
        <a:lstStyle/>
        <a:p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Book Submission, System Testing, and Grading</a:t>
          </a:r>
          <a:endParaRPr lang="he-IL" sz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7D83F891-A4A6-48AA-97E5-88C17B6877D7}" type="parTrans" cxnId="{42ACAD0F-9F61-4C31-9103-D3AF6AD069C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CF9E542-B56D-4361-89B3-5CCA499B13D3}" type="sibTrans" cxnId="{42ACAD0F-9F61-4C31-9103-D3AF6AD069C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7DFD1F13-039C-4B41-BC38-2FEDB1C567A4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Submit project presentation form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CAECBDD6-4BB4-4270-9B1F-DC19667C3CEC}" type="parTrans" cxnId="{06CEBD7D-C2FA-41DB-84D9-D20AAE416A89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BBEAB819-F93C-44B3-ACC2-17FEF1E71569}" type="sibTrans" cxnId="{06CEBD7D-C2FA-41DB-84D9-D20AAE416A89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C2EDD45A-7DDC-4E4C-A4EF-8BD53DE81506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Record project presentation grade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0F4CB5F8-EA7E-4413-83ED-8A9A74814009}" type="parTrans" cxnId="{C425A854-E299-4A28-8FAC-9D765A4D51A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C5269DF7-9EF0-4EE0-8971-82448E99C736}" type="sibTrans" cxnId="{C425A854-E299-4A28-8FAC-9D765A4D51A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A2A3C48D-AA2A-4C55-9697-E5FC745D05AD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Provide guest access for viewing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AB240A28-C58D-41CF-B8FE-E1B1BA4CDF90}" type="parTrans" cxnId="{2B99C70E-97BE-4629-99C3-988B9A28F72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BF9A0FB4-EFD3-4E27-9EFE-6E7F112E552E}" type="sibTrans" cxnId="{2B99C70E-97BE-4629-99C3-988B9A28F72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BC04BB2-2C43-4CE4-9584-B0652E760973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Consolidate project scores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817F8AD7-4003-4A09-847B-E744F898FC1A}" type="sibTrans" cxnId="{88D3DA46-A970-4FA2-877B-BBF9272BCAA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DD47B92A-6D01-426E-8A47-286EDED2B2E7}" type="parTrans" cxnId="{88D3DA46-A970-4FA2-877B-BBF9272BCAA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D068026D-232C-4894-AA1F-5CA24340C488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Grade project book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9573DD33-1F4E-43C4-B81B-D74F0649B265}" type="parTrans" cxnId="{623784AC-7825-42CC-98AE-C45192A035D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0DE3EED3-492E-4985-B53A-61A0E64987A7}" type="sibTrans" cxnId="{623784AC-7825-42CC-98AE-C45192A035D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97A23069-F427-4A6A-936B-57F33F97E39A}">
      <dgm:prSet phldrT="[טקסט]" custT="1"/>
      <dgm:spPr>
        <a:solidFill>
          <a:srgbClr val="4FB8EE"/>
        </a:solidFill>
      </dgm:spPr>
      <dgm:t>
        <a:bodyPr/>
        <a:lstStyle/>
        <a:p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 Presentation Scheduling and Coordination</a:t>
          </a:r>
          <a:endParaRPr lang="he-IL" sz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954F2990-FE6B-4CDD-80C2-66BB0F437EC4}" type="parTrans" cxnId="{FC6EDE5C-F611-4D87-B778-1AEC7DB8A0E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EC1FFD88-94F1-402E-AA31-533532F40CB1}" type="sibTrans" cxnId="{FC6EDE5C-F611-4D87-B778-1AEC7DB8A0E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7F781995-0A56-415C-8958-80AADA06540C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Coordinate panel availability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AEFBD58A-28B8-4DCE-A70A-B5C011B93C8A}" type="parTrans" cxnId="{C0A07515-EFB7-4569-9127-EEF0FE36063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C0B451AB-0563-4B4C-B8CF-1E22D54F2887}" type="sibTrans" cxnId="{C0A07515-EFB7-4569-9127-EEF0FE36063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24B4A2C7-F606-4BD8-8461-218A43ACB605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Conduct final presentation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DB1D1FA9-2F74-44AD-B931-2D0165B25E9B}" type="parTrans" cxnId="{B2ECD3E5-50FC-4842-8945-6B065207ADF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895CBD2F-F1A2-4CE3-983E-570DE4AC4018}" type="sibTrans" cxnId="{B2ECD3E5-50FC-4842-8945-6B065207ADF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0EABAF2B-A0FD-45B2-880F-92D7835CE546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Schedule presentation dates</a:t>
          </a:r>
          <a:endParaRPr lang="he-IL" sz="10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7F1AD4DF-AD82-421A-8247-44EA4989DA8C}" type="parTrans" cxnId="{5D732571-DE98-40E9-8060-598D7694CE2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2CD2234E-E0BE-4AAD-9D9A-1FB610F4E722}" type="sibTrans" cxnId="{5D732571-DE98-40E9-8060-598D7694CE2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5650410D-787E-49A4-92E4-0DF9A0C64EC8}">
      <dgm:prSet phldrT="[טקסט]" custT="1"/>
      <dgm:spPr>
        <a:solidFill>
          <a:srgbClr val="4FB8EE"/>
        </a:solidFill>
      </dgm:spPr>
      <dgm:t>
        <a:bodyPr/>
        <a:lstStyle/>
        <a:p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Finding a Supervisor and Project Approval</a:t>
          </a:r>
        </a:p>
      </dgm:t>
    </dgm:pt>
    <dgm:pt modelId="{B25A60DF-0562-4B9C-90B2-06E823CF47E2}" type="parTrans" cxnId="{FA910B01-9863-4BCC-BD85-F1D0219F944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DA9DFFA3-ED9D-4B77-9723-7DF50A9A653E}" type="sibTrans" cxnId="{FA910B01-9863-4BCC-BD85-F1D0219F944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  <a:cs typeface="Prompt" panose="00000500000000000000" pitchFamily="2" charset="-34"/>
          </a:endParaRPr>
        </a:p>
      </dgm:t>
    </dgm:pt>
    <dgm:pt modelId="{6CC19621-51C0-4F53-8034-5832503239F8}">
      <dgm:prSet phldrT="[טקסט]"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Provide feedback to students</a:t>
          </a:r>
          <a:endParaRPr lang="he-IL" sz="10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gm:t>
    </dgm:pt>
    <dgm:pt modelId="{4D5B713D-7F2F-4496-9F3E-D3949E0CCDA7}" type="parTrans" cxnId="{28E87B1A-5748-4C11-AD6D-5D817A32D43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7518972-0A2F-4CC2-9273-33C96F9A8B85}" type="sibTrans" cxnId="{28E87B1A-5748-4C11-AD6D-5D817A32D43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74ED253-AE89-40DF-AFC9-D53C61BA5F8B}" type="pres">
      <dgm:prSet presAssocID="{8811852E-B6A6-4171-A00C-03C6B4C8D4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433381-1617-4674-B99C-856DC57D4F4A}" type="pres">
      <dgm:prSet presAssocID="{5BFB7DB6-40E2-4AA8-AF35-011282479937}" presName="hierRoot1" presStyleCnt="0">
        <dgm:presLayoutVars>
          <dgm:hierBranch val="init"/>
        </dgm:presLayoutVars>
      </dgm:prSet>
      <dgm:spPr/>
    </dgm:pt>
    <dgm:pt modelId="{7B8B1FB1-F675-43B5-A9C0-3DBE6DBA3C48}" type="pres">
      <dgm:prSet presAssocID="{5BFB7DB6-40E2-4AA8-AF35-011282479937}" presName="rootComposite1" presStyleCnt="0"/>
      <dgm:spPr/>
    </dgm:pt>
    <dgm:pt modelId="{2B6F8761-FD05-47B5-8A02-F390D4A9CA6F}" type="pres">
      <dgm:prSet presAssocID="{5BFB7DB6-40E2-4AA8-AF35-011282479937}" presName="rootText1" presStyleLbl="node0" presStyleIdx="0" presStyleCnt="1" custScaleX="286722" custScaleY="118072">
        <dgm:presLayoutVars>
          <dgm:chPref val="3"/>
        </dgm:presLayoutVars>
      </dgm:prSet>
      <dgm:spPr/>
    </dgm:pt>
    <dgm:pt modelId="{0C2F17BF-0841-471D-9906-90C35ABCBA3A}" type="pres">
      <dgm:prSet presAssocID="{5BFB7DB6-40E2-4AA8-AF35-011282479937}" presName="rootConnector1" presStyleLbl="node1" presStyleIdx="0" presStyleCnt="0"/>
      <dgm:spPr/>
    </dgm:pt>
    <dgm:pt modelId="{778A3040-DFB2-4FEB-BA76-D02B3629929A}" type="pres">
      <dgm:prSet presAssocID="{5BFB7DB6-40E2-4AA8-AF35-011282479937}" presName="hierChild2" presStyleCnt="0"/>
      <dgm:spPr/>
    </dgm:pt>
    <dgm:pt modelId="{8F1BAC91-89E3-4C8C-93D1-9B8F885B41ED}" type="pres">
      <dgm:prSet presAssocID="{B25A60DF-0562-4B9C-90B2-06E823CF47E2}" presName="Name37" presStyleLbl="parChTrans1D2" presStyleIdx="0" presStyleCnt="3"/>
      <dgm:spPr/>
    </dgm:pt>
    <dgm:pt modelId="{710C1525-5D4C-46BC-A58E-43789AF7CDD1}" type="pres">
      <dgm:prSet presAssocID="{5650410D-787E-49A4-92E4-0DF9A0C64EC8}" presName="hierRoot2" presStyleCnt="0">
        <dgm:presLayoutVars>
          <dgm:hierBranch val="init"/>
        </dgm:presLayoutVars>
      </dgm:prSet>
      <dgm:spPr/>
    </dgm:pt>
    <dgm:pt modelId="{18A68EE8-AEFA-45AC-8C62-33CF8F56ED2B}" type="pres">
      <dgm:prSet presAssocID="{5650410D-787E-49A4-92E4-0DF9A0C64EC8}" presName="rootComposite" presStyleCnt="0"/>
      <dgm:spPr/>
    </dgm:pt>
    <dgm:pt modelId="{7D6C20FB-5D8A-40EC-9433-1A6BF269D09E}" type="pres">
      <dgm:prSet presAssocID="{5650410D-787E-49A4-92E4-0DF9A0C64EC8}" presName="rootText" presStyleLbl="node2" presStyleIdx="0" presStyleCnt="3" custScaleX="229096" custScaleY="191529">
        <dgm:presLayoutVars>
          <dgm:chPref val="3"/>
        </dgm:presLayoutVars>
      </dgm:prSet>
      <dgm:spPr/>
    </dgm:pt>
    <dgm:pt modelId="{2BB166E4-7E01-4A52-8885-44234787587C}" type="pres">
      <dgm:prSet presAssocID="{5650410D-787E-49A4-92E4-0DF9A0C64EC8}" presName="rootConnector" presStyleLbl="node2" presStyleIdx="0" presStyleCnt="3"/>
      <dgm:spPr/>
    </dgm:pt>
    <dgm:pt modelId="{E5333F17-83BE-4AAC-BBEF-EBD29552E272}" type="pres">
      <dgm:prSet presAssocID="{5650410D-787E-49A4-92E4-0DF9A0C64EC8}" presName="hierChild4" presStyleCnt="0"/>
      <dgm:spPr/>
    </dgm:pt>
    <dgm:pt modelId="{DD24125B-2820-4F62-9702-ED4EF66C3A5A}" type="pres">
      <dgm:prSet presAssocID="{0FA15254-FDCF-48BF-9924-6807F0030E69}" presName="Name37" presStyleLbl="parChTrans1D3" presStyleIdx="0" presStyleCnt="14"/>
      <dgm:spPr/>
    </dgm:pt>
    <dgm:pt modelId="{D885517A-92B8-470F-AD8B-A503A2A53F4A}" type="pres">
      <dgm:prSet presAssocID="{42356F9B-FD72-463B-B553-3D931B6A7195}" presName="hierRoot2" presStyleCnt="0">
        <dgm:presLayoutVars>
          <dgm:hierBranch val="init"/>
        </dgm:presLayoutVars>
      </dgm:prSet>
      <dgm:spPr/>
    </dgm:pt>
    <dgm:pt modelId="{1FD0AF10-F3D6-4B80-8C83-18CEC8E0042B}" type="pres">
      <dgm:prSet presAssocID="{42356F9B-FD72-463B-B553-3D931B6A7195}" presName="rootComposite" presStyleCnt="0"/>
      <dgm:spPr/>
    </dgm:pt>
    <dgm:pt modelId="{08728F9E-15BD-43C6-9086-B34F05B762FA}" type="pres">
      <dgm:prSet presAssocID="{42356F9B-FD72-463B-B553-3D931B6A7195}" presName="rootText" presStyleLbl="node3" presStyleIdx="0" presStyleCnt="14" custScaleX="160664" custScaleY="177048">
        <dgm:presLayoutVars>
          <dgm:chPref val="3"/>
        </dgm:presLayoutVars>
      </dgm:prSet>
      <dgm:spPr/>
    </dgm:pt>
    <dgm:pt modelId="{E20F5D3C-68CF-4665-A54A-83CC70A9A6C2}" type="pres">
      <dgm:prSet presAssocID="{42356F9B-FD72-463B-B553-3D931B6A7195}" presName="rootConnector" presStyleLbl="node3" presStyleIdx="0" presStyleCnt="14"/>
      <dgm:spPr/>
    </dgm:pt>
    <dgm:pt modelId="{89F9A620-5985-4F4F-B3CE-72DB5A1A619E}" type="pres">
      <dgm:prSet presAssocID="{42356F9B-FD72-463B-B553-3D931B6A7195}" presName="hierChild4" presStyleCnt="0"/>
      <dgm:spPr/>
    </dgm:pt>
    <dgm:pt modelId="{ED9CC957-0BD8-422B-A868-97F8068A42AA}" type="pres">
      <dgm:prSet presAssocID="{42356F9B-FD72-463B-B553-3D931B6A7195}" presName="hierChild5" presStyleCnt="0"/>
      <dgm:spPr/>
    </dgm:pt>
    <dgm:pt modelId="{C66D8A9E-1455-4101-A44A-13AEB18ABD1E}" type="pres">
      <dgm:prSet presAssocID="{39D0ADE2-1573-4341-B454-F53C44C42C52}" presName="Name37" presStyleLbl="parChTrans1D3" presStyleIdx="1" presStyleCnt="14"/>
      <dgm:spPr/>
    </dgm:pt>
    <dgm:pt modelId="{EF1BCD47-6704-4A9F-9263-5E8D918C5D4A}" type="pres">
      <dgm:prSet presAssocID="{8F394760-FD83-47C7-A2AC-0E686FEA2EB6}" presName="hierRoot2" presStyleCnt="0">
        <dgm:presLayoutVars>
          <dgm:hierBranch val="init"/>
        </dgm:presLayoutVars>
      </dgm:prSet>
      <dgm:spPr/>
    </dgm:pt>
    <dgm:pt modelId="{FC66135B-69B9-487D-94DA-E24F80A67003}" type="pres">
      <dgm:prSet presAssocID="{8F394760-FD83-47C7-A2AC-0E686FEA2EB6}" presName="rootComposite" presStyleCnt="0"/>
      <dgm:spPr/>
    </dgm:pt>
    <dgm:pt modelId="{BFA486DF-A93F-43D4-A031-746DFE982FE4}" type="pres">
      <dgm:prSet presAssocID="{8F394760-FD83-47C7-A2AC-0E686FEA2EB6}" presName="rootText" presStyleLbl="node3" presStyleIdx="1" presStyleCnt="14" custScaleX="160664" custScaleY="177048">
        <dgm:presLayoutVars>
          <dgm:chPref val="3"/>
        </dgm:presLayoutVars>
      </dgm:prSet>
      <dgm:spPr/>
    </dgm:pt>
    <dgm:pt modelId="{6C82E0DF-4F5A-42E3-BD84-3E80C33643D1}" type="pres">
      <dgm:prSet presAssocID="{8F394760-FD83-47C7-A2AC-0E686FEA2EB6}" presName="rootConnector" presStyleLbl="node3" presStyleIdx="1" presStyleCnt="14"/>
      <dgm:spPr/>
    </dgm:pt>
    <dgm:pt modelId="{7A6A0419-E992-4AAA-B095-F8972649BBD4}" type="pres">
      <dgm:prSet presAssocID="{8F394760-FD83-47C7-A2AC-0E686FEA2EB6}" presName="hierChild4" presStyleCnt="0"/>
      <dgm:spPr/>
    </dgm:pt>
    <dgm:pt modelId="{F2F08D16-76E3-46B7-A78E-998960CF08E0}" type="pres">
      <dgm:prSet presAssocID="{8F394760-FD83-47C7-A2AC-0E686FEA2EB6}" presName="hierChild5" presStyleCnt="0"/>
      <dgm:spPr/>
    </dgm:pt>
    <dgm:pt modelId="{E44AFE42-A874-4AC8-8406-65F3034E10B3}" type="pres">
      <dgm:prSet presAssocID="{52AF94B9-DD77-45DE-A1C0-C702F516860B}" presName="Name37" presStyleLbl="parChTrans1D3" presStyleIdx="2" presStyleCnt="14"/>
      <dgm:spPr/>
    </dgm:pt>
    <dgm:pt modelId="{4CD29C3D-A6BD-4EAE-90CB-E6A7FB82724A}" type="pres">
      <dgm:prSet presAssocID="{88963E49-6BD8-45C6-B4E6-0BFADECD6C88}" presName="hierRoot2" presStyleCnt="0">
        <dgm:presLayoutVars>
          <dgm:hierBranch val="init"/>
        </dgm:presLayoutVars>
      </dgm:prSet>
      <dgm:spPr/>
    </dgm:pt>
    <dgm:pt modelId="{B58A7E80-E729-4D65-B053-9613840198A4}" type="pres">
      <dgm:prSet presAssocID="{88963E49-6BD8-45C6-B4E6-0BFADECD6C88}" presName="rootComposite" presStyleCnt="0"/>
      <dgm:spPr/>
    </dgm:pt>
    <dgm:pt modelId="{B255AAE4-9BE0-445A-BFF8-8079448F097F}" type="pres">
      <dgm:prSet presAssocID="{88963E49-6BD8-45C6-B4E6-0BFADECD6C88}" presName="rootText" presStyleLbl="node3" presStyleIdx="2" presStyleCnt="14" custScaleX="160664" custScaleY="177048">
        <dgm:presLayoutVars>
          <dgm:chPref val="3"/>
        </dgm:presLayoutVars>
      </dgm:prSet>
      <dgm:spPr/>
    </dgm:pt>
    <dgm:pt modelId="{69657F1F-D95B-481A-8206-3E277C87A7FA}" type="pres">
      <dgm:prSet presAssocID="{88963E49-6BD8-45C6-B4E6-0BFADECD6C88}" presName="rootConnector" presStyleLbl="node3" presStyleIdx="2" presStyleCnt="14"/>
      <dgm:spPr/>
    </dgm:pt>
    <dgm:pt modelId="{5014F57A-5457-49AB-BB95-88F3DF09F451}" type="pres">
      <dgm:prSet presAssocID="{88963E49-6BD8-45C6-B4E6-0BFADECD6C88}" presName="hierChild4" presStyleCnt="0"/>
      <dgm:spPr/>
    </dgm:pt>
    <dgm:pt modelId="{FEE1D9B6-03E3-4881-9098-D5260BDA70CF}" type="pres">
      <dgm:prSet presAssocID="{88963E49-6BD8-45C6-B4E6-0BFADECD6C88}" presName="hierChild5" presStyleCnt="0"/>
      <dgm:spPr/>
    </dgm:pt>
    <dgm:pt modelId="{CDECFD22-A59C-40C0-B133-41EAB18639C0}" type="pres">
      <dgm:prSet presAssocID="{ED10BD62-27ED-417F-9CE5-CCF4F5906FEA}" presName="Name37" presStyleLbl="parChTrans1D3" presStyleIdx="3" presStyleCnt="14"/>
      <dgm:spPr/>
    </dgm:pt>
    <dgm:pt modelId="{98ECF624-228D-4EE1-B691-208E32CB7085}" type="pres">
      <dgm:prSet presAssocID="{4E0C5891-62CF-4302-96D4-0C14D9D79698}" presName="hierRoot2" presStyleCnt="0">
        <dgm:presLayoutVars>
          <dgm:hierBranch val="init"/>
        </dgm:presLayoutVars>
      </dgm:prSet>
      <dgm:spPr/>
    </dgm:pt>
    <dgm:pt modelId="{44735F07-829E-432B-BAE9-CCB327BEDFBA}" type="pres">
      <dgm:prSet presAssocID="{4E0C5891-62CF-4302-96D4-0C14D9D79698}" presName="rootComposite" presStyleCnt="0"/>
      <dgm:spPr/>
    </dgm:pt>
    <dgm:pt modelId="{7F546788-7398-4918-8765-0B4E9F0EEDD9}" type="pres">
      <dgm:prSet presAssocID="{4E0C5891-62CF-4302-96D4-0C14D9D79698}" presName="rootText" presStyleLbl="node3" presStyleIdx="3" presStyleCnt="14" custScaleX="160664" custScaleY="177048">
        <dgm:presLayoutVars>
          <dgm:chPref val="3"/>
        </dgm:presLayoutVars>
      </dgm:prSet>
      <dgm:spPr/>
    </dgm:pt>
    <dgm:pt modelId="{981471F3-79BC-4B42-9D1E-C83F26ECC7E1}" type="pres">
      <dgm:prSet presAssocID="{4E0C5891-62CF-4302-96D4-0C14D9D79698}" presName="rootConnector" presStyleLbl="node3" presStyleIdx="3" presStyleCnt="14"/>
      <dgm:spPr/>
    </dgm:pt>
    <dgm:pt modelId="{A15F30A1-64C4-47BA-957A-9F7046B836A1}" type="pres">
      <dgm:prSet presAssocID="{4E0C5891-62CF-4302-96D4-0C14D9D79698}" presName="hierChild4" presStyleCnt="0"/>
      <dgm:spPr/>
    </dgm:pt>
    <dgm:pt modelId="{FCA1C0C4-8544-4CB0-BA6E-C1D52A6520A3}" type="pres">
      <dgm:prSet presAssocID="{4E0C5891-62CF-4302-96D4-0C14D9D79698}" presName="hierChild5" presStyleCnt="0"/>
      <dgm:spPr/>
    </dgm:pt>
    <dgm:pt modelId="{78A848E6-FA3E-418D-8780-624A47C2F4AC}" type="pres">
      <dgm:prSet presAssocID="{635365A8-B157-43B0-89FC-5D1D530C54C1}" presName="Name37" presStyleLbl="parChTrans1D3" presStyleIdx="4" presStyleCnt="14"/>
      <dgm:spPr/>
    </dgm:pt>
    <dgm:pt modelId="{59F98CF6-73DC-453A-86AC-91B4290A0926}" type="pres">
      <dgm:prSet presAssocID="{F21EFBB9-D123-4F3F-9938-DFB5D0FF0E3C}" presName="hierRoot2" presStyleCnt="0">
        <dgm:presLayoutVars>
          <dgm:hierBranch val="init"/>
        </dgm:presLayoutVars>
      </dgm:prSet>
      <dgm:spPr/>
    </dgm:pt>
    <dgm:pt modelId="{3D7BC197-1583-4323-8010-C82591A63B1F}" type="pres">
      <dgm:prSet presAssocID="{F21EFBB9-D123-4F3F-9938-DFB5D0FF0E3C}" presName="rootComposite" presStyleCnt="0"/>
      <dgm:spPr/>
    </dgm:pt>
    <dgm:pt modelId="{D2453089-BC50-4CCB-88B5-1653B719086F}" type="pres">
      <dgm:prSet presAssocID="{F21EFBB9-D123-4F3F-9938-DFB5D0FF0E3C}" presName="rootText" presStyleLbl="node3" presStyleIdx="4" presStyleCnt="14" custScaleX="160664" custScaleY="177048">
        <dgm:presLayoutVars>
          <dgm:chPref val="3"/>
        </dgm:presLayoutVars>
      </dgm:prSet>
      <dgm:spPr/>
    </dgm:pt>
    <dgm:pt modelId="{071377C5-F1C2-42D6-BA26-513141B499F5}" type="pres">
      <dgm:prSet presAssocID="{F21EFBB9-D123-4F3F-9938-DFB5D0FF0E3C}" presName="rootConnector" presStyleLbl="node3" presStyleIdx="4" presStyleCnt="14"/>
      <dgm:spPr/>
    </dgm:pt>
    <dgm:pt modelId="{506A47DE-7154-4B50-B629-8305A4B5671F}" type="pres">
      <dgm:prSet presAssocID="{F21EFBB9-D123-4F3F-9938-DFB5D0FF0E3C}" presName="hierChild4" presStyleCnt="0"/>
      <dgm:spPr/>
    </dgm:pt>
    <dgm:pt modelId="{7D3D3884-D566-41DA-A2F8-D7BFC7464A16}" type="pres">
      <dgm:prSet presAssocID="{F21EFBB9-D123-4F3F-9938-DFB5D0FF0E3C}" presName="hierChild5" presStyleCnt="0"/>
      <dgm:spPr/>
    </dgm:pt>
    <dgm:pt modelId="{CC7A0878-C8DE-4D5F-9539-135FA0A64D4E}" type="pres">
      <dgm:prSet presAssocID="{5650410D-787E-49A4-92E4-0DF9A0C64EC8}" presName="hierChild5" presStyleCnt="0"/>
      <dgm:spPr/>
    </dgm:pt>
    <dgm:pt modelId="{9890BDB9-12A6-430C-8374-52AB0DECA709}" type="pres">
      <dgm:prSet presAssocID="{7D83F891-A4A6-48AA-97E5-88C17B6877D7}" presName="Name37" presStyleLbl="parChTrans1D2" presStyleIdx="1" presStyleCnt="3"/>
      <dgm:spPr/>
    </dgm:pt>
    <dgm:pt modelId="{FADFC56F-D125-4731-9B33-44F516AB79CB}" type="pres">
      <dgm:prSet presAssocID="{29AC1DD8-62F1-44D1-BB35-543E2BC21BB3}" presName="hierRoot2" presStyleCnt="0">
        <dgm:presLayoutVars>
          <dgm:hierBranch val="init"/>
        </dgm:presLayoutVars>
      </dgm:prSet>
      <dgm:spPr/>
    </dgm:pt>
    <dgm:pt modelId="{F92A23F3-333A-4867-A482-24066AE8FB46}" type="pres">
      <dgm:prSet presAssocID="{29AC1DD8-62F1-44D1-BB35-543E2BC21BB3}" presName="rootComposite" presStyleCnt="0"/>
      <dgm:spPr/>
    </dgm:pt>
    <dgm:pt modelId="{282C3F64-4272-4722-B8EA-6FE7D8D0EC2D}" type="pres">
      <dgm:prSet presAssocID="{29AC1DD8-62F1-44D1-BB35-543E2BC21BB3}" presName="rootText" presStyleLbl="node2" presStyleIdx="1" presStyleCnt="3" custScaleX="226954" custScaleY="191529">
        <dgm:presLayoutVars>
          <dgm:chPref val="3"/>
        </dgm:presLayoutVars>
      </dgm:prSet>
      <dgm:spPr/>
    </dgm:pt>
    <dgm:pt modelId="{5D0E77C4-CC01-4746-9694-B4D5C7A26ABD}" type="pres">
      <dgm:prSet presAssocID="{29AC1DD8-62F1-44D1-BB35-543E2BC21BB3}" presName="rootConnector" presStyleLbl="node2" presStyleIdx="1" presStyleCnt="3"/>
      <dgm:spPr/>
    </dgm:pt>
    <dgm:pt modelId="{2FEBE2F8-DFB4-45A7-AA5E-1FA4B7C671BD}" type="pres">
      <dgm:prSet presAssocID="{29AC1DD8-62F1-44D1-BB35-543E2BC21BB3}" presName="hierChild4" presStyleCnt="0"/>
      <dgm:spPr/>
    </dgm:pt>
    <dgm:pt modelId="{4373EB1C-5BC9-4AB5-A6B9-8EB4591ED624}" type="pres">
      <dgm:prSet presAssocID="{CAECBDD6-4BB4-4270-9B1F-DC19667C3CEC}" presName="Name37" presStyleLbl="parChTrans1D3" presStyleIdx="5" presStyleCnt="14"/>
      <dgm:spPr/>
    </dgm:pt>
    <dgm:pt modelId="{046DD065-DDEA-4849-BE1C-BEC8955C681B}" type="pres">
      <dgm:prSet presAssocID="{7DFD1F13-039C-4B41-BC38-2FEDB1C567A4}" presName="hierRoot2" presStyleCnt="0">
        <dgm:presLayoutVars>
          <dgm:hierBranch val="init"/>
        </dgm:presLayoutVars>
      </dgm:prSet>
      <dgm:spPr/>
    </dgm:pt>
    <dgm:pt modelId="{16942C60-90E4-4A28-9EA7-62F3C9FC1C6E}" type="pres">
      <dgm:prSet presAssocID="{7DFD1F13-039C-4B41-BC38-2FEDB1C567A4}" presName="rootComposite" presStyleCnt="0"/>
      <dgm:spPr/>
    </dgm:pt>
    <dgm:pt modelId="{C3FF2085-D82C-4C99-8504-F317CD4E5D58}" type="pres">
      <dgm:prSet presAssocID="{7DFD1F13-039C-4B41-BC38-2FEDB1C567A4}" presName="rootText" presStyleLbl="node3" presStyleIdx="5" presStyleCnt="14" custScaleX="160664" custScaleY="177048">
        <dgm:presLayoutVars>
          <dgm:chPref val="3"/>
        </dgm:presLayoutVars>
      </dgm:prSet>
      <dgm:spPr/>
    </dgm:pt>
    <dgm:pt modelId="{90EE53A0-B0A5-447C-AAB5-4E1B71285C4E}" type="pres">
      <dgm:prSet presAssocID="{7DFD1F13-039C-4B41-BC38-2FEDB1C567A4}" presName="rootConnector" presStyleLbl="node3" presStyleIdx="5" presStyleCnt="14"/>
      <dgm:spPr/>
    </dgm:pt>
    <dgm:pt modelId="{A5BFC8AE-3405-4E92-96E7-16C3B39775FD}" type="pres">
      <dgm:prSet presAssocID="{7DFD1F13-039C-4B41-BC38-2FEDB1C567A4}" presName="hierChild4" presStyleCnt="0"/>
      <dgm:spPr/>
    </dgm:pt>
    <dgm:pt modelId="{95A4B1FB-6AB0-48CC-9999-303D20999A69}" type="pres">
      <dgm:prSet presAssocID="{7DFD1F13-039C-4B41-BC38-2FEDB1C567A4}" presName="hierChild5" presStyleCnt="0"/>
      <dgm:spPr/>
    </dgm:pt>
    <dgm:pt modelId="{B0735C61-E2F7-434C-A7BE-AB233F3722B9}" type="pres">
      <dgm:prSet presAssocID="{0F4CB5F8-EA7E-4413-83ED-8A9A74814009}" presName="Name37" presStyleLbl="parChTrans1D3" presStyleIdx="6" presStyleCnt="14"/>
      <dgm:spPr/>
    </dgm:pt>
    <dgm:pt modelId="{7B66984C-1F77-4831-A6AD-7EC0ACD8F60A}" type="pres">
      <dgm:prSet presAssocID="{C2EDD45A-7DDC-4E4C-A4EF-8BD53DE81506}" presName="hierRoot2" presStyleCnt="0">
        <dgm:presLayoutVars>
          <dgm:hierBranch val="init"/>
        </dgm:presLayoutVars>
      </dgm:prSet>
      <dgm:spPr/>
    </dgm:pt>
    <dgm:pt modelId="{70DBF39F-1ABF-43F4-A710-55E5C79D3B60}" type="pres">
      <dgm:prSet presAssocID="{C2EDD45A-7DDC-4E4C-A4EF-8BD53DE81506}" presName="rootComposite" presStyleCnt="0"/>
      <dgm:spPr/>
    </dgm:pt>
    <dgm:pt modelId="{ABC2ECC5-2434-4CB8-A2FC-C14DBEA8C49B}" type="pres">
      <dgm:prSet presAssocID="{C2EDD45A-7DDC-4E4C-A4EF-8BD53DE81506}" presName="rootText" presStyleLbl="node3" presStyleIdx="6" presStyleCnt="14" custScaleX="160664" custScaleY="177048">
        <dgm:presLayoutVars>
          <dgm:chPref val="3"/>
        </dgm:presLayoutVars>
      </dgm:prSet>
      <dgm:spPr/>
    </dgm:pt>
    <dgm:pt modelId="{E35BD82C-BDBA-482D-A467-03ADA6162FF8}" type="pres">
      <dgm:prSet presAssocID="{C2EDD45A-7DDC-4E4C-A4EF-8BD53DE81506}" presName="rootConnector" presStyleLbl="node3" presStyleIdx="6" presStyleCnt="14"/>
      <dgm:spPr/>
    </dgm:pt>
    <dgm:pt modelId="{540174FE-6FB4-4CB4-9018-D10CBD18612A}" type="pres">
      <dgm:prSet presAssocID="{C2EDD45A-7DDC-4E4C-A4EF-8BD53DE81506}" presName="hierChild4" presStyleCnt="0"/>
      <dgm:spPr/>
    </dgm:pt>
    <dgm:pt modelId="{6642D38B-1FF2-4AF3-A365-C5FBDB119F00}" type="pres">
      <dgm:prSet presAssocID="{C2EDD45A-7DDC-4E4C-A4EF-8BD53DE81506}" presName="hierChild5" presStyleCnt="0"/>
      <dgm:spPr/>
    </dgm:pt>
    <dgm:pt modelId="{DA73AC41-46E1-4CA2-8774-8B7F48660B26}" type="pres">
      <dgm:prSet presAssocID="{AB240A28-C58D-41CF-B8FE-E1B1BA4CDF90}" presName="Name37" presStyleLbl="parChTrans1D3" presStyleIdx="7" presStyleCnt="14"/>
      <dgm:spPr/>
    </dgm:pt>
    <dgm:pt modelId="{3B46D1DD-D547-4C6E-8637-F93480FDF0CA}" type="pres">
      <dgm:prSet presAssocID="{A2A3C48D-AA2A-4C55-9697-E5FC745D05AD}" presName="hierRoot2" presStyleCnt="0">
        <dgm:presLayoutVars>
          <dgm:hierBranch val="init"/>
        </dgm:presLayoutVars>
      </dgm:prSet>
      <dgm:spPr/>
    </dgm:pt>
    <dgm:pt modelId="{4FFC70DC-65F8-49F8-96B1-BA9774927647}" type="pres">
      <dgm:prSet presAssocID="{A2A3C48D-AA2A-4C55-9697-E5FC745D05AD}" presName="rootComposite" presStyleCnt="0"/>
      <dgm:spPr/>
    </dgm:pt>
    <dgm:pt modelId="{75EF4466-5732-4485-BF99-B5F6E27A827F}" type="pres">
      <dgm:prSet presAssocID="{A2A3C48D-AA2A-4C55-9697-E5FC745D05AD}" presName="rootText" presStyleLbl="node3" presStyleIdx="7" presStyleCnt="14" custScaleX="160664" custScaleY="177048">
        <dgm:presLayoutVars>
          <dgm:chPref val="3"/>
        </dgm:presLayoutVars>
      </dgm:prSet>
      <dgm:spPr/>
    </dgm:pt>
    <dgm:pt modelId="{D75321EE-BB51-4E8E-9810-17561E77DF43}" type="pres">
      <dgm:prSet presAssocID="{A2A3C48D-AA2A-4C55-9697-E5FC745D05AD}" presName="rootConnector" presStyleLbl="node3" presStyleIdx="7" presStyleCnt="14"/>
      <dgm:spPr/>
    </dgm:pt>
    <dgm:pt modelId="{BA2A00F7-C320-48F7-BF3D-4116274D00D4}" type="pres">
      <dgm:prSet presAssocID="{A2A3C48D-AA2A-4C55-9697-E5FC745D05AD}" presName="hierChild4" presStyleCnt="0"/>
      <dgm:spPr/>
    </dgm:pt>
    <dgm:pt modelId="{BF6C5E31-17C8-40BB-9651-D56FAED6F8D4}" type="pres">
      <dgm:prSet presAssocID="{A2A3C48D-AA2A-4C55-9697-E5FC745D05AD}" presName="hierChild5" presStyleCnt="0"/>
      <dgm:spPr/>
    </dgm:pt>
    <dgm:pt modelId="{1128868D-8C66-4E41-B4AB-B09776DC5D0C}" type="pres">
      <dgm:prSet presAssocID="{DD47B92A-6D01-426E-8A47-286EDED2B2E7}" presName="Name37" presStyleLbl="parChTrans1D3" presStyleIdx="8" presStyleCnt="14"/>
      <dgm:spPr/>
    </dgm:pt>
    <dgm:pt modelId="{4A04B2EE-EA5C-4324-B983-804270E0AAD2}" type="pres">
      <dgm:prSet presAssocID="{8BC04BB2-2C43-4CE4-9584-B0652E760973}" presName="hierRoot2" presStyleCnt="0">
        <dgm:presLayoutVars>
          <dgm:hierBranch val="init"/>
        </dgm:presLayoutVars>
      </dgm:prSet>
      <dgm:spPr/>
    </dgm:pt>
    <dgm:pt modelId="{3A7444CB-E74F-4F38-8920-951BBBADF883}" type="pres">
      <dgm:prSet presAssocID="{8BC04BB2-2C43-4CE4-9584-B0652E760973}" presName="rootComposite" presStyleCnt="0"/>
      <dgm:spPr/>
    </dgm:pt>
    <dgm:pt modelId="{4569ECDC-3ADE-4799-B445-864A82CA14C5}" type="pres">
      <dgm:prSet presAssocID="{8BC04BB2-2C43-4CE4-9584-B0652E760973}" presName="rootText" presStyleLbl="node3" presStyleIdx="8" presStyleCnt="14" custScaleX="160664" custScaleY="177048">
        <dgm:presLayoutVars>
          <dgm:chPref val="3"/>
        </dgm:presLayoutVars>
      </dgm:prSet>
      <dgm:spPr/>
    </dgm:pt>
    <dgm:pt modelId="{5802AE44-4C03-44FC-A9DE-984759F01B63}" type="pres">
      <dgm:prSet presAssocID="{8BC04BB2-2C43-4CE4-9584-B0652E760973}" presName="rootConnector" presStyleLbl="node3" presStyleIdx="8" presStyleCnt="14"/>
      <dgm:spPr/>
    </dgm:pt>
    <dgm:pt modelId="{027E0F25-AE90-40E6-9950-A3B93399781E}" type="pres">
      <dgm:prSet presAssocID="{8BC04BB2-2C43-4CE4-9584-B0652E760973}" presName="hierChild4" presStyleCnt="0"/>
      <dgm:spPr/>
    </dgm:pt>
    <dgm:pt modelId="{B0659436-C8DF-4ED8-955E-C9526212FC05}" type="pres">
      <dgm:prSet presAssocID="{8BC04BB2-2C43-4CE4-9584-B0652E760973}" presName="hierChild5" presStyleCnt="0"/>
      <dgm:spPr/>
    </dgm:pt>
    <dgm:pt modelId="{B2FC94D7-FE26-4B01-949B-2B23C987FB89}" type="pres">
      <dgm:prSet presAssocID="{9573DD33-1F4E-43C4-B81B-D74F0649B265}" presName="Name37" presStyleLbl="parChTrans1D3" presStyleIdx="9" presStyleCnt="14"/>
      <dgm:spPr/>
    </dgm:pt>
    <dgm:pt modelId="{FA564992-1190-47AA-8599-BDDBD7570B54}" type="pres">
      <dgm:prSet presAssocID="{D068026D-232C-4894-AA1F-5CA24340C488}" presName="hierRoot2" presStyleCnt="0">
        <dgm:presLayoutVars>
          <dgm:hierBranch val="init"/>
        </dgm:presLayoutVars>
      </dgm:prSet>
      <dgm:spPr/>
    </dgm:pt>
    <dgm:pt modelId="{BABD9D7E-50B1-48A3-84B0-D798DA01B027}" type="pres">
      <dgm:prSet presAssocID="{D068026D-232C-4894-AA1F-5CA24340C488}" presName="rootComposite" presStyleCnt="0"/>
      <dgm:spPr/>
    </dgm:pt>
    <dgm:pt modelId="{5F79B1A1-7F97-4D3E-9C96-973643B256E8}" type="pres">
      <dgm:prSet presAssocID="{D068026D-232C-4894-AA1F-5CA24340C488}" presName="rootText" presStyleLbl="node3" presStyleIdx="9" presStyleCnt="14" custScaleX="160664" custScaleY="177048">
        <dgm:presLayoutVars>
          <dgm:chPref val="3"/>
        </dgm:presLayoutVars>
      </dgm:prSet>
      <dgm:spPr/>
    </dgm:pt>
    <dgm:pt modelId="{0347D8FB-7347-4ED6-AF28-9069134DE867}" type="pres">
      <dgm:prSet presAssocID="{D068026D-232C-4894-AA1F-5CA24340C488}" presName="rootConnector" presStyleLbl="node3" presStyleIdx="9" presStyleCnt="14"/>
      <dgm:spPr/>
    </dgm:pt>
    <dgm:pt modelId="{BBFC559C-726B-4E7D-8161-167D29CBABD9}" type="pres">
      <dgm:prSet presAssocID="{D068026D-232C-4894-AA1F-5CA24340C488}" presName="hierChild4" presStyleCnt="0"/>
      <dgm:spPr/>
    </dgm:pt>
    <dgm:pt modelId="{89E38770-BAD8-4212-9335-70B1C9714DC1}" type="pres">
      <dgm:prSet presAssocID="{D068026D-232C-4894-AA1F-5CA24340C488}" presName="hierChild5" presStyleCnt="0"/>
      <dgm:spPr/>
    </dgm:pt>
    <dgm:pt modelId="{8E686881-F717-4701-A7CB-5076073B2E83}" type="pres">
      <dgm:prSet presAssocID="{4D5B713D-7F2F-4496-9F3E-D3949E0CCDA7}" presName="Name37" presStyleLbl="parChTrans1D3" presStyleIdx="10" presStyleCnt="14"/>
      <dgm:spPr/>
    </dgm:pt>
    <dgm:pt modelId="{48A4C6F9-5DBC-4964-B110-0302DB9E4E66}" type="pres">
      <dgm:prSet presAssocID="{6CC19621-51C0-4F53-8034-5832503239F8}" presName="hierRoot2" presStyleCnt="0">
        <dgm:presLayoutVars>
          <dgm:hierBranch val="init"/>
        </dgm:presLayoutVars>
      </dgm:prSet>
      <dgm:spPr/>
    </dgm:pt>
    <dgm:pt modelId="{6C065EF0-7A1B-4804-857A-FA1C88A27B84}" type="pres">
      <dgm:prSet presAssocID="{6CC19621-51C0-4F53-8034-5832503239F8}" presName="rootComposite" presStyleCnt="0"/>
      <dgm:spPr/>
    </dgm:pt>
    <dgm:pt modelId="{2AC8F45E-686C-406A-A96C-ACCC3A93065B}" type="pres">
      <dgm:prSet presAssocID="{6CC19621-51C0-4F53-8034-5832503239F8}" presName="rootText" presStyleLbl="node3" presStyleIdx="10" presStyleCnt="14" custScaleX="160664" custScaleY="177048" custLinFactNeighborX="-79" custLinFactNeighborY="490">
        <dgm:presLayoutVars>
          <dgm:chPref val="3"/>
        </dgm:presLayoutVars>
      </dgm:prSet>
      <dgm:spPr/>
    </dgm:pt>
    <dgm:pt modelId="{6FE5549C-FD17-4D22-839D-CA6C9204B8C2}" type="pres">
      <dgm:prSet presAssocID="{6CC19621-51C0-4F53-8034-5832503239F8}" presName="rootConnector" presStyleLbl="node3" presStyleIdx="10" presStyleCnt="14"/>
      <dgm:spPr/>
    </dgm:pt>
    <dgm:pt modelId="{6EEF9302-9AA6-41A3-80EE-6C415A0863F6}" type="pres">
      <dgm:prSet presAssocID="{6CC19621-51C0-4F53-8034-5832503239F8}" presName="hierChild4" presStyleCnt="0"/>
      <dgm:spPr/>
    </dgm:pt>
    <dgm:pt modelId="{06F6A614-6022-4DD2-BBF9-D0A174F13D02}" type="pres">
      <dgm:prSet presAssocID="{6CC19621-51C0-4F53-8034-5832503239F8}" presName="hierChild5" presStyleCnt="0"/>
      <dgm:spPr/>
    </dgm:pt>
    <dgm:pt modelId="{E0080E49-4054-4736-A385-BC46756310B2}" type="pres">
      <dgm:prSet presAssocID="{29AC1DD8-62F1-44D1-BB35-543E2BC21BB3}" presName="hierChild5" presStyleCnt="0"/>
      <dgm:spPr/>
    </dgm:pt>
    <dgm:pt modelId="{4D55E1F5-BBB3-4E4C-887E-B89412531644}" type="pres">
      <dgm:prSet presAssocID="{954F2990-FE6B-4CDD-80C2-66BB0F437EC4}" presName="Name37" presStyleLbl="parChTrans1D2" presStyleIdx="2" presStyleCnt="3"/>
      <dgm:spPr/>
    </dgm:pt>
    <dgm:pt modelId="{1CEB769D-E3FB-4353-A6A6-ABE575B7BD6C}" type="pres">
      <dgm:prSet presAssocID="{97A23069-F427-4A6A-936B-57F33F97E39A}" presName="hierRoot2" presStyleCnt="0">
        <dgm:presLayoutVars>
          <dgm:hierBranch val="init"/>
        </dgm:presLayoutVars>
      </dgm:prSet>
      <dgm:spPr/>
    </dgm:pt>
    <dgm:pt modelId="{671E9CAF-A89B-4756-8973-1C7EC4F0FC39}" type="pres">
      <dgm:prSet presAssocID="{97A23069-F427-4A6A-936B-57F33F97E39A}" presName="rootComposite" presStyleCnt="0"/>
      <dgm:spPr/>
    </dgm:pt>
    <dgm:pt modelId="{73AD4EB7-69D4-4107-9B87-FC3BFB03419F}" type="pres">
      <dgm:prSet presAssocID="{97A23069-F427-4A6A-936B-57F33F97E39A}" presName="rootText" presStyleLbl="node2" presStyleIdx="2" presStyleCnt="3" custScaleX="226756" custScaleY="191529">
        <dgm:presLayoutVars>
          <dgm:chPref val="3"/>
        </dgm:presLayoutVars>
      </dgm:prSet>
      <dgm:spPr/>
    </dgm:pt>
    <dgm:pt modelId="{5DF2452E-FF17-41C0-AA98-9A6C849320C2}" type="pres">
      <dgm:prSet presAssocID="{97A23069-F427-4A6A-936B-57F33F97E39A}" presName="rootConnector" presStyleLbl="node2" presStyleIdx="2" presStyleCnt="3"/>
      <dgm:spPr/>
    </dgm:pt>
    <dgm:pt modelId="{55B29FC0-0949-4D3D-914E-302F69367B4D}" type="pres">
      <dgm:prSet presAssocID="{97A23069-F427-4A6A-936B-57F33F97E39A}" presName="hierChild4" presStyleCnt="0"/>
      <dgm:spPr/>
    </dgm:pt>
    <dgm:pt modelId="{7DF5C1C2-D47F-46FD-8044-D0BCB84FF354}" type="pres">
      <dgm:prSet presAssocID="{AEFBD58A-28B8-4DCE-A70A-B5C011B93C8A}" presName="Name37" presStyleLbl="parChTrans1D3" presStyleIdx="11" presStyleCnt="14"/>
      <dgm:spPr/>
    </dgm:pt>
    <dgm:pt modelId="{2813D4CE-F3C0-4C29-ABFD-8768A47B2E6F}" type="pres">
      <dgm:prSet presAssocID="{7F781995-0A56-415C-8958-80AADA06540C}" presName="hierRoot2" presStyleCnt="0">
        <dgm:presLayoutVars>
          <dgm:hierBranch val="init"/>
        </dgm:presLayoutVars>
      </dgm:prSet>
      <dgm:spPr/>
    </dgm:pt>
    <dgm:pt modelId="{E661AE39-0672-4131-86C7-693AE5C76447}" type="pres">
      <dgm:prSet presAssocID="{7F781995-0A56-415C-8958-80AADA06540C}" presName="rootComposite" presStyleCnt="0"/>
      <dgm:spPr/>
    </dgm:pt>
    <dgm:pt modelId="{B58B9F3D-25FA-4358-8143-4E5BA6A57FE9}" type="pres">
      <dgm:prSet presAssocID="{7F781995-0A56-415C-8958-80AADA06540C}" presName="rootText" presStyleLbl="node3" presStyleIdx="11" presStyleCnt="14" custScaleX="160664" custScaleY="177048">
        <dgm:presLayoutVars>
          <dgm:chPref val="3"/>
        </dgm:presLayoutVars>
      </dgm:prSet>
      <dgm:spPr/>
    </dgm:pt>
    <dgm:pt modelId="{B49FE7AF-37E9-4E27-95A8-AFD9C73568E1}" type="pres">
      <dgm:prSet presAssocID="{7F781995-0A56-415C-8958-80AADA06540C}" presName="rootConnector" presStyleLbl="node3" presStyleIdx="11" presStyleCnt="14"/>
      <dgm:spPr/>
    </dgm:pt>
    <dgm:pt modelId="{4167EF81-4667-4F58-A145-233612CE0549}" type="pres">
      <dgm:prSet presAssocID="{7F781995-0A56-415C-8958-80AADA06540C}" presName="hierChild4" presStyleCnt="0"/>
      <dgm:spPr/>
    </dgm:pt>
    <dgm:pt modelId="{8F265A53-5F62-46B1-BA0F-D99468EA5F63}" type="pres">
      <dgm:prSet presAssocID="{7F781995-0A56-415C-8958-80AADA06540C}" presName="hierChild5" presStyleCnt="0"/>
      <dgm:spPr/>
    </dgm:pt>
    <dgm:pt modelId="{11CB167A-C8AC-4328-889D-C6BA1B7C59CB}" type="pres">
      <dgm:prSet presAssocID="{DB1D1FA9-2F74-44AD-B931-2D0165B25E9B}" presName="Name37" presStyleLbl="parChTrans1D3" presStyleIdx="12" presStyleCnt="14"/>
      <dgm:spPr/>
    </dgm:pt>
    <dgm:pt modelId="{70846BF3-BDC6-4290-BE71-ACB627F1496E}" type="pres">
      <dgm:prSet presAssocID="{24B4A2C7-F606-4BD8-8461-218A43ACB605}" presName="hierRoot2" presStyleCnt="0">
        <dgm:presLayoutVars>
          <dgm:hierBranch val="init"/>
        </dgm:presLayoutVars>
      </dgm:prSet>
      <dgm:spPr/>
    </dgm:pt>
    <dgm:pt modelId="{7B9E0C58-458A-46A1-AB64-7644257A11F3}" type="pres">
      <dgm:prSet presAssocID="{24B4A2C7-F606-4BD8-8461-218A43ACB605}" presName="rootComposite" presStyleCnt="0"/>
      <dgm:spPr/>
    </dgm:pt>
    <dgm:pt modelId="{207987A5-273C-4404-B421-97A07C8AED3E}" type="pres">
      <dgm:prSet presAssocID="{24B4A2C7-F606-4BD8-8461-218A43ACB605}" presName="rootText" presStyleLbl="node3" presStyleIdx="12" presStyleCnt="14" custScaleX="160664" custScaleY="177048">
        <dgm:presLayoutVars>
          <dgm:chPref val="3"/>
        </dgm:presLayoutVars>
      </dgm:prSet>
      <dgm:spPr/>
    </dgm:pt>
    <dgm:pt modelId="{3AF6947E-F1A3-4B0F-97C0-424CC60DD233}" type="pres">
      <dgm:prSet presAssocID="{24B4A2C7-F606-4BD8-8461-218A43ACB605}" presName="rootConnector" presStyleLbl="node3" presStyleIdx="12" presStyleCnt="14"/>
      <dgm:spPr/>
    </dgm:pt>
    <dgm:pt modelId="{C43BCAFB-C926-4238-A554-E48682B5F090}" type="pres">
      <dgm:prSet presAssocID="{24B4A2C7-F606-4BD8-8461-218A43ACB605}" presName="hierChild4" presStyleCnt="0"/>
      <dgm:spPr/>
    </dgm:pt>
    <dgm:pt modelId="{17F347A6-144F-4BAE-8CBC-83651B950FAE}" type="pres">
      <dgm:prSet presAssocID="{24B4A2C7-F606-4BD8-8461-218A43ACB605}" presName="hierChild5" presStyleCnt="0"/>
      <dgm:spPr/>
    </dgm:pt>
    <dgm:pt modelId="{F8F5F596-B97E-4010-B3DD-C88413870F18}" type="pres">
      <dgm:prSet presAssocID="{7F1AD4DF-AD82-421A-8247-44EA4989DA8C}" presName="Name37" presStyleLbl="parChTrans1D3" presStyleIdx="13" presStyleCnt="14"/>
      <dgm:spPr/>
    </dgm:pt>
    <dgm:pt modelId="{55722295-6FDE-47B0-91D8-BBCEA6E21219}" type="pres">
      <dgm:prSet presAssocID="{0EABAF2B-A0FD-45B2-880F-92D7835CE546}" presName="hierRoot2" presStyleCnt="0">
        <dgm:presLayoutVars>
          <dgm:hierBranch val="init"/>
        </dgm:presLayoutVars>
      </dgm:prSet>
      <dgm:spPr/>
    </dgm:pt>
    <dgm:pt modelId="{307913F1-422F-49B9-AA4B-2C3F63E52A22}" type="pres">
      <dgm:prSet presAssocID="{0EABAF2B-A0FD-45B2-880F-92D7835CE546}" presName="rootComposite" presStyleCnt="0"/>
      <dgm:spPr/>
    </dgm:pt>
    <dgm:pt modelId="{B15DC734-BC1A-4FFE-A953-ABDF252A3ED2}" type="pres">
      <dgm:prSet presAssocID="{0EABAF2B-A0FD-45B2-880F-92D7835CE546}" presName="rootText" presStyleLbl="node3" presStyleIdx="13" presStyleCnt="14" custScaleX="160664" custScaleY="177048">
        <dgm:presLayoutVars>
          <dgm:chPref val="3"/>
        </dgm:presLayoutVars>
      </dgm:prSet>
      <dgm:spPr/>
    </dgm:pt>
    <dgm:pt modelId="{A53E7F1E-3E4A-4F53-823B-D35D5C255C67}" type="pres">
      <dgm:prSet presAssocID="{0EABAF2B-A0FD-45B2-880F-92D7835CE546}" presName="rootConnector" presStyleLbl="node3" presStyleIdx="13" presStyleCnt="14"/>
      <dgm:spPr/>
    </dgm:pt>
    <dgm:pt modelId="{B5D10247-5BB5-4574-A029-C656495969BE}" type="pres">
      <dgm:prSet presAssocID="{0EABAF2B-A0FD-45B2-880F-92D7835CE546}" presName="hierChild4" presStyleCnt="0"/>
      <dgm:spPr/>
    </dgm:pt>
    <dgm:pt modelId="{39C1B5B2-0F9F-4AF8-A54C-4506984BBF09}" type="pres">
      <dgm:prSet presAssocID="{0EABAF2B-A0FD-45B2-880F-92D7835CE546}" presName="hierChild5" presStyleCnt="0"/>
      <dgm:spPr/>
    </dgm:pt>
    <dgm:pt modelId="{0D15851D-0D83-4D9F-8937-73AFDDCE9865}" type="pres">
      <dgm:prSet presAssocID="{97A23069-F427-4A6A-936B-57F33F97E39A}" presName="hierChild5" presStyleCnt="0"/>
      <dgm:spPr/>
    </dgm:pt>
    <dgm:pt modelId="{B918AC79-E4F6-4EBC-9890-296AE9255536}" type="pres">
      <dgm:prSet presAssocID="{5BFB7DB6-40E2-4AA8-AF35-011282479937}" presName="hierChild3" presStyleCnt="0"/>
      <dgm:spPr/>
    </dgm:pt>
  </dgm:ptLst>
  <dgm:cxnLst>
    <dgm:cxn modelId="{FA910B01-9863-4BCC-BD85-F1D0219F9440}" srcId="{5BFB7DB6-40E2-4AA8-AF35-011282479937}" destId="{5650410D-787E-49A4-92E4-0DF9A0C64EC8}" srcOrd="0" destOrd="0" parTransId="{B25A60DF-0562-4B9C-90B2-06E823CF47E2}" sibTransId="{DA9DFFA3-ED9D-4B77-9723-7DF50A9A653E}"/>
    <dgm:cxn modelId="{2B99C70E-97BE-4629-99C3-988B9A28F728}" srcId="{29AC1DD8-62F1-44D1-BB35-543E2BC21BB3}" destId="{A2A3C48D-AA2A-4C55-9697-E5FC745D05AD}" srcOrd="2" destOrd="0" parTransId="{AB240A28-C58D-41CF-B8FE-E1B1BA4CDF90}" sibTransId="{BF9A0FB4-EFD3-4E27-9EFE-6E7F112E552E}"/>
    <dgm:cxn modelId="{42ACAD0F-9F61-4C31-9103-D3AF6AD069C2}" srcId="{5BFB7DB6-40E2-4AA8-AF35-011282479937}" destId="{29AC1DD8-62F1-44D1-BB35-543E2BC21BB3}" srcOrd="1" destOrd="0" parTransId="{7D83F891-A4A6-48AA-97E5-88C17B6877D7}" sibTransId="{8CF9E542-B56D-4361-89B3-5CCA499B13D3}"/>
    <dgm:cxn modelId="{1253FD14-5125-48C8-848D-C856FDF37EB9}" type="presOf" srcId="{C2EDD45A-7DDC-4E4C-A4EF-8BD53DE81506}" destId="{E35BD82C-BDBA-482D-A467-03ADA6162FF8}" srcOrd="1" destOrd="0" presId="urn:microsoft.com/office/officeart/2005/8/layout/orgChart1"/>
    <dgm:cxn modelId="{C0A07515-EFB7-4569-9127-EEF0FE36063F}" srcId="{97A23069-F427-4A6A-936B-57F33F97E39A}" destId="{7F781995-0A56-415C-8958-80AADA06540C}" srcOrd="0" destOrd="0" parTransId="{AEFBD58A-28B8-4DCE-A70A-B5C011B93C8A}" sibTransId="{C0B451AB-0563-4B4C-B8CF-1E22D54F2887}"/>
    <dgm:cxn modelId="{28E87B1A-5748-4C11-AD6D-5D817A32D43E}" srcId="{29AC1DD8-62F1-44D1-BB35-543E2BC21BB3}" destId="{6CC19621-51C0-4F53-8034-5832503239F8}" srcOrd="5" destOrd="0" parTransId="{4D5B713D-7F2F-4496-9F3E-D3949E0CCDA7}" sibTransId="{87518972-0A2F-4CC2-9273-33C96F9A8B85}"/>
    <dgm:cxn modelId="{F74BC520-87F2-4A78-B886-17B23F1A4B57}" type="presOf" srcId="{8F394760-FD83-47C7-A2AC-0E686FEA2EB6}" destId="{6C82E0DF-4F5A-42E3-BD84-3E80C33643D1}" srcOrd="1" destOrd="0" presId="urn:microsoft.com/office/officeart/2005/8/layout/orgChart1"/>
    <dgm:cxn modelId="{123CE924-0911-423B-999D-A7F9E3C36B3B}" type="presOf" srcId="{97A23069-F427-4A6A-936B-57F33F97E39A}" destId="{73AD4EB7-69D4-4107-9B87-FC3BFB03419F}" srcOrd="0" destOrd="0" presId="urn:microsoft.com/office/officeart/2005/8/layout/orgChart1"/>
    <dgm:cxn modelId="{3994B125-CCC2-4C5C-A4EC-FB86D59416EB}" type="presOf" srcId="{DB1D1FA9-2F74-44AD-B931-2D0165B25E9B}" destId="{11CB167A-C8AC-4328-889D-C6BA1B7C59CB}" srcOrd="0" destOrd="0" presId="urn:microsoft.com/office/officeart/2005/8/layout/orgChart1"/>
    <dgm:cxn modelId="{94D5CF26-1FA6-4BF2-9232-C2BF8B1BBE35}" type="presOf" srcId="{7DFD1F13-039C-4B41-BC38-2FEDB1C567A4}" destId="{C3FF2085-D82C-4C99-8504-F317CD4E5D58}" srcOrd="0" destOrd="0" presId="urn:microsoft.com/office/officeart/2005/8/layout/orgChart1"/>
    <dgm:cxn modelId="{66F05229-24AA-40A9-99BA-F5DA6A7BEBD2}" type="presOf" srcId="{D068026D-232C-4894-AA1F-5CA24340C488}" destId="{5F79B1A1-7F97-4D3E-9C96-973643B256E8}" srcOrd="0" destOrd="0" presId="urn:microsoft.com/office/officeart/2005/8/layout/orgChart1"/>
    <dgm:cxn modelId="{BFC8072A-8CBD-4CBD-9983-F88143983F7B}" type="presOf" srcId="{88963E49-6BD8-45C6-B4E6-0BFADECD6C88}" destId="{B255AAE4-9BE0-445A-BFF8-8079448F097F}" srcOrd="0" destOrd="0" presId="urn:microsoft.com/office/officeart/2005/8/layout/orgChart1"/>
    <dgm:cxn modelId="{4942F02C-8F0F-4E34-848F-F81311507291}" type="presOf" srcId="{0FA15254-FDCF-48BF-9924-6807F0030E69}" destId="{DD24125B-2820-4F62-9702-ED4EF66C3A5A}" srcOrd="0" destOrd="0" presId="urn:microsoft.com/office/officeart/2005/8/layout/orgChart1"/>
    <dgm:cxn modelId="{546F1630-A3CA-41E1-A4C7-CA44313C2D9C}" type="presOf" srcId="{635365A8-B157-43B0-89FC-5D1D530C54C1}" destId="{78A848E6-FA3E-418D-8780-624A47C2F4AC}" srcOrd="0" destOrd="0" presId="urn:microsoft.com/office/officeart/2005/8/layout/orgChart1"/>
    <dgm:cxn modelId="{CA554635-4DD7-4733-AE49-03E245C2768A}" srcId="{5650410D-787E-49A4-92E4-0DF9A0C64EC8}" destId="{88963E49-6BD8-45C6-B4E6-0BFADECD6C88}" srcOrd="2" destOrd="0" parTransId="{52AF94B9-DD77-45DE-A1C0-C702F516860B}" sibTransId="{CAB2D999-DFD1-41EB-86BE-A59295B95B94}"/>
    <dgm:cxn modelId="{120FE935-4D5C-4308-A31A-BBF9E021B76D}" type="presOf" srcId="{4E0C5891-62CF-4302-96D4-0C14D9D79698}" destId="{981471F3-79BC-4B42-9D1E-C83F26ECC7E1}" srcOrd="1" destOrd="0" presId="urn:microsoft.com/office/officeart/2005/8/layout/orgChart1"/>
    <dgm:cxn modelId="{5BA8A13C-B96C-4E8A-B0E1-A208C1D0E593}" type="presOf" srcId="{88963E49-6BD8-45C6-B4E6-0BFADECD6C88}" destId="{69657F1F-D95B-481A-8206-3E277C87A7FA}" srcOrd="1" destOrd="0" presId="urn:microsoft.com/office/officeart/2005/8/layout/orgChart1"/>
    <dgm:cxn modelId="{6CDEC83E-A177-4EA8-B480-498A9466AFF0}" type="presOf" srcId="{CAECBDD6-4BB4-4270-9B1F-DC19667C3CEC}" destId="{4373EB1C-5BC9-4AB5-A6B9-8EB4591ED624}" srcOrd="0" destOrd="0" presId="urn:microsoft.com/office/officeart/2005/8/layout/orgChart1"/>
    <dgm:cxn modelId="{437AC640-5582-4574-A17C-D51330F2D306}" srcId="{5650410D-787E-49A4-92E4-0DF9A0C64EC8}" destId="{4E0C5891-62CF-4302-96D4-0C14D9D79698}" srcOrd="3" destOrd="0" parTransId="{ED10BD62-27ED-417F-9CE5-CCF4F5906FEA}" sibTransId="{497CB4C1-4278-422C-8DC5-44E49B671941}"/>
    <dgm:cxn modelId="{FC6EDE5C-F611-4D87-B778-1AEC7DB8A0E8}" srcId="{5BFB7DB6-40E2-4AA8-AF35-011282479937}" destId="{97A23069-F427-4A6A-936B-57F33F97E39A}" srcOrd="2" destOrd="0" parTransId="{954F2990-FE6B-4CDD-80C2-66BB0F437EC4}" sibTransId="{EC1FFD88-94F1-402E-AA31-533532F40CB1}"/>
    <dgm:cxn modelId="{B6537461-4B33-4014-A226-C861F1580A43}" type="presOf" srcId="{97A23069-F427-4A6A-936B-57F33F97E39A}" destId="{5DF2452E-FF17-41C0-AA98-9A6C849320C2}" srcOrd="1" destOrd="0" presId="urn:microsoft.com/office/officeart/2005/8/layout/orgChart1"/>
    <dgm:cxn modelId="{7DA3CC41-8647-41B7-9650-11042ECCEBB2}" type="presOf" srcId="{954F2990-FE6B-4CDD-80C2-66BB0F437EC4}" destId="{4D55E1F5-BBB3-4E4C-887E-B89412531644}" srcOrd="0" destOrd="0" presId="urn:microsoft.com/office/officeart/2005/8/layout/orgChart1"/>
    <dgm:cxn modelId="{D0612562-3270-40C7-B656-970D27348352}" type="presOf" srcId="{5650410D-787E-49A4-92E4-0DF9A0C64EC8}" destId="{7D6C20FB-5D8A-40EC-9433-1A6BF269D09E}" srcOrd="0" destOrd="0" presId="urn:microsoft.com/office/officeart/2005/8/layout/orgChart1"/>
    <dgm:cxn modelId="{9F74FB62-47B7-4B65-B117-2D5B73C13D6E}" type="presOf" srcId="{29AC1DD8-62F1-44D1-BB35-543E2BC21BB3}" destId="{282C3F64-4272-4722-B8EA-6FE7D8D0EC2D}" srcOrd="0" destOrd="0" presId="urn:microsoft.com/office/officeart/2005/8/layout/orgChart1"/>
    <dgm:cxn modelId="{88D3DA46-A970-4FA2-877B-BBF9272BCAAA}" srcId="{29AC1DD8-62F1-44D1-BB35-543E2BC21BB3}" destId="{8BC04BB2-2C43-4CE4-9584-B0652E760973}" srcOrd="3" destOrd="0" parTransId="{DD47B92A-6D01-426E-8A47-286EDED2B2E7}" sibTransId="{817F8AD7-4003-4A09-847B-E744F898FC1A}"/>
    <dgm:cxn modelId="{C294EA4D-188A-4F3F-BCDA-8BC3866E0758}" srcId="{8811852E-B6A6-4171-A00C-03C6B4C8D478}" destId="{5BFB7DB6-40E2-4AA8-AF35-011282479937}" srcOrd="0" destOrd="0" parTransId="{82178526-BBE5-4051-9E09-C6D1E3BACCEF}" sibTransId="{7562DB25-0FC5-4BDC-8F41-CF11AF4C082B}"/>
    <dgm:cxn modelId="{0DB9994E-E3FD-4792-97B7-37E6FEC50570}" type="presOf" srcId="{7D83F891-A4A6-48AA-97E5-88C17B6877D7}" destId="{9890BDB9-12A6-430C-8374-52AB0DECA709}" srcOrd="0" destOrd="0" presId="urn:microsoft.com/office/officeart/2005/8/layout/orgChart1"/>
    <dgm:cxn modelId="{B8C8686F-5BF2-45B5-8973-9BB3BAC77CC9}" type="presOf" srcId="{6CC19621-51C0-4F53-8034-5832503239F8}" destId="{6FE5549C-FD17-4D22-839D-CA6C9204B8C2}" srcOrd="1" destOrd="0" presId="urn:microsoft.com/office/officeart/2005/8/layout/orgChart1"/>
    <dgm:cxn modelId="{2367ED4F-A116-4428-BD43-9A14484B9863}" type="presOf" srcId="{B25A60DF-0562-4B9C-90B2-06E823CF47E2}" destId="{8F1BAC91-89E3-4C8C-93D1-9B8F885B41ED}" srcOrd="0" destOrd="0" presId="urn:microsoft.com/office/officeart/2005/8/layout/orgChart1"/>
    <dgm:cxn modelId="{5D732571-DE98-40E9-8060-598D7694CE26}" srcId="{97A23069-F427-4A6A-936B-57F33F97E39A}" destId="{0EABAF2B-A0FD-45B2-880F-92D7835CE546}" srcOrd="2" destOrd="0" parTransId="{7F1AD4DF-AD82-421A-8247-44EA4989DA8C}" sibTransId="{2CD2234E-E0BE-4AAD-9D9A-1FB610F4E722}"/>
    <dgm:cxn modelId="{F61F2772-E9FE-4495-9342-7ACA8BA449CB}" type="presOf" srcId="{5BFB7DB6-40E2-4AA8-AF35-011282479937}" destId="{2B6F8761-FD05-47B5-8A02-F390D4A9CA6F}" srcOrd="0" destOrd="0" presId="urn:microsoft.com/office/officeart/2005/8/layout/orgChart1"/>
    <dgm:cxn modelId="{CB8A4072-22D8-4ED5-81B1-4FC5225C676C}" type="presOf" srcId="{ED10BD62-27ED-417F-9CE5-CCF4F5906FEA}" destId="{CDECFD22-A59C-40C0-B133-41EAB18639C0}" srcOrd="0" destOrd="0" presId="urn:microsoft.com/office/officeart/2005/8/layout/orgChart1"/>
    <dgm:cxn modelId="{A6604474-34C1-41E3-8FF2-562334C942A1}" type="presOf" srcId="{6CC19621-51C0-4F53-8034-5832503239F8}" destId="{2AC8F45E-686C-406A-A96C-ACCC3A93065B}" srcOrd="0" destOrd="0" presId="urn:microsoft.com/office/officeart/2005/8/layout/orgChart1"/>
    <dgm:cxn modelId="{C425A854-E299-4A28-8FAC-9D765A4D51A4}" srcId="{29AC1DD8-62F1-44D1-BB35-543E2BC21BB3}" destId="{C2EDD45A-7DDC-4E4C-A4EF-8BD53DE81506}" srcOrd="1" destOrd="0" parTransId="{0F4CB5F8-EA7E-4413-83ED-8A9A74814009}" sibTransId="{C5269DF7-9EF0-4EE0-8971-82448E99C736}"/>
    <dgm:cxn modelId="{B4502756-2066-4B54-BAD0-6D46FF2F4804}" type="presOf" srcId="{4E0C5891-62CF-4302-96D4-0C14D9D79698}" destId="{7F546788-7398-4918-8765-0B4E9F0EEDD9}" srcOrd="0" destOrd="0" presId="urn:microsoft.com/office/officeart/2005/8/layout/orgChart1"/>
    <dgm:cxn modelId="{1693E576-C7F2-4F82-9811-50C5382414E3}" type="presOf" srcId="{5650410D-787E-49A4-92E4-0DF9A0C64EC8}" destId="{2BB166E4-7E01-4A52-8885-44234787587C}" srcOrd="1" destOrd="0" presId="urn:microsoft.com/office/officeart/2005/8/layout/orgChart1"/>
    <dgm:cxn modelId="{66C7D07A-AE51-4A80-A035-C8E1A7E7DE5D}" type="presOf" srcId="{8BC04BB2-2C43-4CE4-9584-B0652E760973}" destId="{5802AE44-4C03-44FC-A9DE-984759F01B63}" srcOrd="1" destOrd="0" presId="urn:microsoft.com/office/officeart/2005/8/layout/orgChart1"/>
    <dgm:cxn modelId="{FF06467D-798E-4AE5-A11B-34E8FD97E0CA}" type="presOf" srcId="{0EABAF2B-A0FD-45B2-880F-92D7835CE546}" destId="{B15DC734-BC1A-4FFE-A953-ABDF252A3ED2}" srcOrd="0" destOrd="0" presId="urn:microsoft.com/office/officeart/2005/8/layout/orgChart1"/>
    <dgm:cxn modelId="{06CEBD7D-C2FA-41DB-84D9-D20AAE416A89}" srcId="{29AC1DD8-62F1-44D1-BB35-543E2BC21BB3}" destId="{7DFD1F13-039C-4B41-BC38-2FEDB1C567A4}" srcOrd="0" destOrd="0" parTransId="{CAECBDD6-4BB4-4270-9B1F-DC19667C3CEC}" sibTransId="{BBEAB819-F93C-44B3-ACC2-17FEF1E71569}"/>
    <dgm:cxn modelId="{7A972586-5B42-4ED2-8141-F9276E75A52C}" type="presOf" srcId="{F21EFBB9-D123-4F3F-9938-DFB5D0FF0E3C}" destId="{071377C5-F1C2-42D6-BA26-513141B499F5}" srcOrd="1" destOrd="0" presId="urn:microsoft.com/office/officeart/2005/8/layout/orgChart1"/>
    <dgm:cxn modelId="{DD4CA78C-A295-4703-9B09-35F3D851C23D}" type="presOf" srcId="{9573DD33-1F4E-43C4-B81B-D74F0649B265}" destId="{B2FC94D7-FE26-4B01-949B-2B23C987FB89}" srcOrd="0" destOrd="0" presId="urn:microsoft.com/office/officeart/2005/8/layout/orgChart1"/>
    <dgm:cxn modelId="{E4B6FA93-EAE3-41D2-9574-6D6AD6EF6461}" type="presOf" srcId="{8F394760-FD83-47C7-A2AC-0E686FEA2EB6}" destId="{BFA486DF-A93F-43D4-A031-746DFE982FE4}" srcOrd="0" destOrd="0" presId="urn:microsoft.com/office/officeart/2005/8/layout/orgChart1"/>
    <dgm:cxn modelId="{40868A95-F3BB-408A-BC5A-32D67053FFB4}" type="presOf" srcId="{42356F9B-FD72-463B-B553-3D931B6A7195}" destId="{E20F5D3C-68CF-4665-A54A-83CC70A9A6C2}" srcOrd="1" destOrd="0" presId="urn:microsoft.com/office/officeart/2005/8/layout/orgChart1"/>
    <dgm:cxn modelId="{B43FB795-78D2-4BE5-9990-971B63577D1D}" type="presOf" srcId="{AB240A28-C58D-41CF-B8FE-E1B1BA4CDF90}" destId="{DA73AC41-46E1-4CA2-8774-8B7F48660B26}" srcOrd="0" destOrd="0" presId="urn:microsoft.com/office/officeart/2005/8/layout/orgChart1"/>
    <dgm:cxn modelId="{68CE0AA1-6EE1-4809-91E4-469124D59F94}" srcId="{5650410D-787E-49A4-92E4-0DF9A0C64EC8}" destId="{F21EFBB9-D123-4F3F-9938-DFB5D0FF0E3C}" srcOrd="4" destOrd="0" parTransId="{635365A8-B157-43B0-89FC-5D1D530C54C1}" sibTransId="{887A32B5-C30C-4A4B-A690-7F5A402F3891}"/>
    <dgm:cxn modelId="{8757C0A2-4AE5-45E9-ADB2-E1AE6A39167A}" type="presOf" srcId="{52AF94B9-DD77-45DE-A1C0-C702F516860B}" destId="{E44AFE42-A874-4AC8-8406-65F3034E10B3}" srcOrd="0" destOrd="0" presId="urn:microsoft.com/office/officeart/2005/8/layout/orgChart1"/>
    <dgm:cxn modelId="{9054D7A3-2605-470F-895E-09761A52006F}" type="presOf" srcId="{F21EFBB9-D123-4F3F-9938-DFB5D0FF0E3C}" destId="{D2453089-BC50-4CCB-88B5-1653B719086F}" srcOrd="0" destOrd="0" presId="urn:microsoft.com/office/officeart/2005/8/layout/orgChart1"/>
    <dgm:cxn modelId="{DA293AA5-EBB4-430F-BFA7-979CF98AADF2}" type="presOf" srcId="{42356F9B-FD72-463B-B553-3D931B6A7195}" destId="{08728F9E-15BD-43C6-9086-B34F05B762FA}" srcOrd="0" destOrd="0" presId="urn:microsoft.com/office/officeart/2005/8/layout/orgChart1"/>
    <dgm:cxn modelId="{623784AC-7825-42CC-98AE-C45192A035DC}" srcId="{29AC1DD8-62F1-44D1-BB35-543E2BC21BB3}" destId="{D068026D-232C-4894-AA1F-5CA24340C488}" srcOrd="4" destOrd="0" parTransId="{9573DD33-1F4E-43C4-B81B-D74F0649B265}" sibTransId="{0DE3EED3-492E-4985-B53A-61A0E64987A7}"/>
    <dgm:cxn modelId="{1D2DDDB4-0A11-405C-89D5-6514765B39A5}" type="presOf" srcId="{24B4A2C7-F606-4BD8-8461-218A43ACB605}" destId="{207987A5-273C-4404-B421-97A07C8AED3E}" srcOrd="0" destOrd="0" presId="urn:microsoft.com/office/officeart/2005/8/layout/orgChart1"/>
    <dgm:cxn modelId="{D6D533B5-1826-4C33-98A1-87B48FCA1534}" type="presOf" srcId="{7F781995-0A56-415C-8958-80AADA06540C}" destId="{B49FE7AF-37E9-4E27-95A8-AFD9C73568E1}" srcOrd="1" destOrd="0" presId="urn:microsoft.com/office/officeart/2005/8/layout/orgChart1"/>
    <dgm:cxn modelId="{CF58C0B9-B1F0-413A-9DC8-7EFE4188B06E}" srcId="{5650410D-787E-49A4-92E4-0DF9A0C64EC8}" destId="{42356F9B-FD72-463B-B553-3D931B6A7195}" srcOrd="0" destOrd="0" parTransId="{0FA15254-FDCF-48BF-9924-6807F0030E69}" sibTransId="{9CCC6145-EBBB-4D6E-B5F4-36719B3E6E11}"/>
    <dgm:cxn modelId="{09B9EBB9-DACA-42B3-A889-7045726BCF8E}" srcId="{5650410D-787E-49A4-92E4-0DF9A0C64EC8}" destId="{8F394760-FD83-47C7-A2AC-0E686FEA2EB6}" srcOrd="1" destOrd="0" parTransId="{39D0ADE2-1573-4341-B454-F53C44C42C52}" sibTransId="{23C5E47A-15A3-4FEE-A393-B5181BD5E13D}"/>
    <dgm:cxn modelId="{0566D5BB-C70D-40A5-84E6-5A295152AE7E}" type="presOf" srcId="{39D0ADE2-1573-4341-B454-F53C44C42C52}" destId="{C66D8A9E-1455-4101-A44A-13AEB18ABD1E}" srcOrd="0" destOrd="0" presId="urn:microsoft.com/office/officeart/2005/8/layout/orgChart1"/>
    <dgm:cxn modelId="{44DF4DC1-AF23-40C4-97C3-80D40738BBF0}" type="presOf" srcId="{AEFBD58A-28B8-4DCE-A70A-B5C011B93C8A}" destId="{7DF5C1C2-D47F-46FD-8044-D0BCB84FF354}" srcOrd="0" destOrd="0" presId="urn:microsoft.com/office/officeart/2005/8/layout/orgChart1"/>
    <dgm:cxn modelId="{B4E8A4C1-63CB-48DF-A1B5-EC265D3F88F4}" type="presOf" srcId="{4D5B713D-7F2F-4496-9F3E-D3949E0CCDA7}" destId="{8E686881-F717-4701-A7CB-5076073B2E83}" srcOrd="0" destOrd="0" presId="urn:microsoft.com/office/officeart/2005/8/layout/orgChart1"/>
    <dgm:cxn modelId="{93A466C3-85C1-4BA1-872C-F1249CE8E6C1}" type="presOf" srcId="{DD47B92A-6D01-426E-8A47-286EDED2B2E7}" destId="{1128868D-8C66-4E41-B4AB-B09776DC5D0C}" srcOrd="0" destOrd="0" presId="urn:microsoft.com/office/officeart/2005/8/layout/orgChart1"/>
    <dgm:cxn modelId="{6874A6C4-F469-47A1-AF11-1E5EEABF59D2}" type="presOf" srcId="{0EABAF2B-A0FD-45B2-880F-92D7835CE546}" destId="{A53E7F1E-3E4A-4F53-823B-D35D5C255C67}" srcOrd="1" destOrd="0" presId="urn:microsoft.com/office/officeart/2005/8/layout/orgChart1"/>
    <dgm:cxn modelId="{2B0A1CCD-0D38-4126-8E6B-7B1D77843BC1}" type="presOf" srcId="{8BC04BB2-2C43-4CE4-9584-B0652E760973}" destId="{4569ECDC-3ADE-4799-B445-864A82CA14C5}" srcOrd="0" destOrd="0" presId="urn:microsoft.com/office/officeart/2005/8/layout/orgChart1"/>
    <dgm:cxn modelId="{395FBECF-E126-4B18-A230-368A568EE38B}" type="presOf" srcId="{0F4CB5F8-EA7E-4413-83ED-8A9A74814009}" destId="{B0735C61-E2F7-434C-A7BE-AB233F3722B9}" srcOrd="0" destOrd="0" presId="urn:microsoft.com/office/officeart/2005/8/layout/orgChart1"/>
    <dgm:cxn modelId="{202486D2-D680-4F6F-A3E2-B7A3E45042D1}" type="presOf" srcId="{7F1AD4DF-AD82-421A-8247-44EA4989DA8C}" destId="{F8F5F596-B97E-4010-B3DD-C88413870F18}" srcOrd="0" destOrd="0" presId="urn:microsoft.com/office/officeart/2005/8/layout/orgChart1"/>
    <dgm:cxn modelId="{B314DCD3-3471-4BC9-9CB7-BB953EB38CA3}" type="presOf" srcId="{A2A3C48D-AA2A-4C55-9697-E5FC745D05AD}" destId="{D75321EE-BB51-4E8E-9810-17561E77DF43}" srcOrd="1" destOrd="0" presId="urn:microsoft.com/office/officeart/2005/8/layout/orgChart1"/>
    <dgm:cxn modelId="{BB2D44DD-D71C-40C4-A48A-73E5AB4E77FD}" type="presOf" srcId="{8811852E-B6A6-4171-A00C-03C6B4C8D478}" destId="{D74ED253-AE89-40DF-AFC9-D53C61BA5F8B}" srcOrd="0" destOrd="0" presId="urn:microsoft.com/office/officeart/2005/8/layout/orgChart1"/>
    <dgm:cxn modelId="{D5C5E6DF-3E79-4977-A5B2-C1399D5BC1A1}" type="presOf" srcId="{5BFB7DB6-40E2-4AA8-AF35-011282479937}" destId="{0C2F17BF-0841-471D-9906-90C35ABCBA3A}" srcOrd="1" destOrd="0" presId="urn:microsoft.com/office/officeart/2005/8/layout/orgChart1"/>
    <dgm:cxn modelId="{BD467FE1-FD80-43B4-AEF8-3126CBBA15E1}" type="presOf" srcId="{29AC1DD8-62F1-44D1-BB35-543E2BC21BB3}" destId="{5D0E77C4-CC01-4746-9694-B4D5C7A26ABD}" srcOrd="1" destOrd="0" presId="urn:microsoft.com/office/officeart/2005/8/layout/orgChart1"/>
    <dgm:cxn modelId="{5095C4E2-FE3A-4E23-8A59-B91241659F4C}" type="presOf" srcId="{24B4A2C7-F606-4BD8-8461-218A43ACB605}" destId="{3AF6947E-F1A3-4B0F-97C0-424CC60DD233}" srcOrd="1" destOrd="0" presId="urn:microsoft.com/office/officeart/2005/8/layout/orgChart1"/>
    <dgm:cxn modelId="{102BE0E3-CC74-4FA4-B694-0712CE655670}" type="presOf" srcId="{C2EDD45A-7DDC-4E4C-A4EF-8BD53DE81506}" destId="{ABC2ECC5-2434-4CB8-A2FC-C14DBEA8C49B}" srcOrd="0" destOrd="0" presId="urn:microsoft.com/office/officeart/2005/8/layout/orgChart1"/>
    <dgm:cxn modelId="{B2ECD3E5-50FC-4842-8945-6B065207ADFD}" srcId="{97A23069-F427-4A6A-936B-57F33F97E39A}" destId="{24B4A2C7-F606-4BD8-8461-218A43ACB605}" srcOrd="1" destOrd="0" parTransId="{DB1D1FA9-2F74-44AD-B931-2D0165B25E9B}" sibTransId="{895CBD2F-F1A2-4CE3-983E-570DE4AC4018}"/>
    <dgm:cxn modelId="{E654FFE5-215B-4166-BC89-527A7751322B}" type="presOf" srcId="{7DFD1F13-039C-4B41-BC38-2FEDB1C567A4}" destId="{90EE53A0-B0A5-447C-AAB5-4E1B71285C4E}" srcOrd="1" destOrd="0" presId="urn:microsoft.com/office/officeart/2005/8/layout/orgChart1"/>
    <dgm:cxn modelId="{2D3280EF-4AC7-43C7-8CE8-5F27F887A908}" type="presOf" srcId="{A2A3C48D-AA2A-4C55-9697-E5FC745D05AD}" destId="{75EF4466-5732-4485-BF99-B5F6E27A827F}" srcOrd="0" destOrd="0" presId="urn:microsoft.com/office/officeart/2005/8/layout/orgChart1"/>
    <dgm:cxn modelId="{CCD708F9-D58A-4A2B-9E0C-26D217A33562}" type="presOf" srcId="{D068026D-232C-4894-AA1F-5CA24340C488}" destId="{0347D8FB-7347-4ED6-AF28-9069134DE867}" srcOrd="1" destOrd="0" presId="urn:microsoft.com/office/officeart/2005/8/layout/orgChart1"/>
    <dgm:cxn modelId="{57D6E4FC-FF35-4A50-B167-94EDA46C82D5}" type="presOf" srcId="{7F781995-0A56-415C-8958-80AADA06540C}" destId="{B58B9F3D-25FA-4358-8143-4E5BA6A57FE9}" srcOrd="0" destOrd="0" presId="urn:microsoft.com/office/officeart/2005/8/layout/orgChart1"/>
    <dgm:cxn modelId="{07A88B3B-5656-4FCB-845E-E2E1E6C2812D}" type="presParOf" srcId="{D74ED253-AE89-40DF-AFC9-D53C61BA5F8B}" destId="{8D433381-1617-4674-B99C-856DC57D4F4A}" srcOrd="0" destOrd="0" presId="urn:microsoft.com/office/officeart/2005/8/layout/orgChart1"/>
    <dgm:cxn modelId="{8CC15896-5DF1-4EE9-BB05-A50D4AAED3DF}" type="presParOf" srcId="{8D433381-1617-4674-B99C-856DC57D4F4A}" destId="{7B8B1FB1-F675-43B5-A9C0-3DBE6DBA3C48}" srcOrd="0" destOrd="0" presId="urn:microsoft.com/office/officeart/2005/8/layout/orgChart1"/>
    <dgm:cxn modelId="{7E12D060-50F6-48E1-B4B8-E9E29C46FA88}" type="presParOf" srcId="{7B8B1FB1-F675-43B5-A9C0-3DBE6DBA3C48}" destId="{2B6F8761-FD05-47B5-8A02-F390D4A9CA6F}" srcOrd="0" destOrd="0" presId="urn:microsoft.com/office/officeart/2005/8/layout/orgChart1"/>
    <dgm:cxn modelId="{357EEDDA-8872-42B7-A346-FB32B99D4D37}" type="presParOf" srcId="{7B8B1FB1-F675-43B5-A9C0-3DBE6DBA3C48}" destId="{0C2F17BF-0841-471D-9906-90C35ABCBA3A}" srcOrd="1" destOrd="0" presId="urn:microsoft.com/office/officeart/2005/8/layout/orgChart1"/>
    <dgm:cxn modelId="{24FB6ED0-B9FF-4409-87BF-E252E9DC8596}" type="presParOf" srcId="{8D433381-1617-4674-B99C-856DC57D4F4A}" destId="{778A3040-DFB2-4FEB-BA76-D02B3629929A}" srcOrd="1" destOrd="0" presId="urn:microsoft.com/office/officeart/2005/8/layout/orgChart1"/>
    <dgm:cxn modelId="{157384A3-F8BF-485A-BD6B-44A242D5CF3B}" type="presParOf" srcId="{778A3040-DFB2-4FEB-BA76-D02B3629929A}" destId="{8F1BAC91-89E3-4C8C-93D1-9B8F885B41ED}" srcOrd="0" destOrd="0" presId="urn:microsoft.com/office/officeart/2005/8/layout/orgChart1"/>
    <dgm:cxn modelId="{178A1059-CA9C-4CB9-B14A-B1590506CB71}" type="presParOf" srcId="{778A3040-DFB2-4FEB-BA76-D02B3629929A}" destId="{710C1525-5D4C-46BC-A58E-43789AF7CDD1}" srcOrd="1" destOrd="0" presId="urn:microsoft.com/office/officeart/2005/8/layout/orgChart1"/>
    <dgm:cxn modelId="{9E9DFA3D-F8F2-44BD-A71A-A0CE926CDC6A}" type="presParOf" srcId="{710C1525-5D4C-46BC-A58E-43789AF7CDD1}" destId="{18A68EE8-AEFA-45AC-8C62-33CF8F56ED2B}" srcOrd="0" destOrd="0" presId="urn:microsoft.com/office/officeart/2005/8/layout/orgChart1"/>
    <dgm:cxn modelId="{591853D9-9047-4747-A3BC-93E62B2FEC69}" type="presParOf" srcId="{18A68EE8-AEFA-45AC-8C62-33CF8F56ED2B}" destId="{7D6C20FB-5D8A-40EC-9433-1A6BF269D09E}" srcOrd="0" destOrd="0" presId="urn:microsoft.com/office/officeart/2005/8/layout/orgChart1"/>
    <dgm:cxn modelId="{2A716FFC-976C-4002-9F5B-02C1AC599CD4}" type="presParOf" srcId="{18A68EE8-AEFA-45AC-8C62-33CF8F56ED2B}" destId="{2BB166E4-7E01-4A52-8885-44234787587C}" srcOrd="1" destOrd="0" presId="urn:microsoft.com/office/officeart/2005/8/layout/orgChart1"/>
    <dgm:cxn modelId="{2D2E2016-576A-4F6C-8C6F-A43E914D194C}" type="presParOf" srcId="{710C1525-5D4C-46BC-A58E-43789AF7CDD1}" destId="{E5333F17-83BE-4AAC-BBEF-EBD29552E272}" srcOrd="1" destOrd="0" presId="urn:microsoft.com/office/officeart/2005/8/layout/orgChart1"/>
    <dgm:cxn modelId="{B6375991-F3E8-4C26-A081-270AF1A881B2}" type="presParOf" srcId="{E5333F17-83BE-4AAC-BBEF-EBD29552E272}" destId="{DD24125B-2820-4F62-9702-ED4EF66C3A5A}" srcOrd="0" destOrd="0" presId="urn:microsoft.com/office/officeart/2005/8/layout/orgChart1"/>
    <dgm:cxn modelId="{03E0C059-44F2-4C19-8142-960C7C6D54A4}" type="presParOf" srcId="{E5333F17-83BE-4AAC-BBEF-EBD29552E272}" destId="{D885517A-92B8-470F-AD8B-A503A2A53F4A}" srcOrd="1" destOrd="0" presId="urn:microsoft.com/office/officeart/2005/8/layout/orgChart1"/>
    <dgm:cxn modelId="{C34260C4-6443-45AD-A060-EF063941853C}" type="presParOf" srcId="{D885517A-92B8-470F-AD8B-A503A2A53F4A}" destId="{1FD0AF10-F3D6-4B80-8C83-18CEC8E0042B}" srcOrd="0" destOrd="0" presId="urn:microsoft.com/office/officeart/2005/8/layout/orgChart1"/>
    <dgm:cxn modelId="{124536B4-000B-4A28-A44D-42E8DC9D29C4}" type="presParOf" srcId="{1FD0AF10-F3D6-4B80-8C83-18CEC8E0042B}" destId="{08728F9E-15BD-43C6-9086-B34F05B762FA}" srcOrd="0" destOrd="0" presId="urn:microsoft.com/office/officeart/2005/8/layout/orgChart1"/>
    <dgm:cxn modelId="{230C3204-072A-4F80-9B68-46DE00463F9D}" type="presParOf" srcId="{1FD0AF10-F3D6-4B80-8C83-18CEC8E0042B}" destId="{E20F5D3C-68CF-4665-A54A-83CC70A9A6C2}" srcOrd="1" destOrd="0" presId="urn:microsoft.com/office/officeart/2005/8/layout/orgChart1"/>
    <dgm:cxn modelId="{104CD6DD-3269-4806-AEEF-D4077F910B4E}" type="presParOf" srcId="{D885517A-92B8-470F-AD8B-A503A2A53F4A}" destId="{89F9A620-5985-4F4F-B3CE-72DB5A1A619E}" srcOrd="1" destOrd="0" presId="urn:microsoft.com/office/officeart/2005/8/layout/orgChart1"/>
    <dgm:cxn modelId="{58BF1002-B4F4-4A3A-B071-4BD3EA43FF68}" type="presParOf" srcId="{D885517A-92B8-470F-AD8B-A503A2A53F4A}" destId="{ED9CC957-0BD8-422B-A868-97F8068A42AA}" srcOrd="2" destOrd="0" presId="urn:microsoft.com/office/officeart/2005/8/layout/orgChart1"/>
    <dgm:cxn modelId="{94F9656A-E19B-4A73-8C3D-B35F8371103E}" type="presParOf" srcId="{E5333F17-83BE-4AAC-BBEF-EBD29552E272}" destId="{C66D8A9E-1455-4101-A44A-13AEB18ABD1E}" srcOrd="2" destOrd="0" presId="urn:microsoft.com/office/officeart/2005/8/layout/orgChart1"/>
    <dgm:cxn modelId="{0B51C68F-0685-44BA-9F0F-CFB80FD7FCB0}" type="presParOf" srcId="{E5333F17-83BE-4AAC-BBEF-EBD29552E272}" destId="{EF1BCD47-6704-4A9F-9263-5E8D918C5D4A}" srcOrd="3" destOrd="0" presId="urn:microsoft.com/office/officeart/2005/8/layout/orgChart1"/>
    <dgm:cxn modelId="{40DAB495-7B99-49B0-A429-683A38191014}" type="presParOf" srcId="{EF1BCD47-6704-4A9F-9263-5E8D918C5D4A}" destId="{FC66135B-69B9-487D-94DA-E24F80A67003}" srcOrd="0" destOrd="0" presId="urn:microsoft.com/office/officeart/2005/8/layout/orgChart1"/>
    <dgm:cxn modelId="{96777045-0A2E-4D74-B6AF-135245566A27}" type="presParOf" srcId="{FC66135B-69B9-487D-94DA-E24F80A67003}" destId="{BFA486DF-A93F-43D4-A031-746DFE982FE4}" srcOrd="0" destOrd="0" presId="urn:microsoft.com/office/officeart/2005/8/layout/orgChart1"/>
    <dgm:cxn modelId="{A1A92D26-D6F9-4134-B1B1-1B0D67EDA0DE}" type="presParOf" srcId="{FC66135B-69B9-487D-94DA-E24F80A67003}" destId="{6C82E0DF-4F5A-42E3-BD84-3E80C33643D1}" srcOrd="1" destOrd="0" presId="urn:microsoft.com/office/officeart/2005/8/layout/orgChart1"/>
    <dgm:cxn modelId="{6C735B1B-29E9-4E80-B428-20A984F57D56}" type="presParOf" srcId="{EF1BCD47-6704-4A9F-9263-5E8D918C5D4A}" destId="{7A6A0419-E992-4AAA-B095-F8972649BBD4}" srcOrd="1" destOrd="0" presId="urn:microsoft.com/office/officeart/2005/8/layout/orgChart1"/>
    <dgm:cxn modelId="{65B0972B-EBB1-41A5-BDF4-CCE113BDBE26}" type="presParOf" srcId="{EF1BCD47-6704-4A9F-9263-5E8D918C5D4A}" destId="{F2F08D16-76E3-46B7-A78E-998960CF08E0}" srcOrd="2" destOrd="0" presId="urn:microsoft.com/office/officeart/2005/8/layout/orgChart1"/>
    <dgm:cxn modelId="{355B26D4-E7C4-4CF6-A9AA-9540AD715C9D}" type="presParOf" srcId="{E5333F17-83BE-4AAC-BBEF-EBD29552E272}" destId="{E44AFE42-A874-4AC8-8406-65F3034E10B3}" srcOrd="4" destOrd="0" presId="urn:microsoft.com/office/officeart/2005/8/layout/orgChart1"/>
    <dgm:cxn modelId="{F0EF7236-E361-454C-8542-BF6CE2E1C5FB}" type="presParOf" srcId="{E5333F17-83BE-4AAC-BBEF-EBD29552E272}" destId="{4CD29C3D-A6BD-4EAE-90CB-E6A7FB82724A}" srcOrd="5" destOrd="0" presId="urn:microsoft.com/office/officeart/2005/8/layout/orgChart1"/>
    <dgm:cxn modelId="{94EAEB59-12D0-499F-8061-B1DC5ECD91B4}" type="presParOf" srcId="{4CD29C3D-A6BD-4EAE-90CB-E6A7FB82724A}" destId="{B58A7E80-E729-4D65-B053-9613840198A4}" srcOrd="0" destOrd="0" presId="urn:microsoft.com/office/officeart/2005/8/layout/orgChart1"/>
    <dgm:cxn modelId="{B20F8E13-6B8E-47B0-AF68-70FD4A41ECE2}" type="presParOf" srcId="{B58A7E80-E729-4D65-B053-9613840198A4}" destId="{B255AAE4-9BE0-445A-BFF8-8079448F097F}" srcOrd="0" destOrd="0" presId="urn:microsoft.com/office/officeart/2005/8/layout/orgChart1"/>
    <dgm:cxn modelId="{A2CB850B-D130-456C-A46E-96D6CEF06790}" type="presParOf" srcId="{B58A7E80-E729-4D65-B053-9613840198A4}" destId="{69657F1F-D95B-481A-8206-3E277C87A7FA}" srcOrd="1" destOrd="0" presId="urn:microsoft.com/office/officeart/2005/8/layout/orgChart1"/>
    <dgm:cxn modelId="{A4199DB7-AE8F-453A-B84B-85A674813D0B}" type="presParOf" srcId="{4CD29C3D-A6BD-4EAE-90CB-E6A7FB82724A}" destId="{5014F57A-5457-49AB-BB95-88F3DF09F451}" srcOrd="1" destOrd="0" presId="urn:microsoft.com/office/officeart/2005/8/layout/orgChart1"/>
    <dgm:cxn modelId="{FD427B82-C1D3-4EA7-865E-A9A81E7C031C}" type="presParOf" srcId="{4CD29C3D-A6BD-4EAE-90CB-E6A7FB82724A}" destId="{FEE1D9B6-03E3-4881-9098-D5260BDA70CF}" srcOrd="2" destOrd="0" presId="urn:microsoft.com/office/officeart/2005/8/layout/orgChart1"/>
    <dgm:cxn modelId="{B93964AF-636B-4A36-A363-A566EDE38E0F}" type="presParOf" srcId="{E5333F17-83BE-4AAC-BBEF-EBD29552E272}" destId="{CDECFD22-A59C-40C0-B133-41EAB18639C0}" srcOrd="6" destOrd="0" presId="urn:microsoft.com/office/officeart/2005/8/layout/orgChart1"/>
    <dgm:cxn modelId="{4D4B5EAC-F2BA-45D4-9D1C-5D234D89C3CA}" type="presParOf" srcId="{E5333F17-83BE-4AAC-BBEF-EBD29552E272}" destId="{98ECF624-228D-4EE1-B691-208E32CB7085}" srcOrd="7" destOrd="0" presId="urn:microsoft.com/office/officeart/2005/8/layout/orgChart1"/>
    <dgm:cxn modelId="{DF9F33C5-0002-4508-9454-A4CC30558ACD}" type="presParOf" srcId="{98ECF624-228D-4EE1-B691-208E32CB7085}" destId="{44735F07-829E-432B-BAE9-CCB327BEDFBA}" srcOrd="0" destOrd="0" presId="urn:microsoft.com/office/officeart/2005/8/layout/orgChart1"/>
    <dgm:cxn modelId="{7BFDAD19-BB1E-4379-89A2-3B36A8238C3A}" type="presParOf" srcId="{44735F07-829E-432B-BAE9-CCB327BEDFBA}" destId="{7F546788-7398-4918-8765-0B4E9F0EEDD9}" srcOrd="0" destOrd="0" presId="urn:microsoft.com/office/officeart/2005/8/layout/orgChart1"/>
    <dgm:cxn modelId="{A7C73AE2-5874-4F7A-9AB0-5FA505DB5B30}" type="presParOf" srcId="{44735F07-829E-432B-BAE9-CCB327BEDFBA}" destId="{981471F3-79BC-4B42-9D1E-C83F26ECC7E1}" srcOrd="1" destOrd="0" presId="urn:microsoft.com/office/officeart/2005/8/layout/orgChart1"/>
    <dgm:cxn modelId="{4BE0630C-DF88-4863-A7B4-1B536182EBE0}" type="presParOf" srcId="{98ECF624-228D-4EE1-B691-208E32CB7085}" destId="{A15F30A1-64C4-47BA-957A-9F7046B836A1}" srcOrd="1" destOrd="0" presId="urn:microsoft.com/office/officeart/2005/8/layout/orgChart1"/>
    <dgm:cxn modelId="{2D3ECCBC-F12B-44C8-8643-5F43231012F6}" type="presParOf" srcId="{98ECF624-228D-4EE1-B691-208E32CB7085}" destId="{FCA1C0C4-8544-4CB0-BA6E-C1D52A6520A3}" srcOrd="2" destOrd="0" presId="urn:microsoft.com/office/officeart/2005/8/layout/orgChart1"/>
    <dgm:cxn modelId="{87D553C3-93C8-4DC4-BF43-DB2BCE10C58A}" type="presParOf" srcId="{E5333F17-83BE-4AAC-BBEF-EBD29552E272}" destId="{78A848E6-FA3E-418D-8780-624A47C2F4AC}" srcOrd="8" destOrd="0" presId="urn:microsoft.com/office/officeart/2005/8/layout/orgChart1"/>
    <dgm:cxn modelId="{5B4820C9-CF35-4664-A5B5-EBC67CAA5811}" type="presParOf" srcId="{E5333F17-83BE-4AAC-BBEF-EBD29552E272}" destId="{59F98CF6-73DC-453A-86AC-91B4290A0926}" srcOrd="9" destOrd="0" presId="urn:microsoft.com/office/officeart/2005/8/layout/orgChart1"/>
    <dgm:cxn modelId="{450D3FA1-AC80-4A85-A44F-D47C114AD440}" type="presParOf" srcId="{59F98CF6-73DC-453A-86AC-91B4290A0926}" destId="{3D7BC197-1583-4323-8010-C82591A63B1F}" srcOrd="0" destOrd="0" presId="urn:microsoft.com/office/officeart/2005/8/layout/orgChart1"/>
    <dgm:cxn modelId="{8F768D09-EA36-4DE7-AFAB-6B4D776D423C}" type="presParOf" srcId="{3D7BC197-1583-4323-8010-C82591A63B1F}" destId="{D2453089-BC50-4CCB-88B5-1653B719086F}" srcOrd="0" destOrd="0" presId="urn:microsoft.com/office/officeart/2005/8/layout/orgChart1"/>
    <dgm:cxn modelId="{6967886D-513B-4A95-8314-A5D1FBE9294A}" type="presParOf" srcId="{3D7BC197-1583-4323-8010-C82591A63B1F}" destId="{071377C5-F1C2-42D6-BA26-513141B499F5}" srcOrd="1" destOrd="0" presId="urn:microsoft.com/office/officeart/2005/8/layout/orgChart1"/>
    <dgm:cxn modelId="{807E9141-181E-43B1-9FC0-2D2CD687194C}" type="presParOf" srcId="{59F98CF6-73DC-453A-86AC-91B4290A0926}" destId="{506A47DE-7154-4B50-B629-8305A4B5671F}" srcOrd="1" destOrd="0" presId="urn:microsoft.com/office/officeart/2005/8/layout/orgChart1"/>
    <dgm:cxn modelId="{48938B6A-43F0-4F0C-8F47-ABC0B46575F6}" type="presParOf" srcId="{59F98CF6-73DC-453A-86AC-91B4290A0926}" destId="{7D3D3884-D566-41DA-A2F8-D7BFC7464A16}" srcOrd="2" destOrd="0" presId="urn:microsoft.com/office/officeart/2005/8/layout/orgChart1"/>
    <dgm:cxn modelId="{9549D41C-A730-4D03-8D79-4480BFE4C3E7}" type="presParOf" srcId="{710C1525-5D4C-46BC-A58E-43789AF7CDD1}" destId="{CC7A0878-C8DE-4D5F-9539-135FA0A64D4E}" srcOrd="2" destOrd="0" presId="urn:microsoft.com/office/officeart/2005/8/layout/orgChart1"/>
    <dgm:cxn modelId="{2E3421EC-C324-40D4-8247-AE6BAC72DE1D}" type="presParOf" srcId="{778A3040-DFB2-4FEB-BA76-D02B3629929A}" destId="{9890BDB9-12A6-430C-8374-52AB0DECA709}" srcOrd="2" destOrd="0" presId="urn:microsoft.com/office/officeart/2005/8/layout/orgChart1"/>
    <dgm:cxn modelId="{F80B57F4-A0B0-43AD-8007-FE26B17EDC78}" type="presParOf" srcId="{778A3040-DFB2-4FEB-BA76-D02B3629929A}" destId="{FADFC56F-D125-4731-9B33-44F516AB79CB}" srcOrd="3" destOrd="0" presId="urn:microsoft.com/office/officeart/2005/8/layout/orgChart1"/>
    <dgm:cxn modelId="{DC9CA7D4-A46F-4A7A-88E3-127880741A24}" type="presParOf" srcId="{FADFC56F-D125-4731-9B33-44F516AB79CB}" destId="{F92A23F3-333A-4867-A482-24066AE8FB46}" srcOrd="0" destOrd="0" presId="urn:microsoft.com/office/officeart/2005/8/layout/orgChart1"/>
    <dgm:cxn modelId="{D82EF45A-1231-4852-A3A8-8E4F981FCBD2}" type="presParOf" srcId="{F92A23F3-333A-4867-A482-24066AE8FB46}" destId="{282C3F64-4272-4722-B8EA-6FE7D8D0EC2D}" srcOrd="0" destOrd="0" presId="urn:microsoft.com/office/officeart/2005/8/layout/orgChart1"/>
    <dgm:cxn modelId="{1AD4EBFD-3B83-4B61-8C4B-A1D0A49283F4}" type="presParOf" srcId="{F92A23F3-333A-4867-A482-24066AE8FB46}" destId="{5D0E77C4-CC01-4746-9694-B4D5C7A26ABD}" srcOrd="1" destOrd="0" presId="urn:microsoft.com/office/officeart/2005/8/layout/orgChart1"/>
    <dgm:cxn modelId="{08F8F7EE-E859-41D7-94A1-72CA15CE64DB}" type="presParOf" srcId="{FADFC56F-D125-4731-9B33-44F516AB79CB}" destId="{2FEBE2F8-DFB4-45A7-AA5E-1FA4B7C671BD}" srcOrd="1" destOrd="0" presId="urn:microsoft.com/office/officeart/2005/8/layout/orgChart1"/>
    <dgm:cxn modelId="{D7986304-57B6-442C-928E-A9B9DF983924}" type="presParOf" srcId="{2FEBE2F8-DFB4-45A7-AA5E-1FA4B7C671BD}" destId="{4373EB1C-5BC9-4AB5-A6B9-8EB4591ED624}" srcOrd="0" destOrd="0" presId="urn:microsoft.com/office/officeart/2005/8/layout/orgChart1"/>
    <dgm:cxn modelId="{1161733D-9AB5-4CCC-A4EF-00896CE5D540}" type="presParOf" srcId="{2FEBE2F8-DFB4-45A7-AA5E-1FA4B7C671BD}" destId="{046DD065-DDEA-4849-BE1C-BEC8955C681B}" srcOrd="1" destOrd="0" presId="urn:microsoft.com/office/officeart/2005/8/layout/orgChart1"/>
    <dgm:cxn modelId="{DC01578B-5C01-448C-AE4A-F7E5284DAF4D}" type="presParOf" srcId="{046DD065-DDEA-4849-BE1C-BEC8955C681B}" destId="{16942C60-90E4-4A28-9EA7-62F3C9FC1C6E}" srcOrd="0" destOrd="0" presId="urn:microsoft.com/office/officeart/2005/8/layout/orgChart1"/>
    <dgm:cxn modelId="{42A95243-A8C6-4F8E-A6E6-04EFDA4F3F88}" type="presParOf" srcId="{16942C60-90E4-4A28-9EA7-62F3C9FC1C6E}" destId="{C3FF2085-D82C-4C99-8504-F317CD4E5D58}" srcOrd="0" destOrd="0" presId="urn:microsoft.com/office/officeart/2005/8/layout/orgChart1"/>
    <dgm:cxn modelId="{C36700D1-3CC2-4607-9B11-F2758260A3DA}" type="presParOf" srcId="{16942C60-90E4-4A28-9EA7-62F3C9FC1C6E}" destId="{90EE53A0-B0A5-447C-AAB5-4E1B71285C4E}" srcOrd="1" destOrd="0" presId="urn:microsoft.com/office/officeart/2005/8/layout/orgChart1"/>
    <dgm:cxn modelId="{6E02C24B-BA54-4F29-B458-BFB398AFC4FF}" type="presParOf" srcId="{046DD065-DDEA-4849-BE1C-BEC8955C681B}" destId="{A5BFC8AE-3405-4E92-96E7-16C3B39775FD}" srcOrd="1" destOrd="0" presId="urn:microsoft.com/office/officeart/2005/8/layout/orgChart1"/>
    <dgm:cxn modelId="{8DAC75E9-B1F5-4AE7-BDC5-8406231BE9CE}" type="presParOf" srcId="{046DD065-DDEA-4849-BE1C-BEC8955C681B}" destId="{95A4B1FB-6AB0-48CC-9999-303D20999A69}" srcOrd="2" destOrd="0" presId="urn:microsoft.com/office/officeart/2005/8/layout/orgChart1"/>
    <dgm:cxn modelId="{E5BD4D83-2DBA-4AF7-BC92-75507AAA8F4A}" type="presParOf" srcId="{2FEBE2F8-DFB4-45A7-AA5E-1FA4B7C671BD}" destId="{B0735C61-E2F7-434C-A7BE-AB233F3722B9}" srcOrd="2" destOrd="0" presId="urn:microsoft.com/office/officeart/2005/8/layout/orgChart1"/>
    <dgm:cxn modelId="{B1A48411-47B6-4D5C-AD63-E74A9939C529}" type="presParOf" srcId="{2FEBE2F8-DFB4-45A7-AA5E-1FA4B7C671BD}" destId="{7B66984C-1F77-4831-A6AD-7EC0ACD8F60A}" srcOrd="3" destOrd="0" presId="urn:microsoft.com/office/officeart/2005/8/layout/orgChart1"/>
    <dgm:cxn modelId="{6D6770E3-CFF7-4280-B7E8-61E686C7D29C}" type="presParOf" srcId="{7B66984C-1F77-4831-A6AD-7EC0ACD8F60A}" destId="{70DBF39F-1ABF-43F4-A710-55E5C79D3B60}" srcOrd="0" destOrd="0" presId="urn:microsoft.com/office/officeart/2005/8/layout/orgChart1"/>
    <dgm:cxn modelId="{FAEEF5EF-42C4-4D7A-8D3D-57D292987E68}" type="presParOf" srcId="{70DBF39F-1ABF-43F4-A710-55E5C79D3B60}" destId="{ABC2ECC5-2434-4CB8-A2FC-C14DBEA8C49B}" srcOrd="0" destOrd="0" presId="urn:microsoft.com/office/officeart/2005/8/layout/orgChart1"/>
    <dgm:cxn modelId="{D3763AC5-E24B-453E-9FF0-532076B03052}" type="presParOf" srcId="{70DBF39F-1ABF-43F4-A710-55E5C79D3B60}" destId="{E35BD82C-BDBA-482D-A467-03ADA6162FF8}" srcOrd="1" destOrd="0" presId="urn:microsoft.com/office/officeart/2005/8/layout/orgChart1"/>
    <dgm:cxn modelId="{12E0BCF3-E692-494A-85A1-5215A4FC27B3}" type="presParOf" srcId="{7B66984C-1F77-4831-A6AD-7EC0ACD8F60A}" destId="{540174FE-6FB4-4CB4-9018-D10CBD18612A}" srcOrd="1" destOrd="0" presId="urn:microsoft.com/office/officeart/2005/8/layout/orgChart1"/>
    <dgm:cxn modelId="{3B4E1E61-D0B6-481F-B91E-6D7DAE5BFE09}" type="presParOf" srcId="{7B66984C-1F77-4831-A6AD-7EC0ACD8F60A}" destId="{6642D38B-1FF2-4AF3-A365-C5FBDB119F00}" srcOrd="2" destOrd="0" presId="urn:microsoft.com/office/officeart/2005/8/layout/orgChart1"/>
    <dgm:cxn modelId="{1E38F6D0-4415-4CC1-8D80-EAC532802ED0}" type="presParOf" srcId="{2FEBE2F8-DFB4-45A7-AA5E-1FA4B7C671BD}" destId="{DA73AC41-46E1-4CA2-8774-8B7F48660B26}" srcOrd="4" destOrd="0" presId="urn:microsoft.com/office/officeart/2005/8/layout/orgChart1"/>
    <dgm:cxn modelId="{088714CE-E9CA-4FCB-A2C8-45C907D7B76B}" type="presParOf" srcId="{2FEBE2F8-DFB4-45A7-AA5E-1FA4B7C671BD}" destId="{3B46D1DD-D547-4C6E-8637-F93480FDF0CA}" srcOrd="5" destOrd="0" presId="urn:microsoft.com/office/officeart/2005/8/layout/orgChart1"/>
    <dgm:cxn modelId="{56154D8C-A80A-4487-8733-EA2DA09C7C60}" type="presParOf" srcId="{3B46D1DD-D547-4C6E-8637-F93480FDF0CA}" destId="{4FFC70DC-65F8-49F8-96B1-BA9774927647}" srcOrd="0" destOrd="0" presId="urn:microsoft.com/office/officeart/2005/8/layout/orgChart1"/>
    <dgm:cxn modelId="{156A35F1-AFA2-4F99-A27B-57D02F8761F3}" type="presParOf" srcId="{4FFC70DC-65F8-49F8-96B1-BA9774927647}" destId="{75EF4466-5732-4485-BF99-B5F6E27A827F}" srcOrd="0" destOrd="0" presId="urn:microsoft.com/office/officeart/2005/8/layout/orgChart1"/>
    <dgm:cxn modelId="{3A272D62-5897-4B85-BD7F-0B556F130213}" type="presParOf" srcId="{4FFC70DC-65F8-49F8-96B1-BA9774927647}" destId="{D75321EE-BB51-4E8E-9810-17561E77DF43}" srcOrd="1" destOrd="0" presId="urn:microsoft.com/office/officeart/2005/8/layout/orgChart1"/>
    <dgm:cxn modelId="{8152CB39-A626-46F0-A9C1-2F2319A84B98}" type="presParOf" srcId="{3B46D1DD-D547-4C6E-8637-F93480FDF0CA}" destId="{BA2A00F7-C320-48F7-BF3D-4116274D00D4}" srcOrd="1" destOrd="0" presId="urn:microsoft.com/office/officeart/2005/8/layout/orgChart1"/>
    <dgm:cxn modelId="{15BBFD6A-5531-4017-A4DD-CA983E0695F7}" type="presParOf" srcId="{3B46D1DD-D547-4C6E-8637-F93480FDF0CA}" destId="{BF6C5E31-17C8-40BB-9651-D56FAED6F8D4}" srcOrd="2" destOrd="0" presId="urn:microsoft.com/office/officeart/2005/8/layout/orgChart1"/>
    <dgm:cxn modelId="{A44CB306-CDCA-400A-8AA6-D5B0E2A30C85}" type="presParOf" srcId="{2FEBE2F8-DFB4-45A7-AA5E-1FA4B7C671BD}" destId="{1128868D-8C66-4E41-B4AB-B09776DC5D0C}" srcOrd="6" destOrd="0" presId="urn:microsoft.com/office/officeart/2005/8/layout/orgChart1"/>
    <dgm:cxn modelId="{0A1CBDDF-0D5A-4317-93FE-7B8E666BF536}" type="presParOf" srcId="{2FEBE2F8-DFB4-45A7-AA5E-1FA4B7C671BD}" destId="{4A04B2EE-EA5C-4324-B983-804270E0AAD2}" srcOrd="7" destOrd="0" presId="urn:microsoft.com/office/officeart/2005/8/layout/orgChart1"/>
    <dgm:cxn modelId="{A22EE2AF-0246-444C-B830-E18E7732174A}" type="presParOf" srcId="{4A04B2EE-EA5C-4324-B983-804270E0AAD2}" destId="{3A7444CB-E74F-4F38-8920-951BBBADF883}" srcOrd="0" destOrd="0" presId="urn:microsoft.com/office/officeart/2005/8/layout/orgChart1"/>
    <dgm:cxn modelId="{6C0AA9B8-6184-499A-8172-4F99D7CA930F}" type="presParOf" srcId="{3A7444CB-E74F-4F38-8920-951BBBADF883}" destId="{4569ECDC-3ADE-4799-B445-864A82CA14C5}" srcOrd="0" destOrd="0" presId="urn:microsoft.com/office/officeart/2005/8/layout/orgChart1"/>
    <dgm:cxn modelId="{0D8D001B-618C-4535-BF4A-A1D03838389C}" type="presParOf" srcId="{3A7444CB-E74F-4F38-8920-951BBBADF883}" destId="{5802AE44-4C03-44FC-A9DE-984759F01B63}" srcOrd="1" destOrd="0" presId="urn:microsoft.com/office/officeart/2005/8/layout/orgChart1"/>
    <dgm:cxn modelId="{0575ADD5-0613-437E-8D56-3C8DEC9AEE82}" type="presParOf" srcId="{4A04B2EE-EA5C-4324-B983-804270E0AAD2}" destId="{027E0F25-AE90-40E6-9950-A3B93399781E}" srcOrd="1" destOrd="0" presId="urn:microsoft.com/office/officeart/2005/8/layout/orgChart1"/>
    <dgm:cxn modelId="{03899417-DB63-47DC-94D6-CFD9842EB7FD}" type="presParOf" srcId="{4A04B2EE-EA5C-4324-B983-804270E0AAD2}" destId="{B0659436-C8DF-4ED8-955E-C9526212FC05}" srcOrd="2" destOrd="0" presId="urn:microsoft.com/office/officeart/2005/8/layout/orgChart1"/>
    <dgm:cxn modelId="{B7B7F1D8-2722-4BF0-A1B3-4E6BD555E3D9}" type="presParOf" srcId="{2FEBE2F8-DFB4-45A7-AA5E-1FA4B7C671BD}" destId="{B2FC94D7-FE26-4B01-949B-2B23C987FB89}" srcOrd="8" destOrd="0" presId="urn:microsoft.com/office/officeart/2005/8/layout/orgChart1"/>
    <dgm:cxn modelId="{AE016C26-0376-42BF-B6BB-36B77DA3F9C2}" type="presParOf" srcId="{2FEBE2F8-DFB4-45A7-AA5E-1FA4B7C671BD}" destId="{FA564992-1190-47AA-8599-BDDBD7570B54}" srcOrd="9" destOrd="0" presId="urn:microsoft.com/office/officeart/2005/8/layout/orgChart1"/>
    <dgm:cxn modelId="{D0A0A304-0A02-4D6B-BFE3-3031B93C3A30}" type="presParOf" srcId="{FA564992-1190-47AA-8599-BDDBD7570B54}" destId="{BABD9D7E-50B1-48A3-84B0-D798DA01B027}" srcOrd="0" destOrd="0" presId="urn:microsoft.com/office/officeart/2005/8/layout/orgChart1"/>
    <dgm:cxn modelId="{380CB7BB-2B1E-4743-9032-565CE18C760C}" type="presParOf" srcId="{BABD9D7E-50B1-48A3-84B0-D798DA01B027}" destId="{5F79B1A1-7F97-4D3E-9C96-973643B256E8}" srcOrd="0" destOrd="0" presId="urn:microsoft.com/office/officeart/2005/8/layout/orgChart1"/>
    <dgm:cxn modelId="{41B8F35D-4DF2-40F8-8B67-FCD4819B3CF3}" type="presParOf" srcId="{BABD9D7E-50B1-48A3-84B0-D798DA01B027}" destId="{0347D8FB-7347-4ED6-AF28-9069134DE867}" srcOrd="1" destOrd="0" presId="urn:microsoft.com/office/officeart/2005/8/layout/orgChart1"/>
    <dgm:cxn modelId="{7AC50DEC-2D8B-4F35-B4D5-9E137C34F919}" type="presParOf" srcId="{FA564992-1190-47AA-8599-BDDBD7570B54}" destId="{BBFC559C-726B-4E7D-8161-167D29CBABD9}" srcOrd="1" destOrd="0" presId="urn:microsoft.com/office/officeart/2005/8/layout/orgChart1"/>
    <dgm:cxn modelId="{FF9FDE49-51E8-4B2E-B6C5-3E587F89C130}" type="presParOf" srcId="{FA564992-1190-47AA-8599-BDDBD7570B54}" destId="{89E38770-BAD8-4212-9335-70B1C9714DC1}" srcOrd="2" destOrd="0" presId="urn:microsoft.com/office/officeart/2005/8/layout/orgChart1"/>
    <dgm:cxn modelId="{49B1C56A-3A32-4D2F-948F-ACA7EEA6FFD6}" type="presParOf" srcId="{2FEBE2F8-DFB4-45A7-AA5E-1FA4B7C671BD}" destId="{8E686881-F717-4701-A7CB-5076073B2E83}" srcOrd="10" destOrd="0" presId="urn:microsoft.com/office/officeart/2005/8/layout/orgChart1"/>
    <dgm:cxn modelId="{97450BE6-0A05-46F0-AB1D-FF5A96B34618}" type="presParOf" srcId="{2FEBE2F8-DFB4-45A7-AA5E-1FA4B7C671BD}" destId="{48A4C6F9-5DBC-4964-B110-0302DB9E4E66}" srcOrd="11" destOrd="0" presId="urn:microsoft.com/office/officeart/2005/8/layout/orgChart1"/>
    <dgm:cxn modelId="{4CFF50C5-D185-410A-94B7-AE25E2783CD5}" type="presParOf" srcId="{48A4C6F9-5DBC-4964-B110-0302DB9E4E66}" destId="{6C065EF0-7A1B-4804-857A-FA1C88A27B84}" srcOrd="0" destOrd="0" presId="urn:microsoft.com/office/officeart/2005/8/layout/orgChart1"/>
    <dgm:cxn modelId="{329A9BB8-C9DF-4E25-99D7-463BC2D53F39}" type="presParOf" srcId="{6C065EF0-7A1B-4804-857A-FA1C88A27B84}" destId="{2AC8F45E-686C-406A-A96C-ACCC3A93065B}" srcOrd="0" destOrd="0" presId="urn:microsoft.com/office/officeart/2005/8/layout/orgChart1"/>
    <dgm:cxn modelId="{7903D277-B0A2-42C6-823E-610CB3C96C02}" type="presParOf" srcId="{6C065EF0-7A1B-4804-857A-FA1C88A27B84}" destId="{6FE5549C-FD17-4D22-839D-CA6C9204B8C2}" srcOrd="1" destOrd="0" presId="urn:microsoft.com/office/officeart/2005/8/layout/orgChart1"/>
    <dgm:cxn modelId="{4695D952-F140-45A6-B512-A43778B1BC9B}" type="presParOf" srcId="{48A4C6F9-5DBC-4964-B110-0302DB9E4E66}" destId="{6EEF9302-9AA6-41A3-80EE-6C415A0863F6}" srcOrd="1" destOrd="0" presId="urn:microsoft.com/office/officeart/2005/8/layout/orgChart1"/>
    <dgm:cxn modelId="{B66ABD92-8D1C-466A-97A6-F4B57FC7CE7C}" type="presParOf" srcId="{48A4C6F9-5DBC-4964-B110-0302DB9E4E66}" destId="{06F6A614-6022-4DD2-BBF9-D0A174F13D02}" srcOrd="2" destOrd="0" presId="urn:microsoft.com/office/officeart/2005/8/layout/orgChart1"/>
    <dgm:cxn modelId="{E4FC6CCD-CB12-410A-9C44-60517BDC1351}" type="presParOf" srcId="{FADFC56F-D125-4731-9B33-44F516AB79CB}" destId="{E0080E49-4054-4736-A385-BC46756310B2}" srcOrd="2" destOrd="0" presId="urn:microsoft.com/office/officeart/2005/8/layout/orgChart1"/>
    <dgm:cxn modelId="{1EF1CE8C-4D6C-49C5-98D4-35B6CC079DCC}" type="presParOf" srcId="{778A3040-DFB2-4FEB-BA76-D02B3629929A}" destId="{4D55E1F5-BBB3-4E4C-887E-B89412531644}" srcOrd="4" destOrd="0" presId="urn:microsoft.com/office/officeart/2005/8/layout/orgChart1"/>
    <dgm:cxn modelId="{B4ADA820-C47B-422C-A723-F3920D88BB46}" type="presParOf" srcId="{778A3040-DFB2-4FEB-BA76-D02B3629929A}" destId="{1CEB769D-E3FB-4353-A6A6-ABE575B7BD6C}" srcOrd="5" destOrd="0" presId="urn:microsoft.com/office/officeart/2005/8/layout/orgChart1"/>
    <dgm:cxn modelId="{7F295414-AEF8-4535-9C01-0254BC555DA6}" type="presParOf" srcId="{1CEB769D-E3FB-4353-A6A6-ABE575B7BD6C}" destId="{671E9CAF-A89B-4756-8973-1C7EC4F0FC39}" srcOrd="0" destOrd="0" presId="urn:microsoft.com/office/officeart/2005/8/layout/orgChart1"/>
    <dgm:cxn modelId="{E0F323A7-2E4B-45D2-9586-428A0271AE1B}" type="presParOf" srcId="{671E9CAF-A89B-4756-8973-1C7EC4F0FC39}" destId="{73AD4EB7-69D4-4107-9B87-FC3BFB03419F}" srcOrd="0" destOrd="0" presId="urn:microsoft.com/office/officeart/2005/8/layout/orgChart1"/>
    <dgm:cxn modelId="{06F48B5A-95A3-405F-AC55-28D90A567C36}" type="presParOf" srcId="{671E9CAF-A89B-4756-8973-1C7EC4F0FC39}" destId="{5DF2452E-FF17-41C0-AA98-9A6C849320C2}" srcOrd="1" destOrd="0" presId="urn:microsoft.com/office/officeart/2005/8/layout/orgChart1"/>
    <dgm:cxn modelId="{CBED4CB6-49F6-4DF8-828F-CE2E794A5615}" type="presParOf" srcId="{1CEB769D-E3FB-4353-A6A6-ABE575B7BD6C}" destId="{55B29FC0-0949-4D3D-914E-302F69367B4D}" srcOrd="1" destOrd="0" presId="urn:microsoft.com/office/officeart/2005/8/layout/orgChart1"/>
    <dgm:cxn modelId="{0A022A98-4F20-4617-98EE-45E00EF32DE7}" type="presParOf" srcId="{55B29FC0-0949-4D3D-914E-302F69367B4D}" destId="{7DF5C1C2-D47F-46FD-8044-D0BCB84FF354}" srcOrd="0" destOrd="0" presId="urn:microsoft.com/office/officeart/2005/8/layout/orgChart1"/>
    <dgm:cxn modelId="{14077366-7C08-4E6E-8B4C-0193C943EF01}" type="presParOf" srcId="{55B29FC0-0949-4D3D-914E-302F69367B4D}" destId="{2813D4CE-F3C0-4C29-ABFD-8768A47B2E6F}" srcOrd="1" destOrd="0" presId="urn:microsoft.com/office/officeart/2005/8/layout/orgChart1"/>
    <dgm:cxn modelId="{48A16AA9-6065-4E8C-AD26-4DE5520BA9D7}" type="presParOf" srcId="{2813D4CE-F3C0-4C29-ABFD-8768A47B2E6F}" destId="{E661AE39-0672-4131-86C7-693AE5C76447}" srcOrd="0" destOrd="0" presId="urn:microsoft.com/office/officeart/2005/8/layout/orgChart1"/>
    <dgm:cxn modelId="{A9488C42-9C7A-4B6A-B7FF-9C45DE254FDC}" type="presParOf" srcId="{E661AE39-0672-4131-86C7-693AE5C76447}" destId="{B58B9F3D-25FA-4358-8143-4E5BA6A57FE9}" srcOrd="0" destOrd="0" presId="urn:microsoft.com/office/officeart/2005/8/layout/orgChart1"/>
    <dgm:cxn modelId="{D35B7E53-E741-46C2-A046-2A1F6C8A6CEC}" type="presParOf" srcId="{E661AE39-0672-4131-86C7-693AE5C76447}" destId="{B49FE7AF-37E9-4E27-95A8-AFD9C73568E1}" srcOrd="1" destOrd="0" presId="urn:microsoft.com/office/officeart/2005/8/layout/orgChart1"/>
    <dgm:cxn modelId="{7E757CB2-8C9A-49F7-8008-B89F72B5E3F3}" type="presParOf" srcId="{2813D4CE-F3C0-4C29-ABFD-8768A47B2E6F}" destId="{4167EF81-4667-4F58-A145-233612CE0549}" srcOrd="1" destOrd="0" presId="urn:microsoft.com/office/officeart/2005/8/layout/orgChart1"/>
    <dgm:cxn modelId="{B0845E5B-944A-46C3-8DCA-C4AF243685DF}" type="presParOf" srcId="{2813D4CE-F3C0-4C29-ABFD-8768A47B2E6F}" destId="{8F265A53-5F62-46B1-BA0F-D99468EA5F63}" srcOrd="2" destOrd="0" presId="urn:microsoft.com/office/officeart/2005/8/layout/orgChart1"/>
    <dgm:cxn modelId="{28A77B01-E876-4EAE-8D6E-22B8748D5AD7}" type="presParOf" srcId="{55B29FC0-0949-4D3D-914E-302F69367B4D}" destId="{11CB167A-C8AC-4328-889D-C6BA1B7C59CB}" srcOrd="2" destOrd="0" presId="urn:microsoft.com/office/officeart/2005/8/layout/orgChart1"/>
    <dgm:cxn modelId="{805F07D1-B543-41D2-862C-919D72A9EF19}" type="presParOf" srcId="{55B29FC0-0949-4D3D-914E-302F69367B4D}" destId="{70846BF3-BDC6-4290-BE71-ACB627F1496E}" srcOrd="3" destOrd="0" presId="urn:microsoft.com/office/officeart/2005/8/layout/orgChart1"/>
    <dgm:cxn modelId="{CA11CA1A-6D29-493F-81B0-54645D5B82FD}" type="presParOf" srcId="{70846BF3-BDC6-4290-BE71-ACB627F1496E}" destId="{7B9E0C58-458A-46A1-AB64-7644257A11F3}" srcOrd="0" destOrd="0" presId="urn:microsoft.com/office/officeart/2005/8/layout/orgChart1"/>
    <dgm:cxn modelId="{807E8139-4680-4722-8B06-068A1C913AF2}" type="presParOf" srcId="{7B9E0C58-458A-46A1-AB64-7644257A11F3}" destId="{207987A5-273C-4404-B421-97A07C8AED3E}" srcOrd="0" destOrd="0" presId="urn:microsoft.com/office/officeart/2005/8/layout/orgChart1"/>
    <dgm:cxn modelId="{372D73C9-1469-4488-A339-623D9571C65A}" type="presParOf" srcId="{7B9E0C58-458A-46A1-AB64-7644257A11F3}" destId="{3AF6947E-F1A3-4B0F-97C0-424CC60DD233}" srcOrd="1" destOrd="0" presId="urn:microsoft.com/office/officeart/2005/8/layout/orgChart1"/>
    <dgm:cxn modelId="{A88C9B36-25B6-4724-81E3-DCD57412C1E3}" type="presParOf" srcId="{70846BF3-BDC6-4290-BE71-ACB627F1496E}" destId="{C43BCAFB-C926-4238-A554-E48682B5F090}" srcOrd="1" destOrd="0" presId="urn:microsoft.com/office/officeart/2005/8/layout/orgChart1"/>
    <dgm:cxn modelId="{4BD6D199-31BF-4294-A0E5-AAD3BE9AF517}" type="presParOf" srcId="{70846BF3-BDC6-4290-BE71-ACB627F1496E}" destId="{17F347A6-144F-4BAE-8CBC-83651B950FAE}" srcOrd="2" destOrd="0" presId="urn:microsoft.com/office/officeart/2005/8/layout/orgChart1"/>
    <dgm:cxn modelId="{71627217-4CEC-43CC-8596-DE8CDE251E46}" type="presParOf" srcId="{55B29FC0-0949-4D3D-914E-302F69367B4D}" destId="{F8F5F596-B97E-4010-B3DD-C88413870F18}" srcOrd="4" destOrd="0" presId="urn:microsoft.com/office/officeart/2005/8/layout/orgChart1"/>
    <dgm:cxn modelId="{32A06FCA-0385-4978-87E8-9D73D706FD19}" type="presParOf" srcId="{55B29FC0-0949-4D3D-914E-302F69367B4D}" destId="{55722295-6FDE-47B0-91D8-BBCEA6E21219}" srcOrd="5" destOrd="0" presId="urn:microsoft.com/office/officeart/2005/8/layout/orgChart1"/>
    <dgm:cxn modelId="{7F795234-1F3F-4C96-BB0B-0CD1273F5694}" type="presParOf" srcId="{55722295-6FDE-47B0-91D8-BBCEA6E21219}" destId="{307913F1-422F-49B9-AA4B-2C3F63E52A22}" srcOrd="0" destOrd="0" presId="urn:microsoft.com/office/officeart/2005/8/layout/orgChart1"/>
    <dgm:cxn modelId="{15940AE9-D6E2-4D98-9395-40E08AD65B32}" type="presParOf" srcId="{307913F1-422F-49B9-AA4B-2C3F63E52A22}" destId="{B15DC734-BC1A-4FFE-A953-ABDF252A3ED2}" srcOrd="0" destOrd="0" presId="urn:microsoft.com/office/officeart/2005/8/layout/orgChart1"/>
    <dgm:cxn modelId="{B71A91B5-7CF3-4500-AAC2-46F4F0982E77}" type="presParOf" srcId="{307913F1-422F-49B9-AA4B-2C3F63E52A22}" destId="{A53E7F1E-3E4A-4F53-823B-D35D5C255C67}" srcOrd="1" destOrd="0" presId="urn:microsoft.com/office/officeart/2005/8/layout/orgChart1"/>
    <dgm:cxn modelId="{9053421D-9C14-4263-B19D-AD9AFE6CE216}" type="presParOf" srcId="{55722295-6FDE-47B0-91D8-BBCEA6E21219}" destId="{B5D10247-5BB5-4574-A029-C656495969BE}" srcOrd="1" destOrd="0" presId="urn:microsoft.com/office/officeart/2005/8/layout/orgChart1"/>
    <dgm:cxn modelId="{3C578BF5-C48A-421B-877A-2A1CE2A40C09}" type="presParOf" srcId="{55722295-6FDE-47B0-91D8-BBCEA6E21219}" destId="{39C1B5B2-0F9F-4AF8-A54C-4506984BBF09}" srcOrd="2" destOrd="0" presId="urn:microsoft.com/office/officeart/2005/8/layout/orgChart1"/>
    <dgm:cxn modelId="{148C4E5A-EAEE-4023-A5CB-C84F3C902F7A}" type="presParOf" srcId="{1CEB769D-E3FB-4353-A6A6-ABE575B7BD6C}" destId="{0D15851D-0D83-4D9F-8937-73AFDDCE9865}" srcOrd="2" destOrd="0" presId="urn:microsoft.com/office/officeart/2005/8/layout/orgChart1"/>
    <dgm:cxn modelId="{8C97B132-0659-4AED-AF6A-36382E395648}" type="presParOf" srcId="{8D433381-1617-4674-B99C-856DC57D4F4A}" destId="{B918AC79-E4F6-4EBC-9890-296AE92555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5F596-B97E-4010-B3DD-C88413870F18}">
      <dsp:nvSpPr>
        <dsp:cNvPr id="0" name=""/>
        <dsp:cNvSpPr/>
      </dsp:nvSpPr>
      <dsp:spPr>
        <a:xfrm>
          <a:off x="3940173" y="1158270"/>
          <a:ext cx="223608" cy="1869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90"/>
              </a:lnTo>
              <a:lnTo>
                <a:pt x="223608" y="186909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B167A-C8AC-4328-889D-C6BA1B7C59CB}">
      <dsp:nvSpPr>
        <dsp:cNvPr id="0" name=""/>
        <dsp:cNvSpPr/>
      </dsp:nvSpPr>
      <dsp:spPr>
        <a:xfrm>
          <a:off x="3940173" y="1158270"/>
          <a:ext cx="223608" cy="114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65"/>
              </a:lnTo>
              <a:lnTo>
                <a:pt x="223608" y="1149065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5C1C2-D47F-46FD-8044-D0BCB84FF354}">
      <dsp:nvSpPr>
        <dsp:cNvPr id="0" name=""/>
        <dsp:cNvSpPr/>
      </dsp:nvSpPr>
      <dsp:spPr>
        <a:xfrm>
          <a:off x="3940173" y="1158270"/>
          <a:ext cx="223608" cy="42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040"/>
              </a:lnTo>
              <a:lnTo>
                <a:pt x="223608" y="42904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5E1F5-BBB3-4E4C-887E-B89412531644}">
      <dsp:nvSpPr>
        <dsp:cNvPr id="0" name=""/>
        <dsp:cNvSpPr/>
      </dsp:nvSpPr>
      <dsp:spPr>
        <a:xfrm>
          <a:off x="2899340" y="390645"/>
          <a:ext cx="1637122" cy="13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8"/>
              </a:lnTo>
              <a:lnTo>
                <a:pt x="1637122" y="69028"/>
              </a:lnTo>
              <a:lnTo>
                <a:pt x="1637122" y="138056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86881-F717-4701-A7CB-5076073B2E83}">
      <dsp:nvSpPr>
        <dsp:cNvPr id="0" name=""/>
        <dsp:cNvSpPr/>
      </dsp:nvSpPr>
      <dsp:spPr>
        <a:xfrm>
          <a:off x="2310222" y="1158270"/>
          <a:ext cx="223284" cy="403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0774"/>
              </a:lnTo>
              <a:lnTo>
                <a:pt x="223284" y="4030774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C94D7-FE26-4B01-949B-2B23C987FB89}">
      <dsp:nvSpPr>
        <dsp:cNvPr id="0" name=""/>
        <dsp:cNvSpPr/>
      </dsp:nvSpPr>
      <dsp:spPr>
        <a:xfrm>
          <a:off x="2310222" y="1158270"/>
          <a:ext cx="223803" cy="3309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139"/>
              </a:lnTo>
              <a:lnTo>
                <a:pt x="223803" y="3309139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8868D-8C66-4E41-B4AB-B09776DC5D0C}">
      <dsp:nvSpPr>
        <dsp:cNvPr id="0" name=""/>
        <dsp:cNvSpPr/>
      </dsp:nvSpPr>
      <dsp:spPr>
        <a:xfrm>
          <a:off x="2310222" y="1158270"/>
          <a:ext cx="223803" cy="258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114"/>
              </a:lnTo>
              <a:lnTo>
                <a:pt x="223803" y="2589114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3AC41-46E1-4CA2-8774-8B7F48660B26}">
      <dsp:nvSpPr>
        <dsp:cNvPr id="0" name=""/>
        <dsp:cNvSpPr/>
      </dsp:nvSpPr>
      <dsp:spPr>
        <a:xfrm>
          <a:off x="2310222" y="1158270"/>
          <a:ext cx="223803" cy="1869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90"/>
              </a:lnTo>
              <a:lnTo>
                <a:pt x="223803" y="186909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35C61-E2F7-434C-A7BE-AB233F3722B9}">
      <dsp:nvSpPr>
        <dsp:cNvPr id="0" name=""/>
        <dsp:cNvSpPr/>
      </dsp:nvSpPr>
      <dsp:spPr>
        <a:xfrm>
          <a:off x="2310222" y="1158270"/>
          <a:ext cx="223803" cy="114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65"/>
              </a:lnTo>
              <a:lnTo>
                <a:pt x="223803" y="1149065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3EB1C-5BC9-4AB5-A6B9-8EB4591ED624}">
      <dsp:nvSpPr>
        <dsp:cNvPr id="0" name=""/>
        <dsp:cNvSpPr/>
      </dsp:nvSpPr>
      <dsp:spPr>
        <a:xfrm>
          <a:off x="2310222" y="1158270"/>
          <a:ext cx="223803" cy="42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040"/>
              </a:lnTo>
              <a:lnTo>
                <a:pt x="223803" y="42904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0BDB9-12A6-430C-8374-52AB0DECA709}">
      <dsp:nvSpPr>
        <dsp:cNvPr id="0" name=""/>
        <dsp:cNvSpPr/>
      </dsp:nvSpPr>
      <dsp:spPr>
        <a:xfrm>
          <a:off x="2853620" y="390645"/>
          <a:ext cx="91440" cy="1380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28"/>
              </a:lnTo>
              <a:lnTo>
                <a:pt x="53411" y="69028"/>
              </a:lnTo>
              <a:lnTo>
                <a:pt x="53411" y="138056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848E6-FA3E-418D-8780-624A47C2F4AC}">
      <dsp:nvSpPr>
        <dsp:cNvPr id="0" name=""/>
        <dsp:cNvSpPr/>
      </dsp:nvSpPr>
      <dsp:spPr>
        <a:xfrm>
          <a:off x="667467" y="1158270"/>
          <a:ext cx="225915" cy="3309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139"/>
              </a:lnTo>
              <a:lnTo>
                <a:pt x="225915" y="3309139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CFD22-A59C-40C0-B133-41EAB18639C0}">
      <dsp:nvSpPr>
        <dsp:cNvPr id="0" name=""/>
        <dsp:cNvSpPr/>
      </dsp:nvSpPr>
      <dsp:spPr>
        <a:xfrm>
          <a:off x="667467" y="1158270"/>
          <a:ext cx="225915" cy="258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114"/>
              </a:lnTo>
              <a:lnTo>
                <a:pt x="225915" y="2589114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AFE42-A874-4AC8-8406-65F3034E10B3}">
      <dsp:nvSpPr>
        <dsp:cNvPr id="0" name=""/>
        <dsp:cNvSpPr/>
      </dsp:nvSpPr>
      <dsp:spPr>
        <a:xfrm>
          <a:off x="667467" y="1158270"/>
          <a:ext cx="225915" cy="1869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90"/>
              </a:lnTo>
              <a:lnTo>
                <a:pt x="225915" y="186909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D8A9E-1455-4101-A44A-13AEB18ABD1E}">
      <dsp:nvSpPr>
        <dsp:cNvPr id="0" name=""/>
        <dsp:cNvSpPr/>
      </dsp:nvSpPr>
      <dsp:spPr>
        <a:xfrm>
          <a:off x="667467" y="1158270"/>
          <a:ext cx="225915" cy="114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65"/>
              </a:lnTo>
              <a:lnTo>
                <a:pt x="225915" y="1149065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4125B-2820-4F62-9702-ED4EF66C3A5A}">
      <dsp:nvSpPr>
        <dsp:cNvPr id="0" name=""/>
        <dsp:cNvSpPr/>
      </dsp:nvSpPr>
      <dsp:spPr>
        <a:xfrm>
          <a:off x="667467" y="1158270"/>
          <a:ext cx="225915" cy="42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040"/>
              </a:lnTo>
              <a:lnTo>
                <a:pt x="225915" y="42904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BAC91-89E3-4C8C-93D1-9B8F885B41ED}">
      <dsp:nvSpPr>
        <dsp:cNvPr id="0" name=""/>
        <dsp:cNvSpPr/>
      </dsp:nvSpPr>
      <dsp:spPr>
        <a:xfrm>
          <a:off x="1269910" y="390645"/>
          <a:ext cx="1629430" cy="138056"/>
        </a:xfrm>
        <a:custGeom>
          <a:avLst/>
          <a:gdLst/>
          <a:ahLst/>
          <a:cxnLst/>
          <a:rect l="0" t="0" r="0" b="0"/>
          <a:pathLst>
            <a:path>
              <a:moveTo>
                <a:pt x="1629430" y="0"/>
              </a:moveTo>
              <a:lnTo>
                <a:pt x="1629430" y="69028"/>
              </a:lnTo>
              <a:lnTo>
                <a:pt x="0" y="69028"/>
              </a:lnTo>
              <a:lnTo>
                <a:pt x="0" y="138056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8761-FD05-47B5-8A02-F390D4A9CA6F}">
      <dsp:nvSpPr>
        <dsp:cNvPr id="0" name=""/>
        <dsp:cNvSpPr/>
      </dsp:nvSpPr>
      <dsp:spPr>
        <a:xfrm>
          <a:off x="1956867" y="2535"/>
          <a:ext cx="1884946" cy="388110"/>
        </a:xfrm>
        <a:prstGeom prst="rect">
          <a:avLst/>
        </a:prstGeom>
        <a:solidFill>
          <a:srgbClr val="4FB8E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Prompt Black" panose="00000A00000000000000" pitchFamily="2" charset="-34"/>
              <a:cs typeface="Prompt Black" panose="00000A00000000000000" pitchFamily="2" charset="-34"/>
            </a:rPr>
            <a:t>Final Project</a:t>
          </a:r>
        </a:p>
      </dsp:txBody>
      <dsp:txXfrm>
        <a:off x="1956867" y="2535"/>
        <a:ext cx="1884946" cy="388110"/>
      </dsp:txXfrm>
    </dsp:sp>
    <dsp:sp modelId="{7D6C20FB-5D8A-40EC-9433-1A6BF269D09E}">
      <dsp:nvSpPr>
        <dsp:cNvPr id="0" name=""/>
        <dsp:cNvSpPr/>
      </dsp:nvSpPr>
      <dsp:spPr>
        <a:xfrm>
          <a:off x="516857" y="528702"/>
          <a:ext cx="1506106" cy="629568"/>
        </a:xfrm>
        <a:prstGeom prst="rect">
          <a:avLst/>
        </a:prstGeom>
        <a:solidFill>
          <a:srgbClr val="4FB8E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Finding a Supervisor and Project Approval</a:t>
          </a:r>
        </a:p>
      </dsp:txBody>
      <dsp:txXfrm>
        <a:off x="516857" y="528702"/>
        <a:ext cx="1506106" cy="629568"/>
      </dsp:txXfrm>
    </dsp:sp>
    <dsp:sp modelId="{08728F9E-15BD-43C6-9086-B34F05B762FA}">
      <dsp:nvSpPr>
        <dsp:cNvPr id="0" name=""/>
        <dsp:cNvSpPr/>
      </dsp:nvSpPr>
      <dsp:spPr>
        <a:xfrm>
          <a:off x="893383" y="129632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Identify potential supervisors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893383" y="1296326"/>
        <a:ext cx="1056225" cy="581968"/>
      </dsp:txXfrm>
    </dsp:sp>
    <dsp:sp modelId="{BFA486DF-A93F-43D4-A031-746DFE982FE4}">
      <dsp:nvSpPr>
        <dsp:cNvPr id="0" name=""/>
        <dsp:cNvSpPr/>
      </dsp:nvSpPr>
      <dsp:spPr>
        <a:xfrm>
          <a:off x="893383" y="201635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Submit project proposal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893383" y="2016351"/>
        <a:ext cx="1056225" cy="581968"/>
      </dsp:txXfrm>
    </dsp:sp>
    <dsp:sp modelId="{B255AAE4-9BE0-445A-BFF8-8079448F097F}">
      <dsp:nvSpPr>
        <dsp:cNvPr id="0" name=""/>
        <dsp:cNvSpPr/>
      </dsp:nvSpPr>
      <dsp:spPr>
        <a:xfrm>
          <a:off x="893383" y="273637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Supervisor review and approval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893383" y="2736376"/>
        <a:ext cx="1056225" cy="581968"/>
      </dsp:txXfrm>
    </dsp:sp>
    <dsp:sp modelId="{7F546788-7398-4918-8765-0B4E9F0EEDD9}">
      <dsp:nvSpPr>
        <dsp:cNvPr id="0" name=""/>
        <dsp:cNvSpPr/>
      </dsp:nvSpPr>
      <dsp:spPr>
        <a:xfrm>
          <a:off x="893383" y="345640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Forward proposal to coordinators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893383" y="3456401"/>
        <a:ext cx="1056225" cy="581968"/>
      </dsp:txXfrm>
    </dsp:sp>
    <dsp:sp modelId="{D2453089-BC50-4CCB-88B5-1653B719086F}">
      <dsp:nvSpPr>
        <dsp:cNvPr id="0" name=""/>
        <dsp:cNvSpPr/>
      </dsp:nvSpPr>
      <dsp:spPr>
        <a:xfrm>
          <a:off x="893383" y="4176425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Coordinator approval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893383" y="4176425"/>
        <a:ext cx="1056225" cy="581968"/>
      </dsp:txXfrm>
    </dsp:sp>
    <dsp:sp modelId="{282C3F64-4272-4722-B8EA-6FE7D8D0EC2D}">
      <dsp:nvSpPr>
        <dsp:cNvPr id="0" name=""/>
        <dsp:cNvSpPr/>
      </dsp:nvSpPr>
      <dsp:spPr>
        <a:xfrm>
          <a:off x="2161019" y="528702"/>
          <a:ext cx="1492024" cy="629568"/>
        </a:xfrm>
        <a:prstGeom prst="rect">
          <a:avLst/>
        </a:prstGeom>
        <a:solidFill>
          <a:srgbClr val="4FB8E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Book Submission, System Testing, and Grading</a:t>
          </a:r>
          <a:endParaRPr lang="he-IL" sz="12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161019" y="528702"/>
        <a:ext cx="1492024" cy="629568"/>
      </dsp:txXfrm>
    </dsp:sp>
    <dsp:sp modelId="{C3FF2085-D82C-4C99-8504-F317CD4E5D58}">
      <dsp:nvSpPr>
        <dsp:cNvPr id="0" name=""/>
        <dsp:cNvSpPr/>
      </dsp:nvSpPr>
      <dsp:spPr>
        <a:xfrm>
          <a:off x="2534026" y="129632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Submit project presentation form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4026" y="1296326"/>
        <a:ext cx="1056225" cy="581968"/>
      </dsp:txXfrm>
    </dsp:sp>
    <dsp:sp modelId="{ABC2ECC5-2434-4CB8-A2FC-C14DBEA8C49B}">
      <dsp:nvSpPr>
        <dsp:cNvPr id="0" name=""/>
        <dsp:cNvSpPr/>
      </dsp:nvSpPr>
      <dsp:spPr>
        <a:xfrm>
          <a:off x="2534026" y="201635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Record project presentation grade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4026" y="2016351"/>
        <a:ext cx="1056225" cy="581968"/>
      </dsp:txXfrm>
    </dsp:sp>
    <dsp:sp modelId="{75EF4466-5732-4485-BF99-B5F6E27A827F}">
      <dsp:nvSpPr>
        <dsp:cNvPr id="0" name=""/>
        <dsp:cNvSpPr/>
      </dsp:nvSpPr>
      <dsp:spPr>
        <a:xfrm>
          <a:off x="2534026" y="273637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Provide guest access for viewing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4026" y="2736376"/>
        <a:ext cx="1056225" cy="581968"/>
      </dsp:txXfrm>
    </dsp:sp>
    <dsp:sp modelId="{4569ECDC-3ADE-4799-B445-864A82CA14C5}">
      <dsp:nvSpPr>
        <dsp:cNvPr id="0" name=""/>
        <dsp:cNvSpPr/>
      </dsp:nvSpPr>
      <dsp:spPr>
        <a:xfrm>
          <a:off x="2534026" y="345640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Consolidate project scores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4026" y="3456401"/>
        <a:ext cx="1056225" cy="581968"/>
      </dsp:txXfrm>
    </dsp:sp>
    <dsp:sp modelId="{5F79B1A1-7F97-4D3E-9C96-973643B256E8}">
      <dsp:nvSpPr>
        <dsp:cNvPr id="0" name=""/>
        <dsp:cNvSpPr/>
      </dsp:nvSpPr>
      <dsp:spPr>
        <a:xfrm>
          <a:off x="2534026" y="4176425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Grade project book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4026" y="4176425"/>
        <a:ext cx="1056225" cy="581968"/>
      </dsp:txXfrm>
    </dsp:sp>
    <dsp:sp modelId="{2AC8F45E-686C-406A-A96C-ACCC3A93065B}">
      <dsp:nvSpPr>
        <dsp:cNvPr id="0" name=""/>
        <dsp:cNvSpPr/>
      </dsp:nvSpPr>
      <dsp:spPr>
        <a:xfrm>
          <a:off x="2533506" y="489806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Provide feedback to students</a:t>
          </a:r>
          <a:endParaRPr lang="he-IL" sz="10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2533506" y="4898061"/>
        <a:ext cx="1056225" cy="581968"/>
      </dsp:txXfrm>
    </dsp:sp>
    <dsp:sp modelId="{73AD4EB7-69D4-4107-9B87-FC3BFB03419F}">
      <dsp:nvSpPr>
        <dsp:cNvPr id="0" name=""/>
        <dsp:cNvSpPr/>
      </dsp:nvSpPr>
      <dsp:spPr>
        <a:xfrm>
          <a:off x="3791101" y="528702"/>
          <a:ext cx="1490722" cy="629568"/>
        </a:xfrm>
        <a:prstGeom prst="rect">
          <a:avLst/>
        </a:prstGeom>
        <a:solidFill>
          <a:srgbClr val="4FB8E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 Presentation Scheduling and Coordination</a:t>
          </a:r>
          <a:endParaRPr lang="he-IL" sz="1200" kern="1200" dirty="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3791101" y="528702"/>
        <a:ext cx="1490722" cy="629568"/>
      </dsp:txXfrm>
    </dsp:sp>
    <dsp:sp modelId="{B58B9F3D-25FA-4358-8143-4E5BA6A57FE9}">
      <dsp:nvSpPr>
        <dsp:cNvPr id="0" name=""/>
        <dsp:cNvSpPr/>
      </dsp:nvSpPr>
      <dsp:spPr>
        <a:xfrm>
          <a:off x="4163781" y="129632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Coordinate panel availability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4163781" y="1296326"/>
        <a:ext cx="1056225" cy="581968"/>
      </dsp:txXfrm>
    </dsp:sp>
    <dsp:sp modelId="{207987A5-273C-4404-B421-97A07C8AED3E}">
      <dsp:nvSpPr>
        <dsp:cNvPr id="0" name=""/>
        <dsp:cNvSpPr/>
      </dsp:nvSpPr>
      <dsp:spPr>
        <a:xfrm>
          <a:off x="4163781" y="2016351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Conduct final presentation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4163781" y="2016351"/>
        <a:ext cx="1056225" cy="581968"/>
      </dsp:txXfrm>
    </dsp:sp>
    <dsp:sp modelId="{B15DC734-BC1A-4FFE-A953-ABDF252A3ED2}">
      <dsp:nvSpPr>
        <dsp:cNvPr id="0" name=""/>
        <dsp:cNvSpPr/>
      </dsp:nvSpPr>
      <dsp:spPr>
        <a:xfrm>
          <a:off x="4163781" y="2736376"/>
          <a:ext cx="1056225" cy="581968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rPr>
            <a:t>Schedule presentation dates</a:t>
          </a:r>
          <a:endParaRPr lang="he-IL" sz="1000" kern="1200">
            <a:solidFill>
              <a:schemeClr val="tx1">
                <a:lumMod val="75000"/>
                <a:lumOff val="25000"/>
              </a:schemeClr>
            </a:solidFill>
            <a:latin typeface="Prompt" panose="00000500000000000000" pitchFamily="2" charset="-34"/>
          </a:endParaRPr>
        </a:p>
      </dsp:txBody>
      <dsp:txXfrm>
        <a:off x="4163781" y="2736376"/>
        <a:ext cx="1056225" cy="58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3CD6-8EF6-4E03-B094-BD1DB5C87CB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EEC21-22E0-4552-BEA1-C62208F6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3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56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EC21-22E0-4552-BEA1-C62208F6B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2534-2EDA-2595-28F8-8F34473F9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83AA-5416-84B4-917F-1255BD80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724E-B880-A62C-EF3F-B43AF9B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20C3-FB08-438A-9F39-419F3E358A63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F874-948D-6755-8772-D85B647D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8C76-5541-894C-ECB5-5D683C48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D491-9153-F166-67F7-A170B9CC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79D7C-3EF2-F16F-D2DA-F04B763B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E18B-05C7-5C53-CEB7-0F4DC4D3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36AD-340D-420F-8B22-D708E2618179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A0E9-1E70-DB18-83DC-6E6AB3B6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1747-3F04-7033-9D01-1302BC96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82C3B-1069-6F3B-AC56-C42FF8E8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5E91F-E480-077F-1289-37A3E196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61A8-0264-A822-08A3-69B6C115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FC3-6708-400F-8B28-39C5797CD7D1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565D-EB79-381F-21CE-92F915BA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97F0-A2CE-17EE-AD58-3A64B436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771-91B7-40A4-9D0C-1FC819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F883-66EF-933B-AC0F-2E042AA0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3D97-54E1-CAAE-6C76-2FCAD14D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34F-598F-40BB-B513-33DDE95712CF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96E7-C2AE-F98B-D2FD-AFD7BD19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621D-16E8-EC7B-0141-D0483D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190-9CBD-DEF0-CBAE-430CFA5D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54E-9621-5A15-932A-14B218FA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2408-D077-B8B4-1F2D-E554BE89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53F9-1E52-44E7-A57F-518BAD3DC484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B3BA8-9E10-5945-DB06-7C68E6FA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FCCA-DA51-D3DE-B9C7-2495D72C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6044-9C74-DDD6-929F-56A6A0D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0DBB-6E57-3937-FD45-FC5087C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E4A7-FF65-E65B-F9B2-CBBCA09E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CC786-E0CA-7997-C27D-BF8E0BF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4A6C-12A3-4A85-B997-B50C27B44F94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690F5-2402-790A-8EDB-6B81BA0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5A9C-4E2E-A7A8-DBC1-9A56012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FD8-AF11-DA51-1E17-AB6B2284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E2C5-178F-CDB4-1C28-BB3454EE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B33D-406E-A841-5990-92734F67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0A810-3A62-EF9E-5DE1-02BEC5261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E047-83F5-7FC6-EDB5-E943439A1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B28F0-1830-8913-EFDD-3AAF045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245-A43D-45D0-A951-B71CD8F9D5B6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B2B7B-536E-FE65-96F6-7FCE8A47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F931F-58B0-65A3-8C8F-4C928DF7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E404-4A9F-E4C2-787A-86D23BC4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D941-62FC-8C0D-CBFE-45B435D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3E0F-75E3-4D2F-B082-42DF246A358D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21D0-B1C3-5300-5602-3B507A2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27A1E-D74A-49D2-EF7F-C279F6CC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CCBA5-2F86-8EE7-2BC2-547EB59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55CC-550D-48B1-94FC-E360AE096950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304C7-5EEA-6F4A-A8BC-E37AFEDC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FE48-5588-BF0A-D677-851676DA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D0B0-D692-E3F1-EEC7-7AF79910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3F8C-C951-99D8-0CD6-0653AA36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DF49-67FA-4D57-2244-738196C8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F8D4-B1CE-1D69-5A8F-C013FEFB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3EDB-5217-495F-AE33-0877BF9B7F83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E440-01B0-9FF3-6CE6-1DCB22E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F709-6CF5-0DA4-B0B2-335865D8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9221-867F-6EED-5F1E-8EB5EAEC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38F15-0AEF-4D7E-6D96-251C32A34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0CDA9-75F9-C13C-AC0F-234FEA77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794A-3DB2-A272-5627-759696B5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FEBD-7F4E-4442-8799-9CAAC16DE93D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51F3-BE0E-8580-7755-5DE554A1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370CB-F587-77B5-3607-D0F9D22F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DC754-36DF-C311-37A4-4E27332F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E36D-E28A-92E0-13F3-E07AD263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4DCF-753A-6864-9F82-92F22696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674B5-F60B-4ED1-A59A-A63BF3DD09F7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43D-467D-C35B-3BD5-3B4D8C0F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6182-7543-83D6-55A3-39A18A97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F5CF8-46B4-4E7A-873F-370754A3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6.pn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5.png"/><Relationship Id="rId21" Type="http://schemas.openxmlformats.org/officeDocument/2006/relationships/slide" Target="slide2.xml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17" Type="http://schemas.openxmlformats.org/officeDocument/2006/relationships/slide" Target="slide10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.svg"/><Relationship Id="rId20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.png"/><Relationship Id="rId23" Type="http://schemas.openxmlformats.org/officeDocument/2006/relationships/image" Target="../media/image7.png"/><Relationship Id="rId10" Type="http://schemas.openxmlformats.org/officeDocument/2006/relationships/image" Target="../media/image22.svg"/><Relationship Id="rId19" Type="http://schemas.openxmlformats.org/officeDocument/2006/relationships/slide" Target="slide8.xml"/><Relationship Id="rId4" Type="http://schemas.openxmlformats.org/officeDocument/2006/relationships/image" Target="../media/image15.svg"/><Relationship Id="rId9" Type="http://schemas.openxmlformats.org/officeDocument/2006/relationships/image" Target="../media/image21.png"/><Relationship Id="rId14" Type="http://schemas.openxmlformats.org/officeDocument/2006/relationships/image" Target="../media/image27.svg"/><Relationship Id="rId22" Type="http://schemas.openxmlformats.org/officeDocument/2006/relationships/slide" Target="slide4.xml"/><Relationship Id="rId27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6.png"/><Relationship Id="rId18" Type="http://schemas.openxmlformats.org/officeDocument/2006/relationships/image" Target="../media/image28.png"/><Relationship Id="rId26" Type="http://schemas.openxmlformats.org/officeDocument/2006/relationships/image" Target="../media/image10.png"/><Relationship Id="rId3" Type="http://schemas.openxmlformats.org/officeDocument/2006/relationships/image" Target="../media/image5.png"/><Relationship Id="rId21" Type="http://schemas.openxmlformats.org/officeDocument/2006/relationships/slide" Target="slide2.xml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17" Type="http://schemas.openxmlformats.org/officeDocument/2006/relationships/slide" Target="slide10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svg"/><Relationship Id="rId20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.png"/><Relationship Id="rId23" Type="http://schemas.openxmlformats.org/officeDocument/2006/relationships/image" Target="../media/image7.png"/><Relationship Id="rId10" Type="http://schemas.openxmlformats.org/officeDocument/2006/relationships/image" Target="../media/image22.svg"/><Relationship Id="rId19" Type="http://schemas.openxmlformats.org/officeDocument/2006/relationships/slide" Target="slide8.xml"/><Relationship Id="rId4" Type="http://schemas.openxmlformats.org/officeDocument/2006/relationships/image" Target="../media/image15.svg"/><Relationship Id="rId9" Type="http://schemas.openxmlformats.org/officeDocument/2006/relationships/image" Target="../media/image21.png"/><Relationship Id="rId14" Type="http://schemas.openxmlformats.org/officeDocument/2006/relationships/image" Target="../media/image27.svg"/><Relationship Id="rId22" Type="http://schemas.openxmlformats.org/officeDocument/2006/relationships/slide" Target="slide4.xml"/><Relationship Id="rId27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26" Type="http://schemas.openxmlformats.org/officeDocument/2006/relationships/image" Target="../media/image10.png"/><Relationship Id="rId3" Type="http://schemas.openxmlformats.org/officeDocument/2006/relationships/image" Target="../media/image13.png"/><Relationship Id="rId21" Type="http://schemas.openxmlformats.org/officeDocument/2006/relationships/slide" Target="slide2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slide" Target="slide12.xml"/><Relationship Id="rId25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2.svg"/><Relationship Id="rId20" Type="http://schemas.openxmlformats.org/officeDocument/2006/relationships/slide" Target="slide1.xml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slide" Target="slide10.xml"/><Relationship Id="rId28" Type="http://schemas.openxmlformats.org/officeDocument/2006/relationships/image" Target="../media/image3.png"/><Relationship Id="rId10" Type="http://schemas.openxmlformats.org/officeDocument/2006/relationships/image" Target="../media/image27.svg"/><Relationship Id="rId19" Type="http://schemas.openxmlformats.org/officeDocument/2006/relationships/slide" Target="slide8.xml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2.svg"/><Relationship Id="rId22" Type="http://schemas.openxmlformats.org/officeDocument/2006/relationships/slide" Target="slide4.xml"/><Relationship Id="rId27" Type="http://schemas.openxmlformats.org/officeDocument/2006/relationships/image" Target="../media/image11.sv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26" Type="http://schemas.openxmlformats.org/officeDocument/2006/relationships/image" Target="../media/image10.png"/><Relationship Id="rId3" Type="http://schemas.openxmlformats.org/officeDocument/2006/relationships/image" Target="../media/image13.png"/><Relationship Id="rId21" Type="http://schemas.openxmlformats.org/officeDocument/2006/relationships/slide" Target="slide2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slide" Target="slide12.xml"/><Relationship Id="rId25" Type="http://schemas.openxmlformats.org/officeDocument/2006/relationships/image" Target="../media/image8.sv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svg"/><Relationship Id="rId20" Type="http://schemas.openxmlformats.org/officeDocument/2006/relationships/slide" Target="slide1.xml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7.png"/><Relationship Id="rId32" Type="http://schemas.openxmlformats.org/officeDocument/2006/relationships/image" Target="../media/image36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slide" Target="slide10.xml"/><Relationship Id="rId28" Type="http://schemas.openxmlformats.org/officeDocument/2006/relationships/image" Target="../media/image3.png"/><Relationship Id="rId10" Type="http://schemas.openxmlformats.org/officeDocument/2006/relationships/image" Target="../media/image27.svg"/><Relationship Id="rId19" Type="http://schemas.openxmlformats.org/officeDocument/2006/relationships/slide" Target="slide8.xml"/><Relationship Id="rId31" Type="http://schemas.openxmlformats.org/officeDocument/2006/relationships/image" Target="../media/image35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2.svg"/><Relationship Id="rId22" Type="http://schemas.openxmlformats.org/officeDocument/2006/relationships/slide" Target="slide4.xml"/><Relationship Id="rId27" Type="http://schemas.openxmlformats.org/officeDocument/2006/relationships/image" Target="../media/image11.svg"/><Relationship Id="rId30" Type="http://schemas.openxmlformats.org/officeDocument/2006/relationships/image" Target="../media/image34.png"/><Relationship Id="rId8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2.svg"/><Relationship Id="rId26" Type="http://schemas.openxmlformats.org/officeDocument/2006/relationships/slide" Target="slide10.xml"/><Relationship Id="rId3" Type="http://schemas.openxmlformats.org/officeDocument/2006/relationships/image" Target="../media/image13.png"/><Relationship Id="rId21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1.png"/><Relationship Id="rId25" Type="http://schemas.openxmlformats.org/officeDocument/2006/relationships/slide" Target="slide4.xml"/><Relationship Id="rId33" Type="http://schemas.openxmlformats.org/officeDocument/2006/relationships/image" Target="../media/image42.jp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.svg"/><Relationship Id="rId20" Type="http://schemas.openxmlformats.org/officeDocument/2006/relationships/image" Target="../media/image16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slide" Target="slide2.xml"/><Relationship Id="rId32" Type="http://schemas.openxmlformats.org/officeDocument/2006/relationships/slide" Target="slide14.xml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slide" Target="slide1.xml"/><Relationship Id="rId28" Type="http://schemas.openxmlformats.org/officeDocument/2006/relationships/image" Target="../media/image8.svg"/><Relationship Id="rId10" Type="http://schemas.openxmlformats.org/officeDocument/2006/relationships/image" Target="../media/image27.svg"/><Relationship Id="rId19" Type="http://schemas.openxmlformats.org/officeDocument/2006/relationships/image" Target="../media/image3.png"/><Relationship Id="rId31" Type="http://schemas.openxmlformats.org/officeDocument/2006/relationships/slide" Target="slide12.xml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slide" Target="slide8.xml"/><Relationship Id="rId27" Type="http://schemas.openxmlformats.org/officeDocument/2006/relationships/image" Target="../media/image7.png"/><Relationship Id="rId30" Type="http://schemas.openxmlformats.org/officeDocument/2006/relationships/image" Target="../media/image11.svg"/><Relationship Id="rId8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slide" Target="slide2.xml"/><Relationship Id="rId3" Type="http://schemas.openxmlformats.org/officeDocument/2006/relationships/image" Target="../media/image13.png"/><Relationship Id="rId21" Type="http://schemas.openxmlformats.org/officeDocument/2006/relationships/image" Target="../media/image3.png"/><Relationship Id="rId34" Type="http://schemas.openxmlformats.org/officeDocument/2006/relationships/slide" Target="slide14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slide" Target="slide1.xml"/><Relationship Id="rId3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svg"/><Relationship Id="rId20" Type="http://schemas.openxmlformats.org/officeDocument/2006/relationships/image" Target="../media/image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slide" Target="slide8.xml"/><Relationship Id="rId32" Type="http://schemas.openxmlformats.org/officeDocument/2006/relationships/image" Target="../media/image11.sv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9.png"/><Relationship Id="rId28" Type="http://schemas.openxmlformats.org/officeDocument/2006/relationships/slide" Target="slide10.xml"/><Relationship Id="rId10" Type="http://schemas.openxmlformats.org/officeDocument/2006/relationships/image" Target="../media/image27.svg"/><Relationship Id="rId19" Type="http://schemas.openxmlformats.org/officeDocument/2006/relationships/image" Target="../media/image1.png"/><Relationship Id="rId31" Type="http://schemas.openxmlformats.org/officeDocument/2006/relationships/image" Target="../media/image10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8.svg"/><Relationship Id="rId35" Type="http://schemas.openxmlformats.org/officeDocument/2006/relationships/image" Target="../media/image45.png"/><Relationship Id="rId8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slide" Target="slide2.xml"/><Relationship Id="rId3" Type="http://schemas.openxmlformats.org/officeDocument/2006/relationships/image" Target="../media/image13.png"/><Relationship Id="rId21" Type="http://schemas.openxmlformats.org/officeDocument/2006/relationships/image" Target="../media/image3.png"/><Relationship Id="rId34" Type="http://schemas.openxmlformats.org/officeDocument/2006/relationships/slide" Target="slide14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slide" Target="slide1.xml"/><Relationship Id="rId3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svg"/><Relationship Id="rId20" Type="http://schemas.openxmlformats.org/officeDocument/2006/relationships/image" Target="../media/image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slide" Target="slide8.xml"/><Relationship Id="rId32" Type="http://schemas.openxmlformats.org/officeDocument/2006/relationships/image" Target="../media/image11.sv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9.png"/><Relationship Id="rId28" Type="http://schemas.openxmlformats.org/officeDocument/2006/relationships/slide" Target="slide10.xml"/><Relationship Id="rId10" Type="http://schemas.openxmlformats.org/officeDocument/2006/relationships/image" Target="../media/image27.svg"/><Relationship Id="rId19" Type="http://schemas.openxmlformats.org/officeDocument/2006/relationships/image" Target="../media/image1.png"/><Relationship Id="rId31" Type="http://schemas.openxmlformats.org/officeDocument/2006/relationships/image" Target="../media/image10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8.svg"/><Relationship Id="rId35" Type="http://schemas.openxmlformats.org/officeDocument/2006/relationships/image" Target="../media/image46.png"/><Relationship Id="rId8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slide" Target="slide2.xml"/><Relationship Id="rId3" Type="http://schemas.openxmlformats.org/officeDocument/2006/relationships/image" Target="../media/image13.png"/><Relationship Id="rId21" Type="http://schemas.openxmlformats.org/officeDocument/2006/relationships/image" Target="../media/image3.png"/><Relationship Id="rId34" Type="http://schemas.openxmlformats.org/officeDocument/2006/relationships/slide" Target="slide14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slide" Target="slide1.xml"/><Relationship Id="rId33" Type="http://schemas.openxmlformats.org/officeDocument/2006/relationships/slide" Target="slide12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1.svg"/><Relationship Id="rId20" Type="http://schemas.openxmlformats.org/officeDocument/2006/relationships/image" Target="../media/image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slide" Target="slide8.xml"/><Relationship Id="rId32" Type="http://schemas.openxmlformats.org/officeDocument/2006/relationships/image" Target="../media/image11.sv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9.png"/><Relationship Id="rId28" Type="http://schemas.openxmlformats.org/officeDocument/2006/relationships/slide" Target="slide10.xml"/><Relationship Id="rId10" Type="http://schemas.openxmlformats.org/officeDocument/2006/relationships/image" Target="../media/image27.svg"/><Relationship Id="rId19" Type="http://schemas.openxmlformats.org/officeDocument/2006/relationships/image" Target="../media/image1.png"/><Relationship Id="rId31" Type="http://schemas.openxmlformats.org/officeDocument/2006/relationships/image" Target="../media/image10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8.svg"/><Relationship Id="rId35" Type="http://schemas.openxmlformats.org/officeDocument/2006/relationships/image" Target="../media/image47.png"/><Relationship Id="rId8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slide" Target="slide2.xml"/><Relationship Id="rId3" Type="http://schemas.openxmlformats.org/officeDocument/2006/relationships/image" Target="../media/image13.png"/><Relationship Id="rId21" Type="http://schemas.openxmlformats.org/officeDocument/2006/relationships/image" Target="../media/image3.png"/><Relationship Id="rId34" Type="http://schemas.openxmlformats.org/officeDocument/2006/relationships/slide" Target="slide14.xml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slide" Target="slide1.xml"/><Relationship Id="rId33" Type="http://schemas.openxmlformats.org/officeDocument/2006/relationships/slide" Target="slide12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1.svg"/><Relationship Id="rId20" Type="http://schemas.openxmlformats.org/officeDocument/2006/relationships/image" Target="../media/image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slide" Target="slide8.xml"/><Relationship Id="rId32" Type="http://schemas.openxmlformats.org/officeDocument/2006/relationships/image" Target="../media/image11.sv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9.png"/><Relationship Id="rId28" Type="http://schemas.openxmlformats.org/officeDocument/2006/relationships/slide" Target="slide10.xml"/><Relationship Id="rId10" Type="http://schemas.openxmlformats.org/officeDocument/2006/relationships/image" Target="../media/image27.svg"/><Relationship Id="rId19" Type="http://schemas.openxmlformats.org/officeDocument/2006/relationships/image" Target="../media/image1.png"/><Relationship Id="rId31" Type="http://schemas.openxmlformats.org/officeDocument/2006/relationships/image" Target="../media/image10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8.svg"/><Relationship Id="rId35" Type="http://schemas.openxmlformats.org/officeDocument/2006/relationships/image" Target="../media/image47.png"/><Relationship Id="rId8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slide" Target="slide8.xml"/><Relationship Id="rId21" Type="http://schemas.openxmlformats.org/officeDocument/2006/relationships/image" Target="../media/image1.png"/><Relationship Id="rId34" Type="http://schemas.openxmlformats.org/officeDocument/2006/relationships/image" Target="../media/image11.sv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image" Target="../media/image9.png"/><Relationship Id="rId33" Type="http://schemas.openxmlformats.org/officeDocument/2006/relationships/image" Target="../media/image10.png"/><Relationship Id="rId38" Type="http://schemas.openxmlformats.org/officeDocument/2006/relationships/slide" Target="slide15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1.svg"/><Relationship Id="rId20" Type="http://schemas.openxmlformats.org/officeDocument/2006/relationships/image" Target="../media/image49.svg"/><Relationship Id="rId29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16.svg"/><Relationship Id="rId32" Type="http://schemas.openxmlformats.org/officeDocument/2006/relationships/image" Target="../media/image8.svg"/><Relationship Id="rId37" Type="http://schemas.openxmlformats.org/officeDocument/2006/relationships/slide" Target="slide14.xml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3.png"/><Relationship Id="rId28" Type="http://schemas.openxmlformats.org/officeDocument/2006/relationships/slide" Target="slide2.xml"/><Relationship Id="rId36" Type="http://schemas.openxmlformats.org/officeDocument/2006/relationships/slide" Target="slide19.xml"/><Relationship Id="rId10" Type="http://schemas.openxmlformats.org/officeDocument/2006/relationships/image" Target="../media/image27.svg"/><Relationship Id="rId19" Type="http://schemas.openxmlformats.org/officeDocument/2006/relationships/image" Target="../media/image48.png"/><Relationship Id="rId31" Type="http://schemas.openxmlformats.org/officeDocument/2006/relationships/image" Target="../media/image7.png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2.svg"/><Relationship Id="rId27" Type="http://schemas.openxmlformats.org/officeDocument/2006/relationships/slide" Target="slide1.xml"/><Relationship Id="rId30" Type="http://schemas.openxmlformats.org/officeDocument/2006/relationships/slide" Target="slide10.xml"/><Relationship Id="rId35" Type="http://schemas.openxmlformats.org/officeDocument/2006/relationships/slide" Target="slide12.xml"/><Relationship Id="rId8" Type="http://schemas.openxmlformats.org/officeDocument/2006/relationships/image" Target="../media/image24.sv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slide" Target="slide2.xml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8.sv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5" Type="http://schemas.openxmlformats.org/officeDocument/2006/relationships/slide" Target="slide1.xml"/><Relationship Id="rId10" Type="http://schemas.openxmlformats.org/officeDocument/2006/relationships/image" Target="../media/image15.svg"/><Relationship Id="rId4" Type="http://schemas.openxmlformats.org/officeDocument/2006/relationships/image" Target="../media/image14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image" Target="../media/image16.svg"/><Relationship Id="rId21" Type="http://schemas.openxmlformats.org/officeDocument/2006/relationships/image" Target="../media/image50.png"/><Relationship Id="rId34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image" Target="../media/image3.png"/><Relationship Id="rId33" Type="http://schemas.openxmlformats.org/officeDocument/2006/relationships/image" Target="../media/image8.svg"/><Relationship Id="rId38" Type="http://schemas.openxmlformats.org/officeDocument/2006/relationships/slide" Target="slide19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1.svg"/><Relationship Id="rId20" Type="http://schemas.openxmlformats.org/officeDocument/2006/relationships/image" Target="../media/image49.svg"/><Relationship Id="rId2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2.svg"/><Relationship Id="rId32" Type="http://schemas.openxmlformats.org/officeDocument/2006/relationships/image" Target="../media/image7.png"/><Relationship Id="rId37" Type="http://schemas.openxmlformats.org/officeDocument/2006/relationships/slide" Target="slide13.xml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1.png"/><Relationship Id="rId28" Type="http://schemas.openxmlformats.org/officeDocument/2006/relationships/slide" Target="slide10.xml"/><Relationship Id="rId36" Type="http://schemas.openxmlformats.org/officeDocument/2006/relationships/slide" Target="slide14.xml"/><Relationship Id="rId10" Type="http://schemas.openxmlformats.org/officeDocument/2006/relationships/image" Target="../media/image27.svg"/><Relationship Id="rId19" Type="http://schemas.openxmlformats.org/officeDocument/2006/relationships/image" Target="../media/image48.png"/><Relationship Id="rId31" Type="http://schemas.openxmlformats.org/officeDocument/2006/relationships/slide" Target="slide6.xml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51.svg"/><Relationship Id="rId27" Type="http://schemas.openxmlformats.org/officeDocument/2006/relationships/image" Target="../media/image9.png"/><Relationship Id="rId30" Type="http://schemas.openxmlformats.org/officeDocument/2006/relationships/slide" Target="slide2.xml"/><Relationship Id="rId35" Type="http://schemas.openxmlformats.org/officeDocument/2006/relationships/image" Target="../media/image11.svg"/><Relationship Id="rId8" Type="http://schemas.openxmlformats.org/officeDocument/2006/relationships/image" Target="../media/image24.sv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4.svg"/><Relationship Id="rId26" Type="http://schemas.openxmlformats.org/officeDocument/2006/relationships/image" Target="../media/image16.svg"/><Relationship Id="rId39" Type="http://schemas.openxmlformats.org/officeDocument/2006/relationships/image" Target="../media/image52.png"/><Relationship Id="rId21" Type="http://schemas.openxmlformats.org/officeDocument/2006/relationships/image" Target="../media/image50.png"/><Relationship Id="rId34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17" Type="http://schemas.openxmlformats.org/officeDocument/2006/relationships/image" Target="../media/image43.png"/><Relationship Id="rId25" Type="http://schemas.openxmlformats.org/officeDocument/2006/relationships/image" Target="../media/image3.png"/><Relationship Id="rId33" Type="http://schemas.openxmlformats.org/officeDocument/2006/relationships/image" Target="../media/image8.svg"/><Relationship Id="rId38" Type="http://schemas.openxmlformats.org/officeDocument/2006/relationships/slide" Target="slide19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1.svg"/><Relationship Id="rId20" Type="http://schemas.openxmlformats.org/officeDocument/2006/relationships/image" Target="../media/image49.svg"/><Relationship Id="rId2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2.svg"/><Relationship Id="rId32" Type="http://schemas.openxmlformats.org/officeDocument/2006/relationships/image" Target="../media/image7.png"/><Relationship Id="rId37" Type="http://schemas.openxmlformats.org/officeDocument/2006/relationships/slide" Target="slide13.xml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23" Type="http://schemas.openxmlformats.org/officeDocument/2006/relationships/image" Target="../media/image1.png"/><Relationship Id="rId28" Type="http://schemas.openxmlformats.org/officeDocument/2006/relationships/slide" Target="slide10.xml"/><Relationship Id="rId36" Type="http://schemas.openxmlformats.org/officeDocument/2006/relationships/slide" Target="slide14.xml"/><Relationship Id="rId10" Type="http://schemas.openxmlformats.org/officeDocument/2006/relationships/image" Target="../media/image27.svg"/><Relationship Id="rId19" Type="http://schemas.openxmlformats.org/officeDocument/2006/relationships/image" Target="../media/image48.png"/><Relationship Id="rId31" Type="http://schemas.openxmlformats.org/officeDocument/2006/relationships/slide" Target="slide6.xml"/><Relationship Id="rId4" Type="http://schemas.openxmlformats.org/officeDocument/2006/relationships/image" Target="../media/image25.svg"/><Relationship Id="rId9" Type="http://schemas.openxmlformats.org/officeDocument/2006/relationships/image" Target="../media/image26.png"/><Relationship Id="rId14" Type="http://schemas.openxmlformats.org/officeDocument/2006/relationships/image" Target="../media/image39.svg"/><Relationship Id="rId22" Type="http://schemas.openxmlformats.org/officeDocument/2006/relationships/image" Target="../media/image51.svg"/><Relationship Id="rId27" Type="http://schemas.openxmlformats.org/officeDocument/2006/relationships/image" Target="../media/image9.png"/><Relationship Id="rId30" Type="http://schemas.openxmlformats.org/officeDocument/2006/relationships/slide" Target="slide2.xml"/><Relationship Id="rId35" Type="http://schemas.openxmlformats.org/officeDocument/2006/relationships/image" Target="../media/image11.svg"/><Relationship Id="rId8" Type="http://schemas.openxmlformats.org/officeDocument/2006/relationships/image" Target="../media/image24.sv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slide" Target="slide2.xml"/><Relationship Id="rId18" Type="http://schemas.openxmlformats.org/officeDocument/2006/relationships/image" Target="../media/image17.png"/><Relationship Id="rId3" Type="http://schemas.openxmlformats.org/officeDocument/2006/relationships/image" Target="../media/image13.png"/><Relationship Id="rId21" Type="http://schemas.openxmlformats.org/officeDocument/2006/relationships/image" Target="../media/image20.png"/><Relationship Id="rId7" Type="http://schemas.openxmlformats.org/officeDocument/2006/relationships/image" Target="../media/image1.png"/><Relationship Id="rId12" Type="http://schemas.openxmlformats.org/officeDocument/2006/relationships/image" Target="../media/image8.sv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5" Type="http://schemas.openxmlformats.org/officeDocument/2006/relationships/slide" Target="slide1.xml"/><Relationship Id="rId10" Type="http://schemas.openxmlformats.org/officeDocument/2006/relationships/image" Target="../media/image15.svg"/><Relationship Id="rId19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7.png"/><Relationship Id="rId18" Type="http://schemas.openxmlformats.org/officeDocument/2006/relationships/slide" Target="slide2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5" Type="http://schemas.openxmlformats.org/officeDocument/2006/relationships/slide" Target="slide4.xml"/><Relationship Id="rId10" Type="http://schemas.openxmlformats.org/officeDocument/2006/relationships/image" Target="../media/image2.svg"/><Relationship Id="rId19" Type="http://schemas.openxmlformats.org/officeDocument/2006/relationships/image" Target="../media/image3.png"/><Relationship Id="rId4" Type="http://schemas.openxmlformats.org/officeDocument/2006/relationships/image" Target="../media/image14.svg"/><Relationship Id="rId9" Type="http://schemas.openxmlformats.org/officeDocument/2006/relationships/image" Target="../media/image1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3.png"/><Relationship Id="rId21" Type="http://schemas.openxmlformats.org/officeDocument/2006/relationships/slide" Target="slide4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2.xml"/><Relationship Id="rId2" Type="http://schemas.openxmlformats.org/officeDocument/2006/relationships/notesSlide" Target="../notesSlides/notesSlide5.xml"/><Relationship Id="rId16" Type="http://schemas.openxmlformats.org/officeDocument/2006/relationships/slide" Target="slide1.xml"/><Relationship Id="rId20" Type="http://schemas.openxmlformats.org/officeDocument/2006/relationships/hyperlink" Target="https://docs.google.com/spreadsheets/d/1D2ugcfo_4QuQ7gUbUI3t4LR0YE1z_JjH4PpYwPMY0EU/edit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5" Type="http://schemas.openxmlformats.org/officeDocument/2006/relationships/image" Target="../media/image9.png"/><Relationship Id="rId10" Type="http://schemas.openxmlformats.org/officeDocument/2006/relationships/image" Target="../media/image2.svg"/><Relationship Id="rId19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2.xml"/><Relationship Id="rId2" Type="http://schemas.openxmlformats.org/officeDocument/2006/relationships/notesSlide" Target="../notesSlides/notesSlide6.xml"/><Relationship Id="rId16" Type="http://schemas.openxmlformats.org/officeDocument/2006/relationships/slide" Target="slide1.xml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5" Type="http://schemas.openxmlformats.org/officeDocument/2006/relationships/image" Target="../media/image9.png"/><Relationship Id="rId10" Type="http://schemas.openxmlformats.org/officeDocument/2006/relationships/image" Target="../media/image2.svg"/><Relationship Id="rId19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3.png"/><Relationship Id="rId21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2.xml"/><Relationship Id="rId25" Type="http://schemas.openxmlformats.org/officeDocument/2006/relationships/slide" Target="slide4.xml"/><Relationship Id="rId2" Type="http://schemas.openxmlformats.org/officeDocument/2006/relationships/notesSlide" Target="../notesSlides/notesSlide7.xml"/><Relationship Id="rId16" Type="http://schemas.openxmlformats.org/officeDocument/2006/relationships/slide" Target="slide1.xml"/><Relationship Id="rId20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24" Type="http://schemas.microsoft.com/office/2007/relationships/diagramDrawing" Target="../diagrams/drawing1.xml"/><Relationship Id="rId5" Type="http://schemas.openxmlformats.org/officeDocument/2006/relationships/image" Target="../media/image21.png"/><Relationship Id="rId15" Type="http://schemas.openxmlformats.org/officeDocument/2006/relationships/image" Target="../media/image9.png"/><Relationship Id="rId23" Type="http://schemas.openxmlformats.org/officeDocument/2006/relationships/diagramColors" Target="../diagrams/colors1.xml"/><Relationship Id="rId10" Type="http://schemas.openxmlformats.org/officeDocument/2006/relationships/image" Target="../media/image2.svg"/><Relationship Id="rId19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.png"/><Relationship Id="rId14" Type="http://schemas.openxmlformats.org/officeDocument/2006/relationships/image" Target="../media/image8.svg"/><Relationship Id="rId22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3.png"/><Relationship Id="rId21" Type="http://schemas.openxmlformats.org/officeDocument/2006/relationships/slide" Target="slide4.xml"/><Relationship Id="rId7" Type="http://schemas.openxmlformats.org/officeDocument/2006/relationships/image" Target="../media/image23.png"/><Relationship Id="rId12" Type="http://schemas.openxmlformats.org/officeDocument/2006/relationships/image" Target="../media/image2.svg"/><Relationship Id="rId17" Type="http://schemas.openxmlformats.org/officeDocument/2006/relationships/slide" Target="slide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.svg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1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23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slide" Target="slide1.xml"/><Relationship Id="rId4" Type="http://schemas.openxmlformats.org/officeDocument/2006/relationships/image" Target="../media/image14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3.png"/><Relationship Id="rId21" Type="http://schemas.openxmlformats.org/officeDocument/2006/relationships/slide" Target="slide4.xml"/><Relationship Id="rId7" Type="http://schemas.openxmlformats.org/officeDocument/2006/relationships/image" Target="../media/image23.png"/><Relationship Id="rId12" Type="http://schemas.openxmlformats.org/officeDocument/2006/relationships/image" Target="../media/image2.svg"/><Relationship Id="rId17" Type="http://schemas.openxmlformats.org/officeDocument/2006/relationships/slide" Target="slide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.svg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1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23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slide" Target="slide1.xml"/><Relationship Id="rId4" Type="http://schemas.openxmlformats.org/officeDocument/2006/relationships/image" Target="../media/image14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2">
            <a:extLst>
              <a:ext uri="{FF2B5EF4-FFF2-40B4-BE49-F238E27FC236}">
                <a16:creationId xmlns:a16="http://schemas.microsoft.com/office/drawing/2014/main" id="{04F8A2A9-1646-CF9B-C70E-C4352D9E709E}"/>
              </a:ext>
            </a:extLst>
          </p:cNvPr>
          <p:cNvGrpSpPr/>
          <p:nvPr/>
        </p:nvGrpSpPr>
        <p:grpSpPr>
          <a:xfrm>
            <a:off x="0" y="705322"/>
            <a:ext cx="12191983" cy="6185349"/>
            <a:chOff x="0" y="-28575"/>
            <a:chExt cx="4862686" cy="2466975"/>
          </a:xfrm>
        </p:grpSpPr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4C0092D-4F90-2025-87D7-A0FDF7248CF3}"/>
                </a:ext>
              </a:extLst>
            </p:cNvPr>
            <p:cNvSpPr/>
            <p:nvPr/>
          </p:nvSpPr>
          <p:spPr>
            <a:xfrm>
              <a:off x="0" y="-18225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83" name="TextBox 14">
              <a:extLst>
                <a:ext uri="{FF2B5EF4-FFF2-40B4-BE49-F238E27FC236}">
                  <a16:creationId xmlns:a16="http://schemas.microsoft.com/office/drawing/2014/main" id="{F97EFA3B-C7EF-BE84-5985-6E1C2FF3ABCF}"/>
                </a:ext>
              </a:extLst>
            </p:cNvPr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868B2C-7579-98CD-CEC2-9A1C48D97C04}"/>
              </a:ext>
            </a:extLst>
          </p:cNvPr>
          <p:cNvGrpSpPr/>
          <p:nvPr/>
        </p:nvGrpSpPr>
        <p:grpSpPr>
          <a:xfrm>
            <a:off x="0" y="65008"/>
            <a:ext cx="12192001" cy="6792994"/>
            <a:chOff x="0" y="65008"/>
            <a:chExt cx="12192001" cy="6792994"/>
          </a:xfrm>
        </p:grpSpPr>
        <p:grpSp>
          <p:nvGrpSpPr>
            <p:cNvPr id="2" name="Group 2"/>
            <p:cNvGrpSpPr/>
            <p:nvPr/>
          </p:nvGrpSpPr>
          <p:grpSpPr>
            <a:xfrm>
              <a:off x="0" y="65008"/>
              <a:ext cx="12192001" cy="6792994"/>
              <a:chOff x="0" y="0"/>
              <a:chExt cx="24384000" cy="13585988"/>
            </a:xfrm>
          </p:grpSpPr>
          <p:sp>
            <p:nvSpPr>
              <p:cNvPr id="3" name="Freeform 3"/>
              <p:cNvSpPr/>
              <p:nvPr/>
            </p:nvSpPr>
            <p:spPr>
              <a:xfrm flipH="1">
                <a:off x="0" y="0"/>
                <a:ext cx="18420761" cy="9377408"/>
              </a:xfrm>
              <a:custGeom>
                <a:avLst/>
                <a:gdLst/>
                <a:ahLst/>
                <a:cxnLst/>
                <a:rect l="l" t="t" r="r" b="b"/>
                <a:pathLst>
                  <a:path w="18420761" h="9377408">
                    <a:moveTo>
                      <a:pt x="18420761" y="0"/>
                    </a:moveTo>
                    <a:lnTo>
                      <a:pt x="0" y="0"/>
                    </a:lnTo>
                    <a:lnTo>
                      <a:pt x="0" y="9377408"/>
                    </a:lnTo>
                    <a:lnTo>
                      <a:pt x="18420761" y="9377408"/>
                    </a:lnTo>
                    <a:lnTo>
                      <a:pt x="18420761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1215310"/>
                <a:ext cx="24384000" cy="1237067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846117" y="5285597"/>
              <a:ext cx="10499767" cy="1095845"/>
              <a:chOff x="0" y="-28575"/>
              <a:chExt cx="7800667" cy="81414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379169"/>
                <a:ext cx="780066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7800667" h="406400">
                    <a:moveTo>
                      <a:pt x="7597467" y="0"/>
                    </a:moveTo>
                    <a:cubicBezTo>
                      <a:pt x="7709691" y="0"/>
                      <a:pt x="7800667" y="90976"/>
                      <a:pt x="7800667" y="203200"/>
                    </a:cubicBezTo>
                    <a:cubicBezTo>
                      <a:pt x="7800667" y="315424"/>
                      <a:pt x="7709691" y="406400"/>
                      <a:pt x="759746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1C1B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7800667" cy="434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85800" y="1313567"/>
              <a:ext cx="10820400" cy="518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13"/>
                </a:lnSpc>
              </a:pPr>
              <a:r>
                <a:rPr lang="en-US" sz="5400" dirty="0">
                  <a:solidFill>
                    <a:srgbClr val="0375A0"/>
                  </a:solidFill>
                  <a:latin typeface="Anton"/>
                  <a:ea typeface="Anton"/>
                  <a:cs typeface="Anton"/>
                  <a:sym typeface="Anton"/>
                </a:rPr>
                <a:t>Final Projects Portal:</a:t>
              </a:r>
              <a:br>
                <a:rPr lang="en-US" sz="5400" dirty="0">
                  <a:solidFill>
                    <a:srgbClr val="0375A0"/>
                  </a:solidFill>
                  <a:latin typeface="Anton"/>
                  <a:ea typeface="Anton"/>
                  <a:cs typeface="Anton"/>
                  <a:sym typeface="Anton"/>
                </a:rPr>
              </a:br>
              <a:r>
                <a:rPr lang="en-US" sz="5400" dirty="0">
                  <a:solidFill>
                    <a:srgbClr val="0375A0"/>
                  </a:solidFill>
                  <a:latin typeface="Anton"/>
                  <a:ea typeface="Anton"/>
                  <a:cs typeface="Anton"/>
                  <a:sym typeface="Anton"/>
                </a:rPr>
                <a:t>Streamlining Academic Management</a:t>
              </a:r>
            </a:p>
            <a:p>
              <a:pPr algn="ctr">
                <a:lnSpc>
                  <a:spcPts val="10413"/>
                </a:lnSpc>
              </a:pPr>
              <a:r>
                <a:rPr lang="en-US" sz="5400" dirty="0">
                  <a:solidFill>
                    <a:srgbClr val="0375A0"/>
                  </a:solidFill>
                  <a:latin typeface="Anton"/>
                  <a:ea typeface="Anton"/>
                  <a:cs typeface="Anton"/>
                  <a:sym typeface="Anton"/>
                </a:rPr>
                <a:t>24-2-D-10</a:t>
              </a:r>
              <a:br>
                <a:rPr lang="en-US" sz="5400" dirty="0">
                  <a:solidFill>
                    <a:srgbClr val="0375A0"/>
                  </a:solidFill>
                  <a:latin typeface="Anton"/>
                  <a:ea typeface="Anton"/>
                  <a:cs typeface="Anton"/>
                  <a:sym typeface="Anton"/>
                </a:rPr>
              </a:br>
              <a:endParaRPr lang="en-US" sz="5400" dirty="0">
                <a:solidFill>
                  <a:srgbClr val="0375A0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67179" y="862199"/>
              <a:ext cx="10439021" cy="36421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598632" y="293989"/>
              <a:ext cx="202917" cy="196277"/>
            </a:xfrm>
            <a:custGeom>
              <a:avLst/>
              <a:gdLst/>
              <a:ahLst/>
              <a:cxnLst/>
              <a:rect l="l" t="t" r="r" b="b"/>
              <a:pathLst>
                <a:path w="304376" h="294415">
                  <a:moveTo>
                    <a:pt x="0" y="0"/>
                  </a:moveTo>
                  <a:lnTo>
                    <a:pt x="304376" y="0"/>
                  </a:lnTo>
                  <a:lnTo>
                    <a:pt x="304376" y="294415"/>
                  </a:lnTo>
                  <a:lnTo>
                    <a:pt x="0" y="294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3230213" y="302289"/>
              <a:ext cx="196277" cy="196277"/>
            </a:xfrm>
            <a:custGeom>
              <a:avLst/>
              <a:gdLst/>
              <a:ahLst/>
              <a:cxnLst/>
              <a:rect l="l" t="t" r="r" b="b"/>
              <a:pathLst>
                <a:path w="294415" h="294415">
                  <a:moveTo>
                    <a:pt x="0" y="0"/>
                  </a:moveTo>
                  <a:lnTo>
                    <a:pt x="294415" y="0"/>
                  </a:lnTo>
                  <a:lnTo>
                    <a:pt x="294415" y="294415"/>
                  </a:lnTo>
                  <a:lnTo>
                    <a:pt x="0" y="294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908084" y="5902941"/>
              <a:ext cx="10499767" cy="9194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86"/>
                </a:lnSpc>
              </a:pPr>
              <a:r>
                <a:rPr lang="en-US" sz="2800" dirty="0">
                  <a:solidFill>
                    <a:srgbClr val="41C1BA"/>
                  </a:solidFill>
                  <a:latin typeface="Anton"/>
                  <a:ea typeface="Anton"/>
                  <a:cs typeface="Anton"/>
                  <a:sym typeface="Anton"/>
                </a:rPr>
                <a:t>Noy Malka &amp; Noa </a:t>
              </a:r>
              <a:r>
                <a:rPr lang="en-US" sz="2800" dirty="0" err="1">
                  <a:solidFill>
                    <a:srgbClr val="41C1BA"/>
                  </a:solidFill>
                  <a:latin typeface="Anton"/>
                  <a:ea typeface="Anton"/>
                  <a:cs typeface="Anton"/>
                  <a:sym typeface="Anton"/>
                </a:rPr>
                <a:t>Krispin</a:t>
              </a:r>
              <a:r>
                <a:rPr lang="en-US" sz="2800" dirty="0">
                  <a:solidFill>
                    <a:srgbClr val="41C1BA"/>
                  </a:solidFill>
                  <a:latin typeface="Anton"/>
                  <a:ea typeface="Anton"/>
                  <a:cs typeface="Anton"/>
                  <a:sym typeface="Anton"/>
                </a:rPr>
                <a:t>			</a:t>
              </a:r>
              <a:r>
                <a:rPr lang="en-US" sz="2800" dirty="0" err="1">
                  <a:solidFill>
                    <a:srgbClr val="41C1BA"/>
                  </a:solidFill>
                  <a:latin typeface="Anton"/>
                  <a:ea typeface="Anton"/>
                  <a:cs typeface="Anton"/>
                  <a:sym typeface="Anton"/>
                </a:rPr>
                <a:t>Suprevised</a:t>
              </a:r>
              <a:r>
                <a:rPr lang="en-US" sz="2800" dirty="0">
                  <a:solidFill>
                    <a:srgbClr val="41C1BA"/>
                  </a:solidFill>
                  <a:latin typeface="Anton"/>
                  <a:ea typeface="Anton"/>
                  <a:cs typeface="Anton"/>
                  <a:sym typeface="Anton"/>
                </a:rPr>
                <a:t> By </a:t>
              </a:r>
              <a:r>
                <a:rPr lang="en-US" sz="2800" dirty="0">
                  <a:solidFill>
                    <a:srgbClr val="41C1BA"/>
                  </a:solidFill>
                  <a:latin typeface="Anton"/>
                </a:rPr>
                <a:t>Dr. Julia Sheidin</a:t>
              </a:r>
            </a:p>
            <a:p>
              <a:pPr algn="ctr">
                <a:lnSpc>
                  <a:spcPts val="3686"/>
                </a:lnSpc>
              </a:pPr>
              <a:endParaRPr lang="en-US" sz="2633" b="1" spc="-39" dirty="0">
                <a:solidFill>
                  <a:srgbClr val="0375A0"/>
                </a:solidFill>
                <a:latin typeface="Prompt Semi-Bold"/>
                <a:ea typeface="Prompt Semi-Bold"/>
                <a:cs typeface="Prompt Semi-Bold"/>
                <a:sym typeface="Prompt Semi-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989231" y="302289"/>
              <a:ext cx="1832912" cy="243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</a:pPr>
              <a:r>
                <a:rPr lang="en-US" sz="2000" b="1" spc="-20" dirty="0" err="1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ProjectHub</a:t>
              </a:r>
              <a:endParaRPr lang="en-US" sz="2000" b="1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64577" y="200577"/>
              <a:ext cx="327485" cy="34165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5843AA-1316-D143-E914-12DD6C5FBE05}"/>
                </a:ext>
              </a:extLst>
            </p:cNvPr>
            <p:cNvGrpSpPr/>
            <p:nvPr/>
          </p:nvGrpSpPr>
          <p:grpSpPr>
            <a:xfrm>
              <a:off x="1067179" y="898827"/>
              <a:ext cx="10439023" cy="340284"/>
              <a:chOff x="1067179" y="898827"/>
              <a:chExt cx="10439023" cy="340284"/>
            </a:xfrm>
          </p:grpSpPr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5F7CE3A3-044E-1376-CDF3-7D8CB76D7C4F}"/>
                  </a:ext>
                </a:extLst>
              </p:cNvPr>
              <p:cNvSpPr/>
              <p:nvPr/>
            </p:nvSpPr>
            <p:spPr>
              <a:xfrm>
                <a:off x="1168601" y="962512"/>
                <a:ext cx="222629" cy="212914"/>
              </a:xfrm>
              <a:custGeom>
                <a:avLst/>
                <a:gdLst/>
                <a:ahLst/>
                <a:cxnLst/>
                <a:rect l="l" t="t" r="r" b="b"/>
                <a:pathLst>
                  <a:path w="445257" h="425827">
                    <a:moveTo>
                      <a:pt x="0" y="0"/>
                    </a:moveTo>
                    <a:lnTo>
                      <a:pt x="445257" y="0"/>
                    </a:lnTo>
                    <a:lnTo>
                      <a:pt x="445257" y="425827"/>
                    </a:lnTo>
                    <a:lnTo>
                      <a:pt x="0" y="42582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4CFCF5F6-D723-D60C-F0A4-EA78E90E5662}"/>
                  </a:ext>
                </a:extLst>
              </p:cNvPr>
              <p:cNvSpPr/>
              <p:nvPr/>
            </p:nvSpPr>
            <p:spPr>
              <a:xfrm>
                <a:off x="1067179" y="898827"/>
                <a:ext cx="10439023" cy="340284"/>
              </a:xfrm>
              <a:custGeom>
                <a:avLst/>
                <a:gdLst/>
                <a:ahLst/>
                <a:cxnLst/>
                <a:rect l="l" t="t" r="r" b="b"/>
                <a:pathLst>
                  <a:path w="12467294" h="406400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DDDDD">
                  <a:alpha val="50196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TextBox 26">
                <a:extLst>
                  <a:ext uri="{FF2B5EF4-FFF2-40B4-BE49-F238E27FC236}">
                    <a16:creationId xmlns:a16="http://schemas.microsoft.com/office/drawing/2014/main" id="{4CC010EE-0102-257F-D414-9F9772123766}"/>
                  </a:ext>
                </a:extLst>
              </p:cNvPr>
              <p:cNvSpPr txBox="1"/>
              <p:nvPr/>
            </p:nvSpPr>
            <p:spPr>
              <a:xfrm>
                <a:off x="1505530" y="915510"/>
                <a:ext cx="5805161" cy="2853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333"/>
                  </a:lnSpc>
                </a:pPr>
                <a:r>
                  <a:rPr lang="en-US" sz="1666" spc="-25">
                    <a:solidFill>
                      <a:srgbClr val="0375A0"/>
                    </a:solidFill>
                    <a:latin typeface="Prompt"/>
                    <a:ea typeface="Prompt"/>
                    <a:cs typeface="Prompt"/>
                    <a:sym typeface="Prompt"/>
                  </a:rPr>
                  <a:t>www.ProjectHub.co.il</a:t>
                </a:r>
              </a:p>
            </p:txBody>
          </p:sp>
        </p:grpSp>
      </p:grpSp>
      <p:grpSp>
        <p:nvGrpSpPr>
          <p:cNvPr id="35" name="Group 27">
            <a:extLst>
              <a:ext uri="{FF2B5EF4-FFF2-40B4-BE49-F238E27FC236}">
                <a16:creationId xmlns:a16="http://schemas.microsoft.com/office/drawing/2014/main" id="{0FE341BA-9677-B5B7-5F0B-091E2591380F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36" name="Group 18">
              <a:extLst>
                <a:ext uri="{FF2B5EF4-FFF2-40B4-BE49-F238E27FC236}">
                  <a16:creationId xmlns:a16="http://schemas.microsoft.com/office/drawing/2014/main" id="{2C05371E-9FAF-91DE-A49A-18D085D1EB75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7E8C72D-A672-12D4-1902-241CA0BA2D0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39" name="TextBox 20">
                <a:extLst>
                  <a:ext uri="{FF2B5EF4-FFF2-40B4-BE49-F238E27FC236}">
                    <a16:creationId xmlns:a16="http://schemas.microsoft.com/office/drawing/2014/main" id="{A0D3C315-44E5-9AA5-521D-3183FE297197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37" name="Picture 26">
              <a:extLst>
                <a:ext uri="{FF2B5EF4-FFF2-40B4-BE49-F238E27FC236}">
                  <a16:creationId xmlns:a16="http://schemas.microsoft.com/office/drawing/2014/main" id="{44BF2C08-A8F6-D2F7-DA02-973369219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0" name="AutoShape 11">
            <a:extLst>
              <a:ext uri="{FF2B5EF4-FFF2-40B4-BE49-F238E27FC236}">
                <a16:creationId xmlns:a16="http://schemas.microsoft.com/office/drawing/2014/main" id="{8C5F11C2-BB02-4E1B-687A-9E5067978158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1" name="AutoShape 12">
            <a:extLst>
              <a:ext uri="{FF2B5EF4-FFF2-40B4-BE49-F238E27FC236}">
                <a16:creationId xmlns:a16="http://schemas.microsoft.com/office/drawing/2014/main" id="{744142A6-FA92-2E1F-DBA9-EE8CF52B4AFE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ABB1BFA1-A48A-D4B6-1640-3E7F16CCD6AD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8EFCACA7-4713-736E-6873-3851E744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2B4405-3ECC-C111-44A1-BB1EF2AD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18" y="-2149068"/>
            <a:ext cx="44005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C9689-EEC9-B99C-ED6D-9B279019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2F5B2FD-51F8-2BDB-4A05-74E1F14D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102320" y="332011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8719328" y="332011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0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 flipH="1">
            <a:off x="1264072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>
              <a:solidFill>
                <a:srgbClr val="62DDD6"/>
              </a:solidFill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2566355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 flipH="1">
            <a:off x="3977891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 flipH="1">
            <a:off x="5915131" y="77624"/>
            <a:ext cx="9096369" cy="4630681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2" name="Group 12"/>
          <p:cNvGrpSpPr/>
          <p:nvPr/>
        </p:nvGrpSpPr>
        <p:grpSpPr>
          <a:xfrm>
            <a:off x="0" y="662202"/>
            <a:ext cx="12191983" cy="6351547"/>
            <a:chOff x="0" y="-28575"/>
            <a:chExt cx="4862686" cy="2466975"/>
          </a:xfrm>
        </p:grpSpPr>
        <p:sp>
          <p:nvSpPr>
            <p:cNvPr id="13" name="Freeform 13"/>
            <p:cNvSpPr/>
            <p:nvPr/>
          </p:nvSpPr>
          <p:spPr>
            <a:xfrm>
              <a:off x="0" y="-18225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4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67177" y="907560"/>
            <a:ext cx="10439007" cy="364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31557"/>
            <a:ext cx="323431" cy="337427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7" name="TextBox 27">
            <a:hlinkClick r:id="rId17" action="ppaction://hlinksldjump"/>
          </p:cNvPr>
          <p:cNvSpPr txBox="1"/>
          <p:nvPr/>
        </p:nvSpPr>
        <p:spPr>
          <a:xfrm>
            <a:off x="6990719" y="312495"/>
            <a:ext cx="1810223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sp>
        <p:nvSpPr>
          <p:cNvPr id="29" name="Freeform 29"/>
          <p:cNvSpPr/>
          <p:nvPr/>
        </p:nvSpPr>
        <p:spPr>
          <a:xfrm>
            <a:off x="8731784" y="339247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TextBox 31"/>
          <p:cNvSpPr txBox="1"/>
          <p:nvPr/>
        </p:nvSpPr>
        <p:spPr>
          <a:xfrm>
            <a:off x="1985208" y="1559909"/>
            <a:ext cx="5857755" cy="811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880"/>
              </a:lnSpc>
              <a:defRPr sz="4400">
                <a:solidFill>
                  <a:srgbClr val="0375A0"/>
                </a:solidFill>
                <a:latin typeface="Anton"/>
              </a:defRPr>
            </a:lvl1pPr>
          </a:lstStyle>
          <a:p>
            <a:r>
              <a:rPr lang="en-US" dirty="0">
                <a:sym typeface="Anton"/>
              </a:rPr>
              <a:t>Project Plan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14630" y="2722825"/>
            <a:ext cx="3698218" cy="405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800" spc="-39" dirty="0">
                <a:solidFill>
                  <a:schemeClr val="accent1">
                    <a:lumMod val="40000"/>
                    <a:lumOff val="60000"/>
                  </a:schemeClr>
                </a:solidFill>
                <a:latin typeface="Anton" pitchFamily="2" charset="0"/>
                <a:cs typeface="Prompt"/>
                <a:sym typeface="Prompt Semi-Bold"/>
              </a:rPr>
              <a:t>Main Goals - Short term</a:t>
            </a:r>
          </a:p>
        </p:txBody>
      </p:sp>
      <p:pic>
        <p:nvPicPr>
          <p:cNvPr id="1026" name="Picture 2" descr="Goals - Free business icons">
            <a:extLst>
              <a:ext uri="{FF2B5EF4-FFF2-40B4-BE49-F238E27FC236}">
                <a16:creationId xmlns:a16="http://schemas.microsoft.com/office/drawing/2014/main" id="{807190A7-B959-2FF3-19C4-CC8A5F99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6" y="1420584"/>
            <a:ext cx="1060787" cy="10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32">
            <a:extLst>
              <a:ext uri="{FF2B5EF4-FFF2-40B4-BE49-F238E27FC236}">
                <a16:creationId xmlns:a16="http://schemas.microsoft.com/office/drawing/2014/main" id="{C62C91A5-698A-1CE1-A9F2-A1C49A87B73E}"/>
              </a:ext>
            </a:extLst>
          </p:cNvPr>
          <p:cNvSpPr txBox="1"/>
          <p:nvPr/>
        </p:nvSpPr>
        <p:spPr>
          <a:xfrm>
            <a:off x="903266" y="3273836"/>
            <a:ext cx="9849825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Enhance Final Project Management Efficiency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Streamline book submission feedback, system testing, and grading through automation.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Automate Administrative Tasks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Reduce manual workload by automating grade entry, reminders and other key tasks.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Improve Communication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Enable clearer, real-time communication between students, supervisors, and administrative staff.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</p:txBody>
      </p:sp>
      <p:sp>
        <p:nvSpPr>
          <p:cNvPr id="23" name="TextBox 25">
            <a:hlinkClick r:id="rId19" action="ppaction://hlinksldjump"/>
            <a:extLst>
              <a:ext uri="{FF2B5EF4-FFF2-40B4-BE49-F238E27FC236}">
                <a16:creationId xmlns:a16="http://schemas.microsoft.com/office/drawing/2014/main" id="{E38254E5-4BF7-87ED-D9F8-8D7F4BCD6C26}"/>
              </a:ext>
            </a:extLst>
          </p:cNvPr>
          <p:cNvSpPr txBox="1"/>
          <p:nvPr/>
        </p:nvSpPr>
        <p:spPr>
          <a:xfrm>
            <a:off x="4772276" y="318795"/>
            <a:ext cx="2041364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30" name="TextBox 4">
            <a:hlinkClick r:id="rId20" action="ppaction://hlinksldjump"/>
            <a:extLst>
              <a:ext uri="{FF2B5EF4-FFF2-40B4-BE49-F238E27FC236}">
                <a16:creationId xmlns:a16="http://schemas.microsoft.com/office/drawing/2014/main" id="{D763D183-7865-5D07-063E-9F2587413569}"/>
              </a:ext>
            </a:extLst>
          </p:cNvPr>
          <p:cNvSpPr txBox="1"/>
          <p:nvPr/>
        </p:nvSpPr>
        <p:spPr>
          <a:xfrm>
            <a:off x="773057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8">
            <a:hlinkClick r:id="rId21" action="ppaction://hlinksldjump"/>
            <a:extLst>
              <a:ext uri="{FF2B5EF4-FFF2-40B4-BE49-F238E27FC236}">
                <a16:creationId xmlns:a16="http://schemas.microsoft.com/office/drawing/2014/main" id="{F762A24A-7FC6-0449-9947-2552BEFB90D2}"/>
              </a:ext>
            </a:extLst>
          </p:cNvPr>
          <p:cNvSpPr txBox="1"/>
          <p:nvPr/>
        </p:nvSpPr>
        <p:spPr>
          <a:xfrm>
            <a:off x="2117615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4" name="TextBox 23">
            <a:hlinkClick r:id="rId22" action="ppaction://hlinksldjump"/>
            <a:extLst>
              <a:ext uri="{FF2B5EF4-FFF2-40B4-BE49-F238E27FC236}">
                <a16:creationId xmlns:a16="http://schemas.microsoft.com/office/drawing/2014/main" id="{A1E893DE-A4D6-8878-20C2-F0525FFD6EBD}"/>
              </a:ext>
            </a:extLst>
          </p:cNvPr>
          <p:cNvSpPr txBox="1"/>
          <p:nvPr/>
        </p:nvSpPr>
        <p:spPr>
          <a:xfrm>
            <a:off x="3222628" y="191592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1B4EBC6-E630-D315-B438-21AD9AA9DC36}"/>
              </a:ext>
            </a:extLst>
          </p:cNvPr>
          <p:cNvGrpSpPr/>
          <p:nvPr/>
        </p:nvGrpSpPr>
        <p:grpSpPr>
          <a:xfrm>
            <a:off x="1127907" y="951538"/>
            <a:ext cx="10439023" cy="340284"/>
            <a:chOff x="1067179" y="898827"/>
            <a:chExt cx="10439023" cy="340284"/>
          </a:xfrm>
        </p:grpSpPr>
        <p:sp>
          <p:nvSpPr>
            <p:cNvPr id="1030" name="Freeform 21">
              <a:extLst>
                <a:ext uri="{FF2B5EF4-FFF2-40B4-BE49-F238E27FC236}">
                  <a16:creationId xmlns:a16="http://schemas.microsoft.com/office/drawing/2014/main" id="{938B5A74-E438-2AAF-991D-6850CC49DBA4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31" name="Freeform 19">
              <a:extLst>
                <a:ext uri="{FF2B5EF4-FFF2-40B4-BE49-F238E27FC236}">
                  <a16:creationId xmlns:a16="http://schemas.microsoft.com/office/drawing/2014/main" id="{FB0B2121-2CAE-4A67-AAA5-8B31A47FFE15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32" name="TextBox 26">
              <a:extLst>
                <a:ext uri="{FF2B5EF4-FFF2-40B4-BE49-F238E27FC236}">
                  <a16:creationId xmlns:a16="http://schemas.microsoft.com/office/drawing/2014/main" id="{4FF79676-286D-EC88-2E07-50EC446FFD78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grpSp>
        <p:nvGrpSpPr>
          <p:cNvPr id="1033" name="Group 27">
            <a:extLst>
              <a:ext uri="{FF2B5EF4-FFF2-40B4-BE49-F238E27FC236}">
                <a16:creationId xmlns:a16="http://schemas.microsoft.com/office/drawing/2014/main" id="{85CF7D0E-BEE1-A83E-D6AC-942E76D301A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1034" name="Group 18">
              <a:extLst>
                <a:ext uri="{FF2B5EF4-FFF2-40B4-BE49-F238E27FC236}">
                  <a16:creationId xmlns:a16="http://schemas.microsoft.com/office/drawing/2014/main" id="{BA0D1C57-73AB-CD58-F86E-E4D9E079CE44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1036" name="Freeform 19">
                <a:extLst>
                  <a:ext uri="{FF2B5EF4-FFF2-40B4-BE49-F238E27FC236}">
                    <a16:creationId xmlns:a16="http://schemas.microsoft.com/office/drawing/2014/main" id="{C6B502D0-E606-F356-4F0B-8EE87806AD1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37" name="TextBox 20">
                <a:extLst>
                  <a:ext uri="{FF2B5EF4-FFF2-40B4-BE49-F238E27FC236}">
                    <a16:creationId xmlns:a16="http://schemas.microsoft.com/office/drawing/2014/main" id="{F9BC04B5-0F2A-C1C4-62BD-492B40CE49D5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1035" name="Picture 26">
              <a:extLst>
                <a:ext uri="{FF2B5EF4-FFF2-40B4-BE49-F238E27FC236}">
                  <a16:creationId xmlns:a16="http://schemas.microsoft.com/office/drawing/2014/main" id="{1B7BE40C-0A4B-3CF3-1F2B-101067936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38" name="AutoShape 11">
            <a:extLst>
              <a:ext uri="{FF2B5EF4-FFF2-40B4-BE49-F238E27FC236}">
                <a16:creationId xmlns:a16="http://schemas.microsoft.com/office/drawing/2014/main" id="{C0DBAC57-E4FB-AF53-B547-56F446C00572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39" name="AutoShape 12">
            <a:extLst>
              <a:ext uri="{FF2B5EF4-FFF2-40B4-BE49-F238E27FC236}">
                <a16:creationId xmlns:a16="http://schemas.microsoft.com/office/drawing/2014/main" id="{3569C001-CD56-F63D-0911-307F6D56EC0B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40" name="Freeform 13">
            <a:extLst>
              <a:ext uri="{FF2B5EF4-FFF2-40B4-BE49-F238E27FC236}">
                <a16:creationId xmlns:a16="http://schemas.microsoft.com/office/drawing/2014/main" id="{D323130B-67CB-111D-5C73-CEBF94FA61C5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41" name="Freeform 6">
            <a:extLst>
              <a:ext uri="{FF2B5EF4-FFF2-40B4-BE49-F238E27FC236}">
                <a16:creationId xmlns:a16="http://schemas.microsoft.com/office/drawing/2014/main" id="{21479E3D-E982-B20A-3703-EC75F5D6071B}"/>
              </a:ext>
            </a:extLst>
          </p:cNvPr>
          <p:cNvSpPr/>
          <p:nvPr/>
        </p:nvSpPr>
        <p:spPr>
          <a:xfrm>
            <a:off x="8730605" y="348071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42" name="Slide Number Placeholder 1041">
            <a:extLst>
              <a:ext uri="{FF2B5EF4-FFF2-40B4-BE49-F238E27FC236}">
                <a16:creationId xmlns:a16="http://schemas.microsoft.com/office/drawing/2014/main" id="{A148D899-28E5-2D33-810F-F97B579D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102320" y="332011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8719328" y="332011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0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 flipH="1">
            <a:off x="1264072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>
              <a:solidFill>
                <a:srgbClr val="62DDD6"/>
              </a:solidFill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2566355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 flipH="1">
            <a:off x="3977891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 flipH="1">
            <a:off x="5915131" y="77624"/>
            <a:ext cx="9096369" cy="4630681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2" name="Group 12"/>
          <p:cNvGrpSpPr/>
          <p:nvPr/>
        </p:nvGrpSpPr>
        <p:grpSpPr>
          <a:xfrm>
            <a:off x="0" y="652154"/>
            <a:ext cx="12191983" cy="6205846"/>
            <a:chOff x="0" y="-28575"/>
            <a:chExt cx="4862686" cy="2475150"/>
          </a:xfrm>
        </p:grpSpPr>
        <p:sp>
          <p:nvSpPr>
            <p:cNvPr id="13" name="Freeform 13"/>
            <p:cNvSpPr/>
            <p:nvPr/>
          </p:nvSpPr>
          <p:spPr>
            <a:xfrm>
              <a:off x="0" y="-18225"/>
              <a:ext cx="4862686" cy="24648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4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67177" y="907560"/>
            <a:ext cx="10439007" cy="36421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31557"/>
            <a:ext cx="323431" cy="337427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7" name="TextBox 27">
            <a:hlinkClick r:id="rId17" action="ppaction://hlinksldjump"/>
          </p:cNvPr>
          <p:cNvSpPr txBox="1"/>
          <p:nvPr/>
        </p:nvSpPr>
        <p:spPr>
          <a:xfrm>
            <a:off x="6990719" y="312495"/>
            <a:ext cx="1810223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sp>
        <p:nvSpPr>
          <p:cNvPr id="29" name="Freeform 29"/>
          <p:cNvSpPr/>
          <p:nvPr/>
        </p:nvSpPr>
        <p:spPr>
          <a:xfrm>
            <a:off x="8731784" y="339247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TextBox 31"/>
          <p:cNvSpPr txBox="1"/>
          <p:nvPr/>
        </p:nvSpPr>
        <p:spPr>
          <a:xfrm>
            <a:off x="2017634" y="1600685"/>
            <a:ext cx="5857755" cy="81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Anton"/>
              </a:rPr>
              <a:t>Project Plan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14630" y="2722825"/>
            <a:ext cx="3225569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800" spc="-39" dirty="0">
                <a:solidFill>
                  <a:schemeClr val="accent1">
                    <a:lumMod val="40000"/>
                    <a:lumOff val="60000"/>
                  </a:schemeClr>
                </a:solidFill>
                <a:latin typeface="Anton" pitchFamily="2" charset="0"/>
                <a:cs typeface="Prompt"/>
                <a:sym typeface="Prompt Semi-Bold"/>
              </a:rPr>
              <a:t>Main Goals – Long term </a:t>
            </a:r>
          </a:p>
        </p:txBody>
      </p:sp>
      <p:pic>
        <p:nvPicPr>
          <p:cNvPr id="1026" name="Picture 2" descr="Goals - Free business icons">
            <a:extLst>
              <a:ext uri="{FF2B5EF4-FFF2-40B4-BE49-F238E27FC236}">
                <a16:creationId xmlns:a16="http://schemas.microsoft.com/office/drawing/2014/main" id="{807190A7-B959-2FF3-19C4-CC8A5F99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3" y="1410135"/>
            <a:ext cx="1060787" cy="10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5">
            <a:hlinkClick r:id="rId19" action="ppaction://hlinksldjump"/>
            <a:extLst>
              <a:ext uri="{FF2B5EF4-FFF2-40B4-BE49-F238E27FC236}">
                <a16:creationId xmlns:a16="http://schemas.microsoft.com/office/drawing/2014/main" id="{E38254E5-4BF7-87ED-D9F8-8D7F4BCD6C26}"/>
              </a:ext>
            </a:extLst>
          </p:cNvPr>
          <p:cNvSpPr txBox="1"/>
          <p:nvPr/>
        </p:nvSpPr>
        <p:spPr>
          <a:xfrm>
            <a:off x="4772276" y="318795"/>
            <a:ext cx="2041364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30" name="TextBox 4">
            <a:hlinkClick r:id="rId20" action="ppaction://hlinksldjump"/>
            <a:extLst>
              <a:ext uri="{FF2B5EF4-FFF2-40B4-BE49-F238E27FC236}">
                <a16:creationId xmlns:a16="http://schemas.microsoft.com/office/drawing/2014/main" id="{D763D183-7865-5D07-063E-9F2587413569}"/>
              </a:ext>
            </a:extLst>
          </p:cNvPr>
          <p:cNvSpPr txBox="1"/>
          <p:nvPr/>
        </p:nvSpPr>
        <p:spPr>
          <a:xfrm>
            <a:off x="773057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8">
            <a:hlinkClick r:id="rId21" action="ppaction://hlinksldjump"/>
            <a:extLst>
              <a:ext uri="{FF2B5EF4-FFF2-40B4-BE49-F238E27FC236}">
                <a16:creationId xmlns:a16="http://schemas.microsoft.com/office/drawing/2014/main" id="{F762A24A-7FC6-0449-9947-2552BEFB90D2}"/>
              </a:ext>
            </a:extLst>
          </p:cNvPr>
          <p:cNvSpPr txBox="1"/>
          <p:nvPr/>
        </p:nvSpPr>
        <p:spPr>
          <a:xfrm>
            <a:off x="2117615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 </a:t>
            </a:r>
          </a:p>
        </p:txBody>
      </p:sp>
      <p:sp>
        <p:nvSpPr>
          <p:cNvPr id="34" name="TextBox 23">
            <a:hlinkClick r:id="rId22" action="ppaction://hlinksldjump"/>
            <a:extLst>
              <a:ext uri="{FF2B5EF4-FFF2-40B4-BE49-F238E27FC236}">
                <a16:creationId xmlns:a16="http://schemas.microsoft.com/office/drawing/2014/main" id="{A1E893DE-A4D6-8878-20C2-F0525FFD6EBD}"/>
              </a:ext>
            </a:extLst>
          </p:cNvPr>
          <p:cNvSpPr txBox="1"/>
          <p:nvPr/>
        </p:nvSpPr>
        <p:spPr>
          <a:xfrm>
            <a:off x="3234962" y="219414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F7BF1C36-8581-04EE-7800-DA1DF00FA009}"/>
              </a:ext>
            </a:extLst>
          </p:cNvPr>
          <p:cNvSpPr txBox="1"/>
          <p:nvPr/>
        </p:nvSpPr>
        <p:spPr>
          <a:xfrm>
            <a:off x="877708" y="3285821"/>
            <a:ext cx="988674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Ensure Timely Project Completion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Use automated progress tracking and reminders to ensure projects stay on schedule.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Set Foundations for Future Expansion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Build a flexible system ready for future enhancements in Parts 1 and 3 of the process.</a:t>
            </a:r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  <a:sym typeface="Prompt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1B4EBC6-E630-D315-B438-21AD9AA9DC36}"/>
              </a:ext>
            </a:extLst>
          </p:cNvPr>
          <p:cNvGrpSpPr/>
          <p:nvPr/>
        </p:nvGrpSpPr>
        <p:grpSpPr>
          <a:xfrm>
            <a:off x="1127907" y="951538"/>
            <a:ext cx="10439023" cy="340284"/>
            <a:chOff x="1067179" y="898827"/>
            <a:chExt cx="10439023" cy="340284"/>
          </a:xfrm>
        </p:grpSpPr>
        <p:sp>
          <p:nvSpPr>
            <p:cNvPr id="1030" name="Freeform 21">
              <a:extLst>
                <a:ext uri="{FF2B5EF4-FFF2-40B4-BE49-F238E27FC236}">
                  <a16:creationId xmlns:a16="http://schemas.microsoft.com/office/drawing/2014/main" id="{938B5A74-E438-2AAF-991D-6850CC49DBA4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31" name="Freeform 19">
              <a:extLst>
                <a:ext uri="{FF2B5EF4-FFF2-40B4-BE49-F238E27FC236}">
                  <a16:creationId xmlns:a16="http://schemas.microsoft.com/office/drawing/2014/main" id="{FB0B2121-2CAE-4A67-AAA5-8B31A47FFE15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32" name="TextBox 26">
              <a:extLst>
                <a:ext uri="{FF2B5EF4-FFF2-40B4-BE49-F238E27FC236}">
                  <a16:creationId xmlns:a16="http://schemas.microsoft.com/office/drawing/2014/main" id="{4FF79676-286D-EC88-2E07-50EC446FFD78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grpSp>
        <p:nvGrpSpPr>
          <p:cNvPr id="1033" name="Group 27">
            <a:extLst>
              <a:ext uri="{FF2B5EF4-FFF2-40B4-BE49-F238E27FC236}">
                <a16:creationId xmlns:a16="http://schemas.microsoft.com/office/drawing/2014/main" id="{85CF7D0E-BEE1-A83E-D6AC-942E76D301A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1034" name="Group 18">
              <a:extLst>
                <a:ext uri="{FF2B5EF4-FFF2-40B4-BE49-F238E27FC236}">
                  <a16:creationId xmlns:a16="http://schemas.microsoft.com/office/drawing/2014/main" id="{BA0D1C57-73AB-CD58-F86E-E4D9E079CE44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1036" name="Freeform 19">
                <a:extLst>
                  <a:ext uri="{FF2B5EF4-FFF2-40B4-BE49-F238E27FC236}">
                    <a16:creationId xmlns:a16="http://schemas.microsoft.com/office/drawing/2014/main" id="{C6B502D0-E606-F356-4F0B-8EE87806AD1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37" name="TextBox 20">
                <a:extLst>
                  <a:ext uri="{FF2B5EF4-FFF2-40B4-BE49-F238E27FC236}">
                    <a16:creationId xmlns:a16="http://schemas.microsoft.com/office/drawing/2014/main" id="{F9BC04B5-0F2A-C1C4-62BD-492B40CE49D5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1035" name="Picture 26">
              <a:extLst>
                <a:ext uri="{FF2B5EF4-FFF2-40B4-BE49-F238E27FC236}">
                  <a16:creationId xmlns:a16="http://schemas.microsoft.com/office/drawing/2014/main" id="{1B7BE40C-0A4B-3CF3-1F2B-101067936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38" name="AutoShape 11">
            <a:extLst>
              <a:ext uri="{FF2B5EF4-FFF2-40B4-BE49-F238E27FC236}">
                <a16:creationId xmlns:a16="http://schemas.microsoft.com/office/drawing/2014/main" id="{C0DBAC57-E4FB-AF53-B547-56F446C00572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39" name="AutoShape 12">
            <a:extLst>
              <a:ext uri="{FF2B5EF4-FFF2-40B4-BE49-F238E27FC236}">
                <a16:creationId xmlns:a16="http://schemas.microsoft.com/office/drawing/2014/main" id="{3569C001-CD56-F63D-0911-307F6D56EC0B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40" name="Freeform 13">
            <a:extLst>
              <a:ext uri="{FF2B5EF4-FFF2-40B4-BE49-F238E27FC236}">
                <a16:creationId xmlns:a16="http://schemas.microsoft.com/office/drawing/2014/main" id="{D323130B-67CB-111D-5C73-CEBF94FA61C5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41" name="Freeform 6">
            <a:extLst>
              <a:ext uri="{FF2B5EF4-FFF2-40B4-BE49-F238E27FC236}">
                <a16:creationId xmlns:a16="http://schemas.microsoft.com/office/drawing/2014/main" id="{21479E3D-E982-B20A-3703-EC75F5D6071B}"/>
              </a:ext>
            </a:extLst>
          </p:cNvPr>
          <p:cNvSpPr/>
          <p:nvPr/>
        </p:nvSpPr>
        <p:spPr>
          <a:xfrm>
            <a:off x="8730605" y="348071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42" name="Slide Number Placeholder 1041">
            <a:extLst>
              <a:ext uri="{FF2B5EF4-FFF2-40B4-BE49-F238E27FC236}">
                <a16:creationId xmlns:a16="http://schemas.microsoft.com/office/drawing/2014/main" id="{A148D899-28E5-2D33-810F-F97B579D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264072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566355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4074483" y="89997"/>
            <a:ext cx="8999776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915139" y="8815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E375D6C9-DAFD-4795-4DCB-9F7CC1F50D22}"/>
              </a:ext>
            </a:extLst>
          </p:cNvPr>
          <p:cNvSpPr/>
          <p:nvPr/>
        </p:nvSpPr>
        <p:spPr>
          <a:xfrm flipH="1">
            <a:off x="7306597" y="86359"/>
            <a:ext cx="9096369" cy="4630681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10127348" y="306589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300609" h="290771">
                <a:moveTo>
                  <a:pt x="0" y="0"/>
                </a:moveTo>
                <a:lnTo>
                  <a:pt x="300609" y="0"/>
                </a:lnTo>
                <a:lnTo>
                  <a:pt x="300609" y="290771"/>
                </a:lnTo>
                <a:lnTo>
                  <a:pt x="0" y="2907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TextBox 18">
            <a:hlinkClick r:id="rId17" action="ppaction://hlinksldjump"/>
          </p:cNvPr>
          <p:cNvSpPr txBox="1"/>
          <p:nvPr/>
        </p:nvSpPr>
        <p:spPr>
          <a:xfrm>
            <a:off x="8198553" y="152011"/>
            <a:ext cx="1899388" cy="494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b="1" spc="-20" dirty="0">
                <a:solidFill>
                  <a:srgbClr val="0375A0"/>
                </a:solidFill>
                <a:latin typeface="Prompt"/>
                <a:cs typeface="Prompt"/>
              </a:rPr>
              <a:t>Architecture &amp; Key Technologies</a:t>
            </a:r>
            <a:endParaRPr lang="en-US" sz="16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19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818742" y="308783"/>
            <a:ext cx="2041364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0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73057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1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2117615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2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273359" y="152011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3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6876416" y="306589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5F1DC95-C299-2EC2-DE39-0F40638CD897}"/>
              </a:ext>
            </a:extLst>
          </p:cNvPr>
          <p:cNvSpPr/>
          <p:nvPr/>
        </p:nvSpPr>
        <p:spPr>
          <a:xfrm>
            <a:off x="10130562" y="302890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C5955-1FF9-1412-98CD-0DFBFAC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7D10EC06-BBF2-049A-04FD-3D0A64BA1EA4}"/>
              </a:ext>
            </a:extLst>
          </p:cNvPr>
          <p:cNvSpPr txBox="1"/>
          <p:nvPr/>
        </p:nvSpPr>
        <p:spPr>
          <a:xfrm>
            <a:off x="800100" y="1491312"/>
            <a:ext cx="7906909" cy="81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Anton"/>
              </a:rPr>
              <a:t>System Architecture</a:t>
            </a:r>
          </a:p>
        </p:txBody>
      </p:sp>
      <p:pic>
        <p:nvPicPr>
          <p:cNvPr id="7" name="image12.png">
            <a:extLst>
              <a:ext uri="{FF2B5EF4-FFF2-40B4-BE49-F238E27FC236}">
                <a16:creationId xmlns:a16="http://schemas.microsoft.com/office/drawing/2014/main" id="{B130C04D-B0BC-9451-CF92-5ADA34DBBC67}"/>
              </a:ext>
            </a:extLst>
          </p:cNvPr>
          <p:cNvPicPr>
            <a:picLocks noChangeAspect="1"/>
          </p:cNvPicPr>
          <p:nvPr/>
        </p:nvPicPr>
        <p:blipFill>
          <a:blip r:embed="rId30"/>
          <a:srcRect t="19784"/>
          <a:stretch>
            <a:fillRect/>
          </a:stretch>
        </p:blipFill>
        <p:spPr>
          <a:xfrm>
            <a:off x="421177" y="2602326"/>
            <a:ext cx="10880631" cy="33467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152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264072" y="97666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566355" y="100045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4074483" y="89997"/>
            <a:ext cx="8999776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915139" y="8815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E375D6C9-DAFD-4795-4DCB-9F7CC1F50D22}"/>
              </a:ext>
            </a:extLst>
          </p:cNvPr>
          <p:cNvSpPr/>
          <p:nvPr/>
        </p:nvSpPr>
        <p:spPr>
          <a:xfrm flipH="1">
            <a:off x="7306597" y="86359"/>
            <a:ext cx="9096369" cy="4630681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10127348" y="306589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300609" h="290771">
                <a:moveTo>
                  <a:pt x="0" y="0"/>
                </a:moveTo>
                <a:lnTo>
                  <a:pt x="300609" y="0"/>
                </a:lnTo>
                <a:lnTo>
                  <a:pt x="300609" y="290771"/>
                </a:lnTo>
                <a:lnTo>
                  <a:pt x="0" y="2907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TextBox 18">
            <a:hlinkClick r:id="rId17" action="ppaction://hlinksldjump"/>
          </p:cNvPr>
          <p:cNvSpPr txBox="1"/>
          <p:nvPr/>
        </p:nvSpPr>
        <p:spPr>
          <a:xfrm>
            <a:off x="8198553" y="152011"/>
            <a:ext cx="1899388" cy="494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b="1" spc="-20" dirty="0">
                <a:solidFill>
                  <a:srgbClr val="0375A0"/>
                </a:solidFill>
                <a:latin typeface="Prompt"/>
                <a:cs typeface="Prompt"/>
              </a:rPr>
              <a:t>Architecture &amp; Key Technologies</a:t>
            </a:r>
            <a:endParaRPr lang="en-US" sz="16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19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818742" y="308783"/>
            <a:ext cx="2041364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0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73057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1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2117615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2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273359" y="152011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3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6876416" y="306589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DEE9E4CC-8A54-0B6A-E892-675CBA83CC40}"/>
              </a:ext>
            </a:extLst>
          </p:cNvPr>
          <p:cNvSpPr txBox="1"/>
          <p:nvPr/>
        </p:nvSpPr>
        <p:spPr>
          <a:xfrm>
            <a:off x="800100" y="1496631"/>
            <a:ext cx="7931594" cy="811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Anton"/>
              </a:rPr>
              <a:t>Key Technologies and Algorithms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5F1DC95-C299-2EC2-DE39-0F40638CD897}"/>
              </a:ext>
            </a:extLst>
          </p:cNvPr>
          <p:cNvSpPr/>
          <p:nvPr/>
        </p:nvSpPr>
        <p:spPr>
          <a:xfrm>
            <a:off x="10130562" y="302890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C5955-1FF9-1412-98CD-0DFBFAC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32097-F538-855A-2D2E-80F5B1EC7D0E}"/>
              </a:ext>
            </a:extLst>
          </p:cNvPr>
          <p:cNvGrpSpPr/>
          <p:nvPr/>
        </p:nvGrpSpPr>
        <p:grpSpPr>
          <a:xfrm>
            <a:off x="991681" y="2304568"/>
            <a:ext cx="10058695" cy="3655979"/>
            <a:chOff x="584476" y="2345992"/>
            <a:chExt cx="10058695" cy="3655979"/>
          </a:xfrm>
        </p:grpSpPr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9417447B-BCAF-DD14-898E-FD962D9B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853765" y="2438702"/>
              <a:ext cx="1789406" cy="1789406"/>
            </a:xfrm>
            <a:prstGeom prst="rect">
              <a:avLst/>
            </a:prstGeom>
          </p:spPr>
        </p:pic>
        <p:pic>
          <p:nvPicPr>
            <p:cNvPr id="1042" name="Picture 18" descr="Nodejs - Free brands and logotypes icons">
              <a:extLst>
                <a:ext uri="{FF2B5EF4-FFF2-40B4-BE49-F238E27FC236}">
                  <a16:creationId xmlns:a16="http://schemas.microsoft.com/office/drawing/2014/main" id="{3BDB7A5C-CE81-C192-0911-A99036F56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660" y="3887443"/>
              <a:ext cx="2114528" cy="21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ow to connect to MongoDB from DataStage using ODBC">
              <a:extLst>
                <a:ext uri="{FF2B5EF4-FFF2-40B4-BE49-F238E27FC236}">
                  <a16:creationId xmlns:a16="http://schemas.microsoft.com/office/drawing/2014/main" id="{E746689A-A537-A7C0-405F-C7DFCA1DE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6" y="4317630"/>
              <a:ext cx="2739731" cy="143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(@MySQL) / X">
              <a:extLst>
                <a:ext uri="{FF2B5EF4-FFF2-40B4-BE49-F238E27FC236}">
                  <a16:creationId xmlns:a16="http://schemas.microsoft.com/office/drawing/2014/main" id="{389FE9EE-0601-E8B6-F9FE-CA5BA6677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730" y="2345992"/>
              <a:ext cx="2695062" cy="269506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27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73881-7CFE-8850-066E-FC90BBAC7BF2}"/>
              </a:ext>
            </a:extLst>
          </p:cNvPr>
          <p:cNvGrpSpPr/>
          <p:nvPr/>
        </p:nvGrpSpPr>
        <p:grpSpPr>
          <a:xfrm>
            <a:off x="-29119" y="91021"/>
            <a:ext cx="17454553" cy="6766979"/>
            <a:chOff x="-29119" y="91021"/>
            <a:chExt cx="17454553" cy="6766979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B3BF0C3-B559-B46D-A35D-3532D1D59614}"/>
                </a:ext>
              </a:extLst>
            </p:cNvPr>
            <p:cNvSpPr/>
            <p:nvPr/>
          </p:nvSpPr>
          <p:spPr>
            <a:xfrm flipH="1">
              <a:off x="0" y="97666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1CA5026-A24A-3820-1B75-EAF0ABB16B0E}"/>
                </a:ext>
              </a:extLst>
            </p:cNvPr>
            <p:cNvSpPr/>
            <p:nvPr/>
          </p:nvSpPr>
          <p:spPr>
            <a:xfrm flipH="1">
              <a:off x="1264072" y="97666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>
                <a:solidFill>
                  <a:srgbClr val="62DDD6"/>
                </a:solidFill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E06719C-2F88-52A4-042B-E0A2E830F25D}"/>
                </a:ext>
              </a:extLst>
            </p:cNvPr>
            <p:cNvSpPr/>
            <p:nvPr/>
          </p:nvSpPr>
          <p:spPr>
            <a:xfrm flipH="1">
              <a:off x="2566355" y="101148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2E742AB4-5F60-4179-DEAD-6BFDF8B5E4DF}"/>
                </a:ext>
              </a:extLst>
            </p:cNvPr>
            <p:cNvSpPr/>
            <p:nvPr/>
          </p:nvSpPr>
          <p:spPr>
            <a:xfrm flipH="1">
              <a:off x="4127192" y="100577"/>
              <a:ext cx="8521872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Freeform 9"/>
            <p:cNvSpPr/>
            <p:nvPr/>
          </p:nvSpPr>
          <p:spPr>
            <a:xfrm flipH="1">
              <a:off x="5456040" y="98690"/>
              <a:ext cx="9096383" cy="4630671"/>
            </a:xfrm>
            <a:custGeom>
              <a:avLst/>
              <a:gdLst/>
              <a:ahLst/>
              <a:cxnLst/>
              <a:rect l="l" t="t" r="r" b="b"/>
              <a:pathLst>
                <a:path w="13644574" h="6946007">
                  <a:moveTo>
                    <a:pt x="13644574" y="0"/>
                  </a:moveTo>
                  <a:lnTo>
                    <a:pt x="0" y="0"/>
                  </a:lnTo>
                  <a:lnTo>
                    <a:pt x="0" y="6946007"/>
                  </a:lnTo>
                  <a:lnTo>
                    <a:pt x="13644574" y="6946007"/>
                  </a:lnTo>
                  <a:lnTo>
                    <a:pt x="13644574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CA3C54-2737-12FA-B277-7E1285080B6E}"/>
                </a:ext>
              </a:extLst>
            </p:cNvPr>
            <p:cNvGrpSpPr/>
            <p:nvPr/>
          </p:nvGrpSpPr>
          <p:grpSpPr>
            <a:xfrm>
              <a:off x="6816558" y="96794"/>
              <a:ext cx="9096369" cy="4630681"/>
              <a:chOff x="7306597" y="86359"/>
              <a:chExt cx="9096369" cy="4630681"/>
            </a:xfrm>
          </p:grpSpPr>
          <p:sp>
            <p:nvSpPr>
              <p:cNvPr id="4" name="Freeform 11">
                <a:extLst>
                  <a:ext uri="{FF2B5EF4-FFF2-40B4-BE49-F238E27FC236}">
                    <a16:creationId xmlns:a16="http://schemas.microsoft.com/office/drawing/2014/main" id="{104AE791-6739-BBFC-94C0-BD8762370D3A}"/>
                  </a:ext>
                </a:extLst>
              </p:cNvPr>
              <p:cNvSpPr/>
              <p:nvPr/>
            </p:nvSpPr>
            <p:spPr>
              <a:xfrm flipH="1">
                <a:off x="7306597" y="86359"/>
                <a:ext cx="9096369" cy="4630681"/>
              </a:xfrm>
              <a:custGeom>
                <a:avLst/>
                <a:gdLst/>
                <a:ahLst/>
                <a:cxnLst/>
                <a:rect l="l" t="t" r="r" b="b"/>
                <a:pathLst>
                  <a:path w="18192765" h="9261343">
                    <a:moveTo>
                      <a:pt x="18192765" y="0"/>
                    </a:moveTo>
                    <a:lnTo>
                      <a:pt x="0" y="0"/>
                    </a:lnTo>
                    <a:lnTo>
                      <a:pt x="0" y="9261343"/>
                    </a:lnTo>
                    <a:lnTo>
                      <a:pt x="18192765" y="9261343"/>
                    </a:lnTo>
                    <a:lnTo>
                      <a:pt x="18192765" y="0"/>
                    </a:lnTo>
                    <a:close/>
                  </a:path>
                </a:pathLst>
              </a:custGeom>
              <a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0B4626E1-BF97-CD46-8A3E-E7ECCA891C29}"/>
                  </a:ext>
                </a:extLst>
              </p:cNvPr>
              <p:cNvSpPr/>
              <p:nvPr/>
            </p:nvSpPr>
            <p:spPr>
              <a:xfrm>
                <a:off x="10125677" y="305791"/>
                <a:ext cx="200406" cy="193847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387694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387694"/>
                    </a:lnTo>
                    <a:lnTo>
                      <a:pt x="0" y="3876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57AF1C-85A4-BBB8-76E6-8CB258B9539F}"/>
                </a:ext>
              </a:extLst>
            </p:cNvPr>
            <p:cNvGrpSpPr/>
            <p:nvPr/>
          </p:nvGrpSpPr>
          <p:grpSpPr>
            <a:xfrm>
              <a:off x="8329065" y="91021"/>
              <a:ext cx="9096369" cy="4630681"/>
              <a:chOff x="7306597" y="75208"/>
              <a:chExt cx="9096369" cy="4630681"/>
            </a:xfrm>
          </p:grpSpPr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E375D6C9-DAFD-4795-4DCB-9F7CC1F50D22}"/>
                  </a:ext>
                </a:extLst>
              </p:cNvPr>
              <p:cNvSpPr/>
              <p:nvPr/>
            </p:nvSpPr>
            <p:spPr>
              <a:xfrm flipH="1">
                <a:off x="7306597" y="75208"/>
                <a:ext cx="9096369" cy="4630681"/>
              </a:xfrm>
              <a:custGeom>
                <a:avLst/>
                <a:gdLst/>
                <a:ahLst/>
                <a:cxnLst/>
                <a:rect l="l" t="t" r="r" b="b"/>
                <a:pathLst>
                  <a:path w="18192765" h="9261343">
                    <a:moveTo>
                      <a:pt x="18192765" y="0"/>
                    </a:moveTo>
                    <a:lnTo>
                      <a:pt x="0" y="0"/>
                    </a:lnTo>
                    <a:lnTo>
                      <a:pt x="0" y="9261343"/>
                    </a:lnTo>
                    <a:lnTo>
                      <a:pt x="18192765" y="9261343"/>
                    </a:lnTo>
                    <a:lnTo>
                      <a:pt x="18192765" y="0"/>
                    </a:lnTo>
                    <a:close/>
                  </a:path>
                </a:pathLst>
              </a:custGeom>
              <a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D7D38873-8371-166F-EE7B-065787DCEE1A}"/>
                  </a:ext>
                </a:extLst>
              </p:cNvPr>
              <p:cNvSpPr/>
              <p:nvPr/>
            </p:nvSpPr>
            <p:spPr>
              <a:xfrm>
                <a:off x="10054042" y="275908"/>
                <a:ext cx="200406" cy="193847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387694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387694"/>
                    </a:lnTo>
                    <a:lnTo>
                      <a:pt x="0" y="3876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-29119" y="672662"/>
              <a:ext cx="12221119" cy="6185338"/>
              <a:chOff x="-11614" y="-28575"/>
              <a:chExt cx="4874300" cy="2466975"/>
            </a:xfrm>
            <a:solidFill>
              <a:srgbClr val="EFF3F6"/>
            </a:solidFill>
          </p:grpSpPr>
          <p:sp>
            <p:nvSpPr>
              <p:cNvPr id="21" name="Freeform 21"/>
              <p:cNvSpPr/>
              <p:nvPr/>
            </p:nvSpPr>
            <p:spPr>
              <a:xfrm>
                <a:off x="-11614" y="-3799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4862686" cy="2466975"/>
              </a:xfrm>
              <a:prstGeom prst="rect">
                <a:avLst/>
              </a:prstGeom>
              <a:grpFill/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 dirty="0"/>
              </a:p>
            </p:txBody>
          </p:sp>
        </p:grpSp>
        <p:grpSp>
          <p:nvGrpSpPr>
            <p:cNvPr id="42" name="Group 27">
              <a:extLst>
                <a:ext uri="{FF2B5EF4-FFF2-40B4-BE49-F238E27FC236}">
                  <a16:creationId xmlns:a16="http://schemas.microsoft.com/office/drawing/2014/main" id="{DF4EA22E-6F71-8441-4680-9E422F8B114C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226790" y="176960"/>
              <a:chExt cx="403058" cy="403058"/>
            </a:xfrm>
          </p:grpSpPr>
          <p:grpSp>
            <p:nvGrpSpPr>
              <p:cNvPr id="43" name="Group 18">
                <a:extLst>
                  <a:ext uri="{FF2B5EF4-FFF2-40B4-BE49-F238E27FC236}">
                    <a16:creationId xmlns:a16="http://schemas.microsoft.com/office/drawing/2014/main" id="{E1F4D1CF-768D-934A-A9FD-9C06D2891B79}"/>
                  </a:ext>
                </a:extLst>
              </p:cNvPr>
              <p:cNvGrpSpPr/>
              <p:nvPr/>
            </p:nvGrpSpPr>
            <p:grpSpPr>
              <a:xfrm>
                <a:off x="226790" y="176960"/>
                <a:ext cx="403058" cy="403058"/>
                <a:chOff x="0" y="0"/>
                <a:chExt cx="812800" cy="812800"/>
              </a:xfrm>
            </p:grpSpPr>
            <p:sp>
              <p:nvSpPr>
                <p:cNvPr id="45" name="Freeform 19">
                  <a:extLst>
                    <a:ext uri="{FF2B5EF4-FFF2-40B4-BE49-F238E27FC236}">
                      <a16:creationId xmlns:a16="http://schemas.microsoft.com/office/drawing/2014/main" id="{1068CB29-D26C-94F9-6884-569627AEED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46" name="TextBox 20">
                  <a:extLst>
                    <a:ext uri="{FF2B5EF4-FFF2-40B4-BE49-F238E27FC236}">
                      <a16:creationId xmlns:a16="http://schemas.microsoft.com/office/drawing/2014/main" id="{C1A2772A-5ABC-E0F4-0216-C060EC81C778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253"/>
                    </a:lnSpc>
                  </a:pPr>
                  <a:endParaRPr sz="1200"/>
                </a:p>
              </p:txBody>
            </p:sp>
          </p:grpSp>
          <p:pic>
            <p:nvPicPr>
              <p:cNvPr id="44" name="Picture 26">
                <a:extLst>
                  <a:ext uri="{FF2B5EF4-FFF2-40B4-BE49-F238E27FC236}">
                    <a16:creationId xmlns:a16="http://schemas.microsoft.com/office/drawing/2014/main" id="{CFE5F02F-CF95-815F-595F-DB70C0C55E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9" t="30312" r="32077" b="47555"/>
              <a:stretch/>
            </p:blipFill>
            <p:spPr bwMode="auto">
              <a:xfrm>
                <a:off x="226790" y="254068"/>
                <a:ext cx="388775" cy="243657"/>
              </a:xfrm>
              <a:prstGeom prst="ellipse">
                <a:avLst/>
              </a:prstGeom>
              <a:ln>
                <a:noFill/>
              </a:ln>
              <a:effectLst>
                <a:softEdge rad="1270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0" name="TextBox 25">
              <a:hlinkClick r:id="rId22" action="ppaction://hlinksldjump"/>
              <a:extLst>
                <a:ext uri="{FF2B5EF4-FFF2-40B4-BE49-F238E27FC236}">
                  <a16:creationId xmlns:a16="http://schemas.microsoft.com/office/drawing/2014/main" id="{DD4CDF67-B99C-F5AC-0293-D80B1B176923}"/>
                </a:ext>
              </a:extLst>
            </p:cNvPr>
            <p:cNvSpPr txBox="1"/>
            <p:nvPr/>
          </p:nvSpPr>
          <p:spPr>
            <a:xfrm>
              <a:off x="4880754" y="166927"/>
              <a:ext cx="1401480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spc="-20" dirty="0">
                  <a:solidFill>
                    <a:srgbClr val="0375A0"/>
                  </a:solidFill>
                  <a:latin typeface="Prompt"/>
                  <a:cs typeface="Prompt"/>
                  <a:sym typeface="Lilita One"/>
                </a:rPr>
                <a:t>Proposed Solution</a:t>
              </a:r>
            </a:p>
          </p:txBody>
        </p:sp>
        <p:sp>
          <p:nvSpPr>
            <p:cNvPr id="11" name="TextBox 4">
              <a:hlinkClick r:id="rId23" action="ppaction://hlinksldjump"/>
              <a:extLst>
                <a:ext uri="{FF2B5EF4-FFF2-40B4-BE49-F238E27FC236}">
                  <a16:creationId xmlns:a16="http://schemas.microsoft.com/office/drawing/2014/main" id="{8D33FE2D-9435-95F0-211F-BF1B928E0F8B}"/>
                </a:ext>
              </a:extLst>
            </p:cNvPr>
            <p:cNvSpPr txBox="1"/>
            <p:nvPr/>
          </p:nvSpPr>
          <p:spPr>
            <a:xfrm>
              <a:off x="773057" y="313410"/>
              <a:ext cx="1334656" cy="2442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67"/>
                </a:lnSpc>
              </a:pPr>
              <a:r>
                <a:rPr lang="en-US" sz="1600" spc="-20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 </a:t>
              </a:r>
              <a:r>
                <a:rPr lang="en-US" sz="1600" spc="-20" dirty="0" err="1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ProjectHub</a:t>
              </a:r>
              <a:endParaRPr lang="en-US" sz="14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  <p:sp>
          <p:nvSpPr>
            <p:cNvPr id="12" name="TextBox 8">
              <a:hlinkClick r:id="rId24" action="ppaction://hlinksldjump"/>
              <a:extLst>
                <a:ext uri="{FF2B5EF4-FFF2-40B4-BE49-F238E27FC236}">
                  <a16:creationId xmlns:a16="http://schemas.microsoft.com/office/drawing/2014/main" id="{6A3F736B-AA40-17A0-E324-844A5A008937}"/>
                </a:ext>
              </a:extLst>
            </p:cNvPr>
            <p:cNvSpPr txBox="1"/>
            <p:nvPr/>
          </p:nvSpPr>
          <p:spPr>
            <a:xfrm>
              <a:off x="2117615" y="322789"/>
              <a:ext cx="1334655" cy="2442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67"/>
                </a:lnSpc>
              </a:pPr>
              <a:r>
                <a:rPr lang="en-US" sz="1600" spc="-20" dirty="0">
                  <a:solidFill>
                    <a:srgbClr val="0375A0"/>
                  </a:solidFill>
                  <a:latin typeface="Prompt"/>
                  <a:cs typeface="Prompt"/>
                </a:rPr>
                <a:t>Background</a:t>
              </a:r>
              <a:endPara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endParaRPr>
            </a:p>
          </p:txBody>
        </p:sp>
        <p:sp>
          <p:nvSpPr>
            <p:cNvPr id="31" name="TextBox 23">
              <a:hlinkClick r:id="rId25" action="ppaction://hlinksldjump"/>
              <a:extLst>
                <a:ext uri="{FF2B5EF4-FFF2-40B4-BE49-F238E27FC236}">
                  <a16:creationId xmlns:a16="http://schemas.microsoft.com/office/drawing/2014/main" id="{1D3A4B39-A0E5-B87B-B4F6-F6D8117C0942}"/>
                </a:ext>
              </a:extLst>
            </p:cNvPr>
            <p:cNvSpPr txBox="1"/>
            <p:nvPr/>
          </p:nvSpPr>
          <p:spPr>
            <a:xfrm>
              <a:off x="3282424" y="181053"/>
              <a:ext cx="1810226" cy="487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7"/>
                </a:lnSpc>
              </a:pPr>
              <a:r>
                <a:rPr lang="en-US" sz="1600" spc="-20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Development Process</a:t>
              </a:r>
              <a:endParaRPr lang="en-US" sz="14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  <p:sp>
          <p:nvSpPr>
            <p:cNvPr id="32" name="TextBox 27">
              <a:hlinkClick r:id="rId26" action="ppaction://hlinksldjump"/>
              <a:extLst>
                <a:ext uri="{FF2B5EF4-FFF2-40B4-BE49-F238E27FC236}">
                  <a16:creationId xmlns:a16="http://schemas.microsoft.com/office/drawing/2014/main" id="{20FBD24F-1123-F507-10E8-D514642FF07B}"/>
                </a:ext>
              </a:extLst>
            </p:cNvPr>
            <p:cNvSpPr txBox="1"/>
            <p:nvPr/>
          </p:nvSpPr>
          <p:spPr>
            <a:xfrm>
              <a:off x="6399928" y="266976"/>
              <a:ext cx="1810223" cy="251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</a:pPr>
              <a:r>
                <a:rPr lang="en-US" sz="1600" spc="-20" dirty="0">
                  <a:solidFill>
                    <a:srgbClr val="0375A0"/>
                  </a:solidFill>
                  <a:latin typeface="Prompt"/>
                  <a:cs typeface="Prompt"/>
                  <a:sym typeface="Prompt"/>
                </a:rPr>
                <a:t>Project Plan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D03D45C-C9C0-C35E-5965-5CDFAF79A8B2}"/>
                </a:ext>
              </a:extLst>
            </p:cNvPr>
            <p:cNvGrpSpPr/>
            <p:nvPr/>
          </p:nvGrpSpPr>
          <p:grpSpPr>
            <a:xfrm>
              <a:off x="1067179" y="898827"/>
              <a:ext cx="10439023" cy="340284"/>
              <a:chOff x="1067179" y="898827"/>
              <a:chExt cx="10439023" cy="340284"/>
            </a:xfrm>
          </p:grpSpPr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EC4E53F3-91DF-C31A-80C2-6C0779A338A3}"/>
                  </a:ext>
                </a:extLst>
              </p:cNvPr>
              <p:cNvSpPr/>
              <p:nvPr/>
            </p:nvSpPr>
            <p:spPr>
              <a:xfrm>
                <a:off x="1168601" y="962512"/>
                <a:ext cx="222629" cy="212914"/>
              </a:xfrm>
              <a:custGeom>
                <a:avLst/>
                <a:gdLst/>
                <a:ahLst/>
                <a:cxnLst/>
                <a:rect l="l" t="t" r="r" b="b"/>
                <a:pathLst>
                  <a:path w="445257" h="425827">
                    <a:moveTo>
                      <a:pt x="0" y="0"/>
                    </a:moveTo>
                    <a:lnTo>
                      <a:pt x="445257" y="0"/>
                    </a:lnTo>
                    <a:lnTo>
                      <a:pt x="445257" y="425827"/>
                    </a:lnTo>
                    <a:lnTo>
                      <a:pt x="0" y="42582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D6350990-8253-CE8B-2842-5BF7FFBCD42C}"/>
                  </a:ext>
                </a:extLst>
              </p:cNvPr>
              <p:cNvSpPr/>
              <p:nvPr/>
            </p:nvSpPr>
            <p:spPr>
              <a:xfrm>
                <a:off x="1067179" y="898827"/>
                <a:ext cx="10439023" cy="340284"/>
              </a:xfrm>
              <a:custGeom>
                <a:avLst/>
                <a:gdLst/>
                <a:ahLst/>
                <a:cxnLst/>
                <a:rect l="l" t="t" r="r" b="b"/>
                <a:pathLst>
                  <a:path w="12467294" h="406400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DDDDD">
                  <a:alpha val="50196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0" name="TextBox 26">
                <a:extLst>
                  <a:ext uri="{FF2B5EF4-FFF2-40B4-BE49-F238E27FC236}">
                    <a16:creationId xmlns:a16="http://schemas.microsoft.com/office/drawing/2014/main" id="{D843C6A7-23B7-DD48-CF6A-55CAA080627D}"/>
                  </a:ext>
                </a:extLst>
              </p:cNvPr>
              <p:cNvSpPr txBox="1"/>
              <p:nvPr/>
            </p:nvSpPr>
            <p:spPr>
              <a:xfrm>
                <a:off x="1505530" y="915510"/>
                <a:ext cx="5805161" cy="2853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333"/>
                  </a:lnSpc>
                </a:pPr>
                <a:r>
                  <a:rPr lang="en-US" sz="1666" spc="-25">
                    <a:solidFill>
                      <a:srgbClr val="0375A0"/>
                    </a:solidFill>
                    <a:latin typeface="Prompt"/>
                    <a:ea typeface="Prompt"/>
                    <a:cs typeface="Prompt"/>
                    <a:sym typeface="Prompt"/>
                  </a:rPr>
                  <a:t>www.ProjectHub.co.il</a:t>
                </a:r>
              </a:p>
            </p:txBody>
          </p:sp>
        </p:grp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4E76FCA0-7CCC-3877-DB83-3C03FA31D06C}"/>
                </a:ext>
              </a:extLst>
            </p:cNvPr>
            <p:cNvSpPr/>
            <p:nvPr/>
          </p:nvSpPr>
          <p:spPr>
            <a:xfrm>
              <a:off x="456848" y="1068968"/>
              <a:ext cx="228952" cy="0"/>
            </a:xfrm>
            <a:prstGeom prst="line">
              <a:avLst/>
            </a:prstGeom>
            <a:ln w="63500" cap="rnd">
              <a:solidFill>
                <a:srgbClr val="1D4355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7" name="AutoShape 12">
              <a:extLst>
                <a:ext uri="{FF2B5EF4-FFF2-40B4-BE49-F238E27FC236}">
                  <a16:creationId xmlns:a16="http://schemas.microsoft.com/office/drawing/2014/main" id="{3A1330F7-A89C-1B09-BBDD-D86D3AD6D3F3}"/>
                </a:ext>
              </a:extLst>
            </p:cNvPr>
            <p:cNvSpPr/>
            <p:nvPr/>
          </p:nvSpPr>
          <p:spPr>
            <a:xfrm rot="10800000">
              <a:off x="112313" y="1068968"/>
              <a:ext cx="228952" cy="0"/>
            </a:xfrm>
            <a:prstGeom prst="line">
              <a:avLst/>
            </a:prstGeom>
            <a:ln w="63500" cap="rnd">
              <a:solidFill>
                <a:srgbClr val="1D4355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2547E65-1B94-C481-57D0-B4432856D086}"/>
                </a:ext>
              </a:extLst>
            </p:cNvPr>
            <p:cNvSpPr/>
            <p:nvPr/>
          </p:nvSpPr>
          <p:spPr>
            <a:xfrm>
              <a:off x="800100" y="962512"/>
              <a:ext cx="206333" cy="212914"/>
            </a:xfrm>
            <a:custGeom>
              <a:avLst/>
              <a:gdLst/>
              <a:ahLst/>
              <a:cxnLst/>
              <a:rect l="l" t="t" r="r" b="b"/>
              <a:pathLst>
                <a:path w="412665" h="425827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TextBox 6">
              <a:hlinkClick r:id="rId31" action="ppaction://hlinksldjump"/>
              <a:extLst>
                <a:ext uri="{FF2B5EF4-FFF2-40B4-BE49-F238E27FC236}">
                  <a16:creationId xmlns:a16="http://schemas.microsoft.com/office/drawing/2014/main" id="{4003C9ED-B270-38F1-3DC2-BF52E4470D68}"/>
                </a:ext>
              </a:extLst>
            </p:cNvPr>
            <p:cNvSpPr txBox="1"/>
            <p:nvPr/>
          </p:nvSpPr>
          <p:spPr>
            <a:xfrm>
              <a:off x="7654142" y="126081"/>
              <a:ext cx="1524150" cy="580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67"/>
                </a:lnSpc>
              </a:pPr>
              <a:r>
                <a:rPr lang="en-US" sz="1600" spc="-20" dirty="0">
                  <a:solidFill>
                    <a:srgbClr val="0375A0"/>
                  </a:solidFill>
                  <a:latin typeface="Prompt"/>
                  <a:cs typeface="Prompt"/>
                </a:rPr>
                <a:t>Key Technologies</a:t>
              </a:r>
              <a:endPara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endParaRPr>
            </a:p>
          </p:txBody>
        </p:sp>
        <p:sp>
          <p:nvSpPr>
            <p:cNvPr id="8" name="TextBox 18">
              <a:hlinkClick r:id="rId32" action="ppaction://hlinksldjump"/>
              <a:extLst>
                <a:ext uri="{FF2B5EF4-FFF2-40B4-BE49-F238E27FC236}">
                  <a16:creationId xmlns:a16="http://schemas.microsoft.com/office/drawing/2014/main" id="{01CE8C86-91CF-F940-1193-B00D75F64F3E}"/>
                </a:ext>
              </a:extLst>
            </p:cNvPr>
            <p:cNvSpPr txBox="1"/>
            <p:nvPr/>
          </p:nvSpPr>
          <p:spPr>
            <a:xfrm>
              <a:off x="9548873" y="313410"/>
              <a:ext cx="1680706" cy="2596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</a:pPr>
              <a:r>
                <a:rPr lang="en-US" sz="2000" b="1" spc="-20" dirty="0">
                  <a:solidFill>
                    <a:srgbClr val="0375A0"/>
                  </a:solidFill>
                  <a:latin typeface="Prompt"/>
                  <a:cs typeface="Prompt"/>
                </a:rPr>
                <a:t>Flowchart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2000" b="1" spc="-20" dirty="0">
                <a:solidFill>
                  <a:srgbClr val="0375A0"/>
                </a:solidFill>
                <a:latin typeface="Prompt"/>
                <a:cs typeface="Prompt"/>
                <a:sym typeface="Prompt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296FF4-CBCC-7723-6D87-2B6D9F6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14</a:t>
            </a:fld>
            <a:endParaRPr lang="en-US"/>
          </a:p>
        </p:txBody>
      </p:sp>
      <p:pic>
        <p:nvPicPr>
          <p:cNvPr id="19" name="תמונה 18" descr="תמונה שמכילה טקסט, תרשים, תוכנית, שרטוט טכני&#10;&#10;התיאור נוצר באופן אוטומטי">
            <a:extLst>
              <a:ext uri="{FF2B5EF4-FFF2-40B4-BE49-F238E27FC236}">
                <a16:creationId xmlns:a16="http://schemas.microsoft.com/office/drawing/2014/main" id="{17D9EBE3-D870-3000-CAB2-7E1612A74EF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36" y="1246567"/>
            <a:ext cx="7845846" cy="5616195"/>
          </a:xfrm>
          <a:prstGeom prst="rect">
            <a:avLst/>
          </a:prstGeom>
        </p:spPr>
      </p:pic>
      <p:sp>
        <p:nvSpPr>
          <p:cNvPr id="6" name="TextBox 33">
            <a:extLst>
              <a:ext uri="{FF2B5EF4-FFF2-40B4-BE49-F238E27FC236}">
                <a16:creationId xmlns:a16="http://schemas.microsoft.com/office/drawing/2014/main" id="{9A434B80-5FEC-28C1-6781-50F36B45CE53}"/>
              </a:ext>
            </a:extLst>
          </p:cNvPr>
          <p:cNvSpPr txBox="1"/>
          <p:nvPr/>
        </p:nvSpPr>
        <p:spPr>
          <a:xfrm>
            <a:off x="800100" y="1350363"/>
            <a:ext cx="2367317" cy="811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Anton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7691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929351" y="88023"/>
            <a:ext cx="8326037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065144" y="8727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6327012" y="75352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7921585" y="79874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037916" y="72468"/>
            <a:ext cx="7022658" cy="4630681"/>
            <a:chOff x="7438831" y="86359"/>
            <a:chExt cx="8964135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438831" y="86359"/>
              <a:ext cx="8964135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9238237" y="295456"/>
              <a:ext cx="200407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 dirty="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4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648137" y="147911"/>
            <a:ext cx="133465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5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6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7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088336" y="164317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958683" y="30502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33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7116160" y="100109"/>
            <a:ext cx="1488377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9837195" y="316226"/>
            <a:ext cx="168070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GUI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4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8655869" y="31312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3501A-F772-B355-29AF-C4EC879B1B42}"/>
              </a:ext>
            </a:extLst>
          </p:cNvPr>
          <p:cNvSpPr txBox="1"/>
          <p:nvPr/>
        </p:nvSpPr>
        <p:spPr>
          <a:xfrm>
            <a:off x="462279" y="2778979"/>
            <a:ext cx="2362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375A0"/>
                </a:solidFill>
                <a:latin typeface="Anton"/>
              </a:rPr>
              <a:t>GUI Prototype</a:t>
            </a:r>
            <a:endParaRPr lang="en-US" sz="4400" dirty="0">
              <a:solidFill>
                <a:srgbClr val="0375A0"/>
              </a:solidFill>
              <a:latin typeface="Anton"/>
              <a:sym typeface="Anton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FEADD0-A2AF-AFC1-3464-227D2423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4FD420-F4CB-D12F-F2AF-0CCE14FE9272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3"/>
          <a:stretch/>
        </p:blipFill>
        <p:spPr>
          <a:xfrm>
            <a:off x="3015534" y="1354696"/>
            <a:ext cx="8006553" cy="5366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93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929351" y="88023"/>
            <a:ext cx="8326037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065144" y="8727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6327012" y="75352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7921585" y="79874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037916" y="72468"/>
            <a:ext cx="7022658" cy="4630681"/>
            <a:chOff x="7438831" y="86359"/>
            <a:chExt cx="8964135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438831" y="86359"/>
              <a:ext cx="8964135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9238237" y="295456"/>
              <a:ext cx="200407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 dirty="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4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648137" y="147911"/>
            <a:ext cx="133465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5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6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7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088336" y="164317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958683" y="30502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33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7116160" y="100109"/>
            <a:ext cx="1488377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9837195" y="316226"/>
            <a:ext cx="168070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GUI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4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8655869" y="31312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FEADD0-A2AF-AFC1-3464-227D2423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 descr="A screenshot of a survey&#10;&#10;Description automatically generated">
            <a:extLst>
              <a:ext uri="{FF2B5EF4-FFF2-40B4-BE49-F238E27FC236}">
                <a16:creationId xmlns:a16="http://schemas.microsoft.com/office/drawing/2014/main" id="{21FDCE1A-A03B-49FE-6BC4-A08EF44F3D58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4"/>
          <a:stretch/>
        </p:blipFill>
        <p:spPr>
          <a:xfrm>
            <a:off x="3083825" y="1317089"/>
            <a:ext cx="7827915" cy="5404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022A3D-7487-0E36-5E39-1C1D0AD52F18}"/>
              </a:ext>
            </a:extLst>
          </p:cNvPr>
          <p:cNvSpPr txBox="1"/>
          <p:nvPr/>
        </p:nvSpPr>
        <p:spPr>
          <a:xfrm>
            <a:off x="462279" y="2778979"/>
            <a:ext cx="2362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375A0"/>
                </a:solidFill>
                <a:latin typeface="Anton"/>
              </a:rPr>
              <a:t>GUI Prototype</a:t>
            </a:r>
            <a:endParaRPr lang="en-US" sz="4400" dirty="0">
              <a:solidFill>
                <a:srgbClr val="0375A0"/>
              </a:solidFill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64222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929351" y="88023"/>
            <a:ext cx="8326037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065144" y="8727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6327012" y="75352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7921585" y="79874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037916" y="72468"/>
            <a:ext cx="7022658" cy="4630681"/>
            <a:chOff x="7438831" y="86359"/>
            <a:chExt cx="8964135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438831" y="86359"/>
              <a:ext cx="8964135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9238237" y="295456"/>
              <a:ext cx="200407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 dirty="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4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648137" y="147911"/>
            <a:ext cx="133465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5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6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7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088336" y="164317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958683" y="30502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33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7116160" y="100109"/>
            <a:ext cx="1488377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9837195" y="316226"/>
            <a:ext cx="168070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GUI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4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8655869" y="31312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FEADD0-A2AF-AFC1-3464-227D2423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C37FED-BAA6-4215-4DA6-3C792DA751AC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03"/>
          <a:stretch/>
        </p:blipFill>
        <p:spPr>
          <a:xfrm>
            <a:off x="2892160" y="1646602"/>
            <a:ext cx="7999823" cy="490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C3A574-BA88-1B51-6D3F-3CC7A496A6EA}"/>
              </a:ext>
            </a:extLst>
          </p:cNvPr>
          <p:cNvSpPr txBox="1"/>
          <p:nvPr/>
        </p:nvSpPr>
        <p:spPr>
          <a:xfrm>
            <a:off x="462279" y="2778979"/>
            <a:ext cx="2362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375A0"/>
                </a:solidFill>
                <a:latin typeface="Anton"/>
              </a:rPr>
              <a:t>GUI Prototype</a:t>
            </a:r>
            <a:endParaRPr lang="en-US" sz="4400" dirty="0">
              <a:solidFill>
                <a:srgbClr val="0375A0"/>
              </a:solidFill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243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929351" y="88023"/>
            <a:ext cx="8326037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5065144" y="87278"/>
            <a:ext cx="9096383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6327012" y="75352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7921585" y="79874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037916" y="72468"/>
            <a:ext cx="7022658" cy="4630681"/>
            <a:chOff x="7438831" y="86359"/>
            <a:chExt cx="8964135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438831" y="86359"/>
              <a:ext cx="8964135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9238237" y="295456"/>
              <a:ext cx="200407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 dirty="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4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648137" y="147911"/>
            <a:ext cx="133465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5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6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7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088336" y="164317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958683" y="30502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33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7116160" y="100109"/>
            <a:ext cx="1488377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9837195" y="316226"/>
            <a:ext cx="168070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GUI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4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8655869" y="31312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FEADD0-A2AF-AFC1-3464-227D2423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C37FED-BAA6-4215-4DA6-3C792DA751AC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7" b="141"/>
          <a:stretch/>
        </p:blipFill>
        <p:spPr>
          <a:xfrm>
            <a:off x="2868337" y="1492186"/>
            <a:ext cx="7911725" cy="515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FC079-68CA-7C6A-FB12-8D898E794374}"/>
              </a:ext>
            </a:extLst>
          </p:cNvPr>
          <p:cNvSpPr txBox="1"/>
          <p:nvPr/>
        </p:nvSpPr>
        <p:spPr>
          <a:xfrm>
            <a:off x="462279" y="2778979"/>
            <a:ext cx="2362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375A0"/>
                </a:solidFill>
                <a:latin typeface="Anton"/>
              </a:rPr>
              <a:t>GUI Prototype</a:t>
            </a:r>
            <a:endParaRPr lang="en-US" sz="4400" dirty="0">
              <a:solidFill>
                <a:srgbClr val="0375A0"/>
              </a:solidFill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50114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F905F93-E3A6-EE95-FC3C-09738BFCF0BD}"/>
              </a:ext>
            </a:extLst>
          </p:cNvPr>
          <p:cNvGrpSpPr/>
          <p:nvPr/>
        </p:nvGrpSpPr>
        <p:grpSpPr>
          <a:xfrm>
            <a:off x="0" y="87050"/>
            <a:ext cx="16580294" cy="4653295"/>
            <a:chOff x="0" y="87050"/>
            <a:chExt cx="16580294" cy="4653295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B3BF0C3-B559-B46D-A35D-3532D1D59614}"/>
                </a:ext>
              </a:extLst>
            </p:cNvPr>
            <p:cNvSpPr/>
            <p:nvPr/>
          </p:nvSpPr>
          <p:spPr>
            <a:xfrm flipH="1">
              <a:off x="0" y="109665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1CA5026-A24A-3820-1B75-EAF0ABB16B0E}"/>
                </a:ext>
              </a:extLst>
            </p:cNvPr>
            <p:cNvSpPr/>
            <p:nvPr/>
          </p:nvSpPr>
          <p:spPr>
            <a:xfrm flipH="1">
              <a:off x="1141113" y="102509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>
                <a:solidFill>
                  <a:srgbClr val="62DDD6"/>
                </a:solidFill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E06719C-2F88-52A4-042B-E0A2E830F25D}"/>
                </a:ext>
              </a:extLst>
            </p:cNvPr>
            <p:cNvSpPr/>
            <p:nvPr/>
          </p:nvSpPr>
          <p:spPr>
            <a:xfrm flipH="1">
              <a:off x="2437321" y="99711"/>
              <a:ext cx="9096369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2E742AB4-5F60-4179-DEAD-6BFDF8B5E4DF}"/>
                </a:ext>
              </a:extLst>
            </p:cNvPr>
            <p:cNvSpPr/>
            <p:nvPr/>
          </p:nvSpPr>
          <p:spPr>
            <a:xfrm flipH="1">
              <a:off x="3887021" y="95643"/>
              <a:ext cx="8368366" cy="4630680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9" name="Freeform 9"/>
            <p:cNvSpPr/>
            <p:nvPr/>
          </p:nvSpPr>
          <p:spPr>
            <a:xfrm flipH="1">
              <a:off x="5065144" y="100991"/>
              <a:ext cx="9096383" cy="4630671"/>
            </a:xfrm>
            <a:custGeom>
              <a:avLst/>
              <a:gdLst/>
              <a:ahLst/>
              <a:cxnLst/>
              <a:rect l="l" t="t" r="r" b="b"/>
              <a:pathLst>
                <a:path w="13644574" h="6946007">
                  <a:moveTo>
                    <a:pt x="13644574" y="0"/>
                  </a:moveTo>
                  <a:lnTo>
                    <a:pt x="0" y="0"/>
                  </a:lnTo>
                  <a:lnTo>
                    <a:pt x="0" y="6946007"/>
                  </a:lnTo>
                  <a:lnTo>
                    <a:pt x="13644574" y="6946007"/>
                  </a:lnTo>
                  <a:lnTo>
                    <a:pt x="13644574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CA3C54-2737-12FA-B277-7E1285080B6E}"/>
                </a:ext>
              </a:extLst>
            </p:cNvPr>
            <p:cNvGrpSpPr/>
            <p:nvPr/>
          </p:nvGrpSpPr>
          <p:grpSpPr>
            <a:xfrm>
              <a:off x="6327012" y="98212"/>
              <a:ext cx="9096369" cy="4630681"/>
              <a:chOff x="6817051" y="64917"/>
              <a:chExt cx="9096369" cy="4630681"/>
            </a:xfrm>
          </p:grpSpPr>
          <p:sp>
            <p:nvSpPr>
              <p:cNvPr id="4" name="Freeform 11">
                <a:extLst>
                  <a:ext uri="{FF2B5EF4-FFF2-40B4-BE49-F238E27FC236}">
                    <a16:creationId xmlns:a16="http://schemas.microsoft.com/office/drawing/2014/main" id="{104AE791-6739-BBFC-94C0-BD8762370D3A}"/>
                  </a:ext>
                </a:extLst>
              </p:cNvPr>
              <p:cNvSpPr/>
              <p:nvPr/>
            </p:nvSpPr>
            <p:spPr>
              <a:xfrm flipH="1">
                <a:off x="6817051" y="64917"/>
                <a:ext cx="9096369" cy="4630681"/>
              </a:xfrm>
              <a:custGeom>
                <a:avLst/>
                <a:gdLst/>
                <a:ahLst/>
                <a:cxnLst/>
                <a:rect l="l" t="t" r="r" b="b"/>
                <a:pathLst>
                  <a:path w="18192765" h="9261343">
                    <a:moveTo>
                      <a:pt x="18192765" y="0"/>
                    </a:moveTo>
                    <a:lnTo>
                      <a:pt x="0" y="0"/>
                    </a:lnTo>
                    <a:lnTo>
                      <a:pt x="0" y="9261343"/>
                    </a:lnTo>
                    <a:lnTo>
                      <a:pt x="18192765" y="9261343"/>
                    </a:lnTo>
                    <a:lnTo>
                      <a:pt x="18192765" y="0"/>
                    </a:lnTo>
                    <a:close/>
                  </a:path>
                </a:pathLst>
              </a:custGeom>
              <a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0B4626E1-BF97-CD46-8A3E-E7ECCA891C29}"/>
                  </a:ext>
                </a:extLst>
              </p:cNvPr>
              <p:cNvSpPr/>
              <p:nvPr/>
            </p:nvSpPr>
            <p:spPr>
              <a:xfrm>
                <a:off x="10125677" y="305791"/>
                <a:ext cx="200406" cy="193847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387694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387694"/>
                    </a:lnTo>
                    <a:lnTo>
                      <a:pt x="0" y="3876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88BBB33-93DF-94A9-76CB-072D86E089CD}"/>
                </a:ext>
              </a:extLst>
            </p:cNvPr>
            <p:cNvSpPr/>
            <p:nvPr/>
          </p:nvSpPr>
          <p:spPr>
            <a:xfrm flipH="1">
              <a:off x="7921585" y="102734"/>
              <a:ext cx="7172749" cy="4630671"/>
            </a:xfrm>
            <a:custGeom>
              <a:avLst/>
              <a:gdLst/>
              <a:ahLst/>
              <a:cxnLst/>
              <a:rect l="l" t="t" r="r" b="b"/>
              <a:pathLst>
                <a:path w="13644574" h="6946007">
                  <a:moveTo>
                    <a:pt x="13644574" y="0"/>
                  </a:moveTo>
                  <a:lnTo>
                    <a:pt x="0" y="0"/>
                  </a:lnTo>
                  <a:lnTo>
                    <a:pt x="0" y="6946007"/>
                  </a:lnTo>
                  <a:lnTo>
                    <a:pt x="13644574" y="6946007"/>
                  </a:lnTo>
                  <a:lnTo>
                    <a:pt x="13644574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D7CE779-1374-8C54-936A-53310CB59A77}"/>
                </a:ext>
              </a:extLst>
            </p:cNvPr>
            <p:cNvSpPr/>
            <p:nvPr/>
          </p:nvSpPr>
          <p:spPr>
            <a:xfrm flipH="1">
              <a:off x="8940923" y="109245"/>
              <a:ext cx="7172749" cy="4630671"/>
            </a:xfrm>
            <a:custGeom>
              <a:avLst/>
              <a:gdLst/>
              <a:ahLst/>
              <a:cxnLst/>
              <a:rect l="l" t="t" r="r" b="b"/>
              <a:pathLst>
                <a:path w="13644574" h="6946007">
                  <a:moveTo>
                    <a:pt x="13644574" y="0"/>
                  </a:moveTo>
                  <a:lnTo>
                    <a:pt x="0" y="0"/>
                  </a:lnTo>
                  <a:lnTo>
                    <a:pt x="0" y="6946007"/>
                  </a:lnTo>
                  <a:lnTo>
                    <a:pt x="13644574" y="6946007"/>
                  </a:lnTo>
                  <a:lnTo>
                    <a:pt x="13644574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57AF1C-85A4-BBB8-76E6-8CB258B9539F}"/>
                </a:ext>
              </a:extLst>
            </p:cNvPr>
            <p:cNvGrpSpPr/>
            <p:nvPr/>
          </p:nvGrpSpPr>
          <p:grpSpPr>
            <a:xfrm>
              <a:off x="9454042" y="87050"/>
              <a:ext cx="7126252" cy="4630681"/>
              <a:chOff x="7306597" y="86359"/>
              <a:chExt cx="9096369" cy="4630681"/>
            </a:xfrm>
          </p:grpSpPr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E375D6C9-DAFD-4795-4DCB-9F7CC1F50D22}"/>
                  </a:ext>
                </a:extLst>
              </p:cNvPr>
              <p:cNvSpPr/>
              <p:nvPr/>
            </p:nvSpPr>
            <p:spPr>
              <a:xfrm flipH="1">
                <a:off x="7306597" y="86359"/>
                <a:ext cx="9096369" cy="4630681"/>
              </a:xfrm>
              <a:custGeom>
                <a:avLst/>
                <a:gdLst/>
                <a:ahLst/>
                <a:cxnLst/>
                <a:rect l="l" t="t" r="r" b="b"/>
                <a:pathLst>
                  <a:path w="18192765" h="9261343">
                    <a:moveTo>
                      <a:pt x="18192765" y="0"/>
                    </a:moveTo>
                    <a:lnTo>
                      <a:pt x="0" y="0"/>
                    </a:lnTo>
                    <a:lnTo>
                      <a:pt x="0" y="9261343"/>
                    </a:lnTo>
                    <a:lnTo>
                      <a:pt x="18192765" y="9261343"/>
                    </a:lnTo>
                    <a:lnTo>
                      <a:pt x="18192765" y="0"/>
                    </a:lnTo>
                    <a:close/>
                  </a:path>
                </a:pathLst>
              </a:custGeom>
              <a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D7D38873-8371-166F-EE7B-065787DCEE1A}"/>
                  </a:ext>
                </a:extLst>
              </p:cNvPr>
              <p:cNvSpPr/>
              <p:nvPr/>
            </p:nvSpPr>
            <p:spPr>
              <a:xfrm>
                <a:off x="10125677" y="305791"/>
                <a:ext cx="200406" cy="193847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387694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387694"/>
                    </a:lnTo>
                    <a:lnTo>
                      <a:pt x="0" y="3876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-29119" y="672662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6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728166" y="168504"/>
            <a:ext cx="115133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7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28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29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3065172" y="204478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30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958791" y="29397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35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7128343" y="109245"/>
            <a:ext cx="1478555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hlinkClick r:id="rId36" action="ppaction://hlinksldjump"/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10192472" y="313917"/>
            <a:ext cx="3311627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Challenges</a:t>
            </a:r>
          </a:p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7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8626219" y="333202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5" name="TextBox 27">
            <a:hlinkClick r:id="rId38" action="ppaction://hlinksldjump"/>
            <a:extLst>
              <a:ext uri="{FF2B5EF4-FFF2-40B4-BE49-F238E27FC236}">
                <a16:creationId xmlns:a16="http://schemas.microsoft.com/office/drawing/2014/main" id="{77D3D5BC-30DC-27A3-7547-E52B317841C7}"/>
              </a:ext>
            </a:extLst>
          </p:cNvPr>
          <p:cNvSpPr txBox="1"/>
          <p:nvPr/>
        </p:nvSpPr>
        <p:spPr>
          <a:xfrm>
            <a:off x="9678456" y="32869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GUI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16ABB-0441-04C3-8B5E-9836A24EB792}"/>
              </a:ext>
            </a:extLst>
          </p:cNvPr>
          <p:cNvSpPr txBox="1"/>
          <p:nvPr/>
        </p:nvSpPr>
        <p:spPr>
          <a:xfrm>
            <a:off x="655844" y="1448113"/>
            <a:ext cx="2730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375A0"/>
                </a:solidFill>
                <a:latin typeface="Anton"/>
              </a:rPr>
              <a:t>Challenges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D28A5CB-AE9A-5785-9405-7E96CAC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19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B1C132-1185-A6A9-416B-04E344B4396A}"/>
              </a:ext>
            </a:extLst>
          </p:cNvPr>
          <p:cNvGrpSpPr/>
          <p:nvPr/>
        </p:nvGrpSpPr>
        <p:grpSpPr>
          <a:xfrm>
            <a:off x="7604883" y="2490241"/>
            <a:ext cx="3984338" cy="1278180"/>
            <a:chOff x="7563912" y="2358658"/>
            <a:chExt cx="3984338" cy="1278180"/>
          </a:xfrm>
          <a:solidFill>
            <a:srgbClr val="61CBF4"/>
          </a:solidFill>
        </p:grpSpPr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707F74E-C26D-DF1C-35C7-F2BD9EEC26BD}"/>
                </a:ext>
              </a:extLst>
            </p:cNvPr>
            <p:cNvSpPr/>
            <p:nvPr/>
          </p:nvSpPr>
          <p:spPr>
            <a:xfrm>
              <a:off x="7563912" y="2358658"/>
              <a:ext cx="3984338" cy="1070342"/>
            </a:xfrm>
            <a:custGeom>
              <a:avLst/>
              <a:gdLst/>
              <a:ahLst/>
              <a:cxnLst/>
              <a:rect l="l" t="t" r="r" b="b"/>
              <a:pathLst>
                <a:path w="1747897" h="360680">
                  <a:moveTo>
                    <a:pt x="1747897" y="180340"/>
                  </a:moveTo>
                  <a:cubicBezTo>
                    <a:pt x="1747897" y="81280"/>
                    <a:pt x="1667887" y="0"/>
                    <a:pt x="156755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567557" y="360680"/>
                  </a:lnTo>
                  <a:cubicBezTo>
                    <a:pt x="1666617" y="360680"/>
                    <a:pt x="1747897" y="279400"/>
                    <a:pt x="1747897" y="1803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626B9-89CA-F349-1FA9-75D39D3BC90D}"/>
                </a:ext>
              </a:extLst>
            </p:cNvPr>
            <p:cNvSpPr txBox="1"/>
            <p:nvPr/>
          </p:nvSpPr>
          <p:spPr>
            <a:xfrm>
              <a:off x="7758377" y="2436509"/>
              <a:ext cx="3740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Cross-Platform Compatibility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</a:br>
              <a:r>
                <a:rPr lang="en-US" sz="1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Ensuring functionality across different devices.</a:t>
              </a:r>
              <a:endParaRPr lang="he-IL" sz="18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endParaRPr>
            </a:p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649F5-E2E1-903B-226B-6CEF4B01C35E}"/>
              </a:ext>
            </a:extLst>
          </p:cNvPr>
          <p:cNvGrpSpPr/>
          <p:nvPr/>
        </p:nvGrpSpPr>
        <p:grpSpPr>
          <a:xfrm>
            <a:off x="4205598" y="4974893"/>
            <a:ext cx="4141650" cy="1300023"/>
            <a:chOff x="7563912" y="2358658"/>
            <a:chExt cx="4141650" cy="1300023"/>
          </a:xfrm>
          <a:solidFill>
            <a:srgbClr val="61CBF4"/>
          </a:solidFill>
        </p:grpSpPr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3917098-DF2C-8EFA-5808-5DE387DE630F}"/>
                </a:ext>
              </a:extLst>
            </p:cNvPr>
            <p:cNvSpPr/>
            <p:nvPr/>
          </p:nvSpPr>
          <p:spPr>
            <a:xfrm>
              <a:off x="7563912" y="2358658"/>
              <a:ext cx="3984338" cy="1070342"/>
            </a:xfrm>
            <a:custGeom>
              <a:avLst/>
              <a:gdLst/>
              <a:ahLst/>
              <a:cxnLst/>
              <a:rect l="l" t="t" r="r" b="b"/>
              <a:pathLst>
                <a:path w="1747897" h="360680">
                  <a:moveTo>
                    <a:pt x="1747897" y="180340"/>
                  </a:moveTo>
                  <a:cubicBezTo>
                    <a:pt x="1747897" y="81280"/>
                    <a:pt x="1667887" y="0"/>
                    <a:pt x="156755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567557" y="360680"/>
                  </a:lnTo>
                  <a:cubicBezTo>
                    <a:pt x="1666617" y="360680"/>
                    <a:pt x="1747897" y="279400"/>
                    <a:pt x="1747897" y="1803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CBC44E-2557-1089-D3B3-5556C6B306B6}"/>
                </a:ext>
              </a:extLst>
            </p:cNvPr>
            <p:cNvSpPr txBox="1"/>
            <p:nvPr/>
          </p:nvSpPr>
          <p:spPr>
            <a:xfrm>
              <a:off x="7665090" y="2427575"/>
              <a:ext cx="404047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Data Security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</a:br>
              <a:r>
                <a:rPr lang="en-US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Safeguarding sensitive information while maintaining system usability.</a:t>
              </a:r>
            </a:p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FD3C96-1EAC-197F-FD22-41EB04AAC969}"/>
              </a:ext>
            </a:extLst>
          </p:cNvPr>
          <p:cNvGrpSpPr/>
          <p:nvPr/>
        </p:nvGrpSpPr>
        <p:grpSpPr>
          <a:xfrm>
            <a:off x="6703131" y="3732923"/>
            <a:ext cx="4013457" cy="1070342"/>
            <a:chOff x="7563912" y="2358658"/>
            <a:chExt cx="4013457" cy="1070342"/>
          </a:xfrm>
          <a:solidFill>
            <a:srgbClr val="61CBF4"/>
          </a:solidFill>
        </p:grpSpPr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84D4AE18-2EF4-E372-2D91-59520660E28F}"/>
                </a:ext>
              </a:extLst>
            </p:cNvPr>
            <p:cNvSpPr/>
            <p:nvPr/>
          </p:nvSpPr>
          <p:spPr>
            <a:xfrm>
              <a:off x="7563912" y="2358658"/>
              <a:ext cx="3984338" cy="1070342"/>
            </a:xfrm>
            <a:custGeom>
              <a:avLst/>
              <a:gdLst/>
              <a:ahLst/>
              <a:cxnLst/>
              <a:rect l="l" t="t" r="r" b="b"/>
              <a:pathLst>
                <a:path w="1747897" h="360680">
                  <a:moveTo>
                    <a:pt x="1747897" y="180340"/>
                  </a:moveTo>
                  <a:cubicBezTo>
                    <a:pt x="1747897" y="81280"/>
                    <a:pt x="1667887" y="0"/>
                    <a:pt x="156755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567557" y="360680"/>
                  </a:lnTo>
                  <a:cubicBezTo>
                    <a:pt x="1666617" y="360680"/>
                    <a:pt x="1747897" y="279400"/>
                    <a:pt x="1747897" y="1803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4DB54E-DD56-AC6D-A209-7EEF25174CD2}"/>
                </a:ext>
              </a:extLst>
            </p:cNvPr>
            <p:cNvSpPr txBox="1"/>
            <p:nvPr/>
          </p:nvSpPr>
          <p:spPr>
            <a:xfrm>
              <a:off x="7758377" y="2436509"/>
              <a:ext cx="3818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Scalability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</a:br>
              <a:r>
                <a:rPr lang="en-US" sz="1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Ensuring the system can scale to handle large amount of users</a:t>
              </a:r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C7C91D-FD0B-B299-8866-A075FE608D71}"/>
              </a:ext>
            </a:extLst>
          </p:cNvPr>
          <p:cNvGrpSpPr/>
          <p:nvPr/>
        </p:nvGrpSpPr>
        <p:grpSpPr>
          <a:xfrm>
            <a:off x="858900" y="2490241"/>
            <a:ext cx="3984338" cy="1278180"/>
            <a:chOff x="7563912" y="2358658"/>
            <a:chExt cx="3984338" cy="1278180"/>
          </a:xfrm>
          <a:solidFill>
            <a:srgbClr val="61CBF4"/>
          </a:solidFill>
        </p:grpSpPr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B3A9ADAA-3592-9B6B-0419-E078B0BA5518}"/>
                </a:ext>
              </a:extLst>
            </p:cNvPr>
            <p:cNvSpPr/>
            <p:nvPr/>
          </p:nvSpPr>
          <p:spPr>
            <a:xfrm>
              <a:off x="7563912" y="2358658"/>
              <a:ext cx="3984338" cy="1070342"/>
            </a:xfrm>
            <a:custGeom>
              <a:avLst/>
              <a:gdLst/>
              <a:ahLst/>
              <a:cxnLst/>
              <a:rect l="l" t="t" r="r" b="b"/>
              <a:pathLst>
                <a:path w="1747897" h="360680">
                  <a:moveTo>
                    <a:pt x="1747897" y="180340"/>
                  </a:moveTo>
                  <a:cubicBezTo>
                    <a:pt x="1747897" y="81280"/>
                    <a:pt x="1667887" y="0"/>
                    <a:pt x="156755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567557" y="360680"/>
                  </a:lnTo>
                  <a:cubicBezTo>
                    <a:pt x="1666617" y="360680"/>
                    <a:pt x="1747897" y="279400"/>
                    <a:pt x="1747897" y="1803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04ACE945-B0B8-BB7D-DEDB-D6E4C2F832C4}"/>
                </a:ext>
              </a:extLst>
            </p:cNvPr>
            <p:cNvSpPr txBox="1"/>
            <p:nvPr/>
          </p:nvSpPr>
          <p:spPr>
            <a:xfrm>
              <a:off x="7758377" y="2436509"/>
              <a:ext cx="3740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Learning New Technologies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</a:br>
              <a:r>
                <a:rPr lang="en-US" sz="1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Adapting to React, Node.js, and MongoDB/MySQL.</a:t>
              </a:r>
              <a:endParaRPr lang="he-IL" sz="18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endParaRPr>
            </a:p>
            <a:p>
              <a:endParaRPr lang="en-US" dirty="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AAA84B3-C8B0-86EB-42D2-3526E7E9B522}"/>
              </a:ext>
            </a:extLst>
          </p:cNvPr>
          <p:cNvGrpSpPr/>
          <p:nvPr/>
        </p:nvGrpSpPr>
        <p:grpSpPr>
          <a:xfrm>
            <a:off x="1666229" y="3703209"/>
            <a:ext cx="3984338" cy="1278180"/>
            <a:chOff x="7563912" y="2358658"/>
            <a:chExt cx="3984338" cy="1278180"/>
          </a:xfrm>
          <a:solidFill>
            <a:srgbClr val="61CBF4"/>
          </a:solidFill>
        </p:grpSpPr>
        <p:sp>
          <p:nvSpPr>
            <p:cNvPr id="1026" name="Freeform 28">
              <a:extLst>
                <a:ext uri="{FF2B5EF4-FFF2-40B4-BE49-F238E27FC236}">
                  <a16:creationId xmlns:a16="http://schemas.microsoft.com/office/drawing/2014/main" id="{4E7E77DF-C0A5-D88C-3D6B-835968BBE491}"/>
                </a:ext>
              </a:extLst>
            </p:cNvPr>
            <p:cNvSpPr/>
            <p:nvPr/>
          </p:nvSpPr>
          <p:spPr>
            <a:xfrm>
              <a:off x="7563912" y="2358658"/>
              <a:ext cx="3984338" cy="1070342"/>
            </a:xfrm>
            <a:custGeom>
              <a:avLst/>
              <a:gdLst/>
              <a:ahLst/>
              <a:cxnLst/>
              <a:rect l="l" t="t" r="r" b="b"/>
              <a:pathLst>
                <a:path w="1747897" h="360680">
                  <a:moveTo>
                    <a:pt x="1747897" y="180340"/>
                  </a:moveTo>
                  <a:cubicBezTo>
                    <a:pt x="1747897" y="81280"/>
                    <a:pt x="1667887" y="0"/>
                    <a:pt x="156755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567557" y="360680"/>
                  </a:lnTo>
                  <a:cubicBezTo>
                    <a:pt x="1666617" y="360680"/>
                    <a:pt x="1747897" y="279400"/>
                    <a:pt x="1747897" y="1803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E00BAF8-D614-44D0-5E8A-4BC867A96459}"/>
                </a:ext>
              </a:extLst>
            </p:cNvPr>
            <p:cNvSpPr txBox="1"/>
            <p:nvPr/>
          </p:nvSpPr>
          <p:spPr>
            <a:xfrm>
              <a:off x="7758377" y="2436509"/>
              <a:ext cx="3740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User Adoption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ompt Black" panose="00000A00000000000000" pitchFamily="2" charset="-34"/>
                <a:cs typeface="Prompt Black" panose="00000A00000000000000" pitchFamily="2" charset="-34"/>
              </a:endParaRPr>
            </a:p>
            <a:p>
              <a:r>
                <a:rPr lang="en-US" sz="1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Ensuring all users adopt and effectively use the platform.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78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1279915" y="65905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5" name="TextBox 25">
            <a:hlinkClick r:id="rId13" action="ppaction://hlinksldjump"/>
          </p:cNvPr>
          <p:cNvSpPr txBox="1"/>
          <p:nvPr/>
        </p:nvSpPr>
        <p:spPr>
          <a:xfrm>
            <a:off x="2073484" y="259327"/>
            <a:ext cx="1747741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Background</a:t>
            </a:r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5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3825838" y="280790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2</a:t>
            </a:fld>
            <a:endParaRPr lang="en-US"/>
          </a:p>
        </p:txBody>
      </p:sp>
      <p:sp>
        <p:nvSpPr>
          <p:cNvPr id="168" name="TextBox 38">
            <a:extLst>
              <a:ext uri="{FF2B5EF4-FFF2-40B4-BE49-F238E27FC236}">
                <a16:creationId xmlns:a16="http://schemas.microsoft.com/office/drawing/2014/main" id="{E9B8FFCD-61BD-636C-353C-A5628D894ABA}"/>
              </a:ext>
            </a:extLst>
          </p:cNvPr>
          <p:cNvSpPr txBox="1"/>
          <p:nvPr/>
        </p:nvSpPr>
        <p:spPr>
          <a:xfrm>
            <a:off x="792304" y="1532771"/>
            <a:ext cx="1088415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375A0"/>
                </a:solidFill>
                <a:latin typeface="Anton"/>
              </a:rPr>
              <a:t>Background</a:t>
            </a:r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sz="4000" dirty="0">
              <a:solidFill>
                <a:srgbClr val="0375A0"/>
              </a:solidFill>
              <a:latin typeface="Anton"/>
            </a:endParaRPr>
          </a:p>
        </p:txBody>
      </p:sp>
      <p:sp>
        <p:nvSpPr>
          <p:cNvPr id="169" name="TextBox 39">
            <a:extLst>
              <a:ext uri="{FF2B5EF4-FFF2-40B4-BE49-F238E27FC236}">
                <a16:creationId xmlns:a16="http://schemas.microsoft.com/office/drawing/2014/main" id="{F866E6C8-863C-F25C-6F83-5EC1822C8563}"/>
              </a:ext>
            </a:extLst>
          </p:cNvPr>
          <p:cNvSpPr txBox="1"/>
          <p:nvPr/>
        </p:nvSpPr>
        <p:spPr>
          <a:xfrm>
            <a:off x="800100" y="2380353"/>
            <a:ext cx="10706102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Final projects are a key part of the undergraduate Bachelor's degree, allowing students to apply their theoretical knowledge to real-world challenges.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algn="just"/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algn="just"/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The project is divided into two phases: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Phase A:</a:t>
            </a: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 Research and project proposal.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Phase B:</a:t>
            </a: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 Implementation and testing.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algn="just"/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algn="just">
              <a:lnSpc>
                <a:spcPct val="150000"/>
              </a:lnSpc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Students gain hands-on experience, teamwork skills and create practical solutions.</a:t>
            </a:r>
          </a:p>
          <a:p>
            <a:pPr algn="just"/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The process enhances communication skills and prepares students for professional careers.</a:t>
            </a:r>
          </a:p>
        </p:txBody>
      </p:sp>
    </p:spTree>
    <p:extLst>
      <p:ext uri="{BB962C8B-B14F-4D97-AF65-F5344CB8AC3E}">
        <p14:creationId xmlns:p14="http://schemas.microsoft.com/office/powerpoint/2010/main" val="147483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328527" y="88023"/>
            <a:ext cx="8926861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4399978" y="98581"/>
            <a:ext cx="8969975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5199827" y="85973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6741079" y="93631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5D7CE779-1374-8C54-936A-53310CB59A77}"/>
              </a:ext>
            </a:extLst>
          </p:cNvPr>
          <p:cNvSpPr/>
          <p:nvPr/>
        </p:nvSpPr>
        <p:spPr>
          <a:xfrm flipH="1">
            <a:off x="7756133" y="99678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D3D0E7D-978D-E916-5D07-934D992F6660}"/>
              </a:ext>
            </a:extLst>
          </p:cNvPr>
          <p:cNvSpPr/>
          <p:nvPr/>
        </p:nvSpPr>
        <p:spPr>
          <a:xfrm flipH="1">
            <a:off x="8243023" y="92736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454042" y="64190"/>
            <a:ext cx="7126252" cy="4630681"/>
            <a:chOff x="7306597" y="86359"/>
            <a:chExt cx="9096369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306597" y="86359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709770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8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031494" y="195771"/>
            <a:ext cx="131077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9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30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31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2830491" y="169942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Dev’</a:t>
            </a:r>
            <a:b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152778" y="174599"/>
            <a:ext cx="963137" cy="487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28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5958925" y="116195"/>
            <a:ext cx="1478151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10327453" y="161375"/>
            <a:ext cx="161335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System Testing</a:t>
            </a:r>
          </a:p>
          <a:p>
            <a:pPr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6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7433385" y="311621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5" name="TextBox 27">
            <a:hlinkClick r:id="rId37" action="ppaction://hlinksldjump"/>
            <a:extLst>
              <a:ext uri="{FF2B5EF4-FFF2-40B4-BE49-F238E27FC236}">
                <a16:creationId xmlns:a16="http://schemas.microsoft.com/office/drawing/2014/main" id="{77D3D5BC-30DC-27A3-7547-E52B317841C7}"/>
              </a:ext>
            </a:extLst>
          </p:cNvPr>
          <p:cNvSpPr txBox="1"/>
          <p:nvPr/>
        </p:nvSpPr>
        <p:spPr>
          <a:xfrm>
            <a:off x="8498025" y="29044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GUI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16ABB-0441-04C3-8B5E-9836A24EB792}"/>
              </a:ext>
            </a:extLst>
          </p:cNvPr>
          <p:cNvSpPr txBox="1"/>
          <p:nvPr/>
        </p:nvSpPr>
        <p:spPr>
          <a:xfrm>
            <a:off x="510009" y="1648804"/>
            <a:ext cx="3932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0375A0"/>
                </a:solidFill>
                <a:latin typeface="Anton"/>
              </a:rPr>
              <a:t>System Testing</a:t>
            </a:r>
          </a:p>
        </p:txBody>
      </p:sp>
      <p:sp>
        <p:nvSpPr>
          <p:cNvPr id="18" name="TextBox 27">
            <a:hlinkClick r:id="rId38" action="ppaction://hlinksldjump"/>
            <a:extLst>
              <a:ext uri="{FF2B5EF4-FFF2-40B4-BE49-F238E27FC236}">
                <a16:creationId xmlns:a16="http://schemas.microsoft.com/office/drawing/2014/main" id="{2EC44C82-7803-681D-509F-B3E5A17B1917}"/>
              </a:ext>
            </a:extLst>
          </p:cNvPr>
          <p:cNvSpPr txBox="1"/>
          <p:nvPr/>
        </p:nvSpPr>
        <p:spPr>
          <a:xfrm>
            <a:off x="8971248" y="303984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Challenges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E9AC-41A2-5294-52F3-7551A657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20</a:t>
            </a:fld>
            <a:endParaRPr lang="en-US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FDA9290-6973-08D1-1041-400744757DA7}"/>
              </a:ext>
            </a:extLst>
          </p:cNvPr>
          <p:cNvSpPr txBox="1"/>
          <p:nvPr/>
        </p:nvSpPr>
        <p:spPr>
          <a:xfrm>
            <a:off x="874922" y="2486442"/>
            <a:ext cx="9315240" cy="37971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Performance Testing</a:t>
            </a:r>
            <a:b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Ensuring smooth operation during peak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Cross-Platform Testing</a:t>
            </a:r>
            <a:b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Verifying functionality on all devices (desktop, tablet, mobile).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Security Testing</a:t>
            </a:r>
            <a:b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Safeguarding sensitive data like grades and feedback.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Automated Reminders</a:t>
            </a:r>
            <a:b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Testing reminder system to reduce grading delays.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Grading Process Validation</a:t>
            </a:r>
            <a:br>
              <a:rPr lang="en-US" b="1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Ensuring grades are processed and recorded accurately.</a:t>
            </a:r>
          </a:p>
        </p:txBody>
      </p:sp>
    </p:spTree>
    <p:extLst>
      <p:ext uri="{BB962C8B-B14F-4D97-AF65-F5344CB8AC3E}">
        <p14:creationId xmlns:p14="http://schemas.microsoft.com/office/powerpoint/2010/main" val="107747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FB3BF0C3-B559-B46D-A35D-3532D1D59614}"/>
              </a:ext>
            </a:extLst>
          </p:cNvPr>
          <p:cNvSpPr/>
          <p:nvPr/>
        </p:nvSpPr>
        <p:spPr>
          <a:xfrm flipH="1">
            <a:off x="0" y="98090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21CA5026-A24A-3820-1B75-EAF0ABB16B0E}"/>
              </a:ext>
            </a:extLst>
          </p:cNvPr>
          <p:cNvSpPr/>
          <p:nvPr/>
        </p:nvSpPr>
        <p:spPr>
          <a:xfrm flipH="1">
            <a:off x="1141113" y="87269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>
              <a:solidFill>
                <a:srgbClr val="62DDD6"/>
              </a:solidFill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2E06719C-2F88-52A4-042B-E0A2E830F25D}"/>
              </a:ext>
            </a:extLst>
          </p:cNvPr>
          <p:cNvSpPr/>
          <p:nvPr/>
        </p:nvSpPr>
        <p:spPr>
          <a:xfrm flipH="1">
            <a:off x="2437321" y="90564"/>
            <a:ext cx="9096369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E742AB4-5F60-4179-DEAD-6BFDF8B5E4DF}"/>
              </a:ext>
            </a:extLst>
          </p:cNvPr>
          <p:cNvSpPr/>
          <p:nvPr/>
        </p:nvSpPr>
        <p:spPr>
          <a:xfrm flipH="1">
            <a:off x="3328527" y="88023"/>
            <a:ext cx="8926861" cy="4630680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4399978" y="98581"/>
            <a:ext cx="8969975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A3C54-2737-12FA-B277-7E1285080B6E}"/>
              </a:ext>
            </a:extLst>
          </p:cNvPr>
          <p:cNvGrpSpPr/>
          <p:nvPr/>
        </p:nvGrpSpPr>
        <p:grpSpPr>
          <a:xfrm>
            <a:off x="5199827" y="85973"/>
            <a:ext cx="9096369" cy="4630681"/>
            <a:chOff x="6817051" y="64917"/>
            <a:chExt cx="9096369" cy="463068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4AE791-6739-BBFC-94C0-BD8762370D3A}"/>
                </a:ext>
              </a:extLst>
            </p:cNvPr>
            <p:cNvSpPr/>
            <p:nvPr/>
          </p:nvSpPr>
          <p:spPr>
            <a:xfrm flipH="1">
              <a:off x="6817051" y="64917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4626E1-BF97-CD46-8A3E-E7ECCA891C29}"/>
                </a:ext>
              </a:extLst>
            </p:cNvPr>
            <p:cNvSpPr/>
            <p:nvPr/>
          </p:nvSpPr>
          <p:spPr>
            <a:xfrm>
              <a:off x="10125677" y="305791"/>
              <a:ext cx="200406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988BBB33-93DF-94A9-76CB-072D86E089CD}"/>
              </a:ext>
            </a:extLst>
          </p:cNvPr>
          <p:cNvSpPr/>
          <p:nvPr/>
        </p:nvSpPr>
        <p:spPr>
          <a:xfrm flipH="1">
            <a:off x="6741079" y="93631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5D7CE779-1374-8C54-936A-53310CB59A77}"/>
              </a:ext>
            </a:extLst>
          </p:cNvPr>
          <p:cNvSpPr/>
          <p:nvPr/>
        </p:nvSpPr>
        <p:spPr>
          <a:xfrm flipH="1">
            <a:off x="7756133" y="99678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D3D0E7D-978D-E916-5D07-934D992F6660}"/>
              </a:ext>
            </a:extLst>
          </p:cNvPr>
          <p:cNvSpPr/>
          <p:nvPr/>
        </p:nvSpPr>
        <p:spPr>
          <a:xfrm flipH="1">
            <a:off x="8243023" y="92736"/>
            <a:ext cx="7172749" cy="4630671"/>
          </a:xfrm>
          <a:custGeom>
            <a:avLst/>
            <a:gdLst/>
            <a:ahLst/>
            <a:cxnLst/>
            <a:rect l="l" t="t" r="r" b="b"/>
            <a:pathLst>
              <a:path w="13644574" h="6946007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57AF1C-85A4-BBB8-76E6-8CB258B9539F}"/>
              </a:ext>
            </a:extLst>
          </p:cNvPr>
          <p:cNvGrpSpPr/>
          <p:nvPr/>
        </p:nvGrpSpPr>
        <p:grpSpPr>
          <a:xfrm>
            <a:off x="9454042" y="64190"/>
            <a:ext cx="7126252" cy="4630681"/>
            <a:chOff x="7306597" y="86359"/>
            <a:chExt cx="9096369" cy="4630681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375D6C9-DAFD-4795-4DCB-9F7CC1F50D22}"/>
                </a:ext>
              </a:extLst>
            </p:cNvPr>
            <p:cNvSpPr/>
            <p:nvPr/>
          </p:nvSpPr>
          <p:spPr>
            <a:xfrm flipH="1">
              <a:off x="7306597" y="86359"/>
              <a:ext cx="9096369" cy="4630681"/>
            </a:xfrm>
            <a:custGeom>
              <a:avLst/>
              <a:gdLst/>
              <a:ahLst/>
              <a:cxnLst/>
              <a:rect l="l" t="t" r="r" b="b"/>
              <a:pathLst>
                <a:path w="18192765" h="9261343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7D38873-8371-166F-EE7B-065787DCEE1A}"/>
                </a:ext>
              </a:extLst>
            </p:cNvPr>
            <p:cNvSpPr/>
            <p:nvPr/>
          </p:nvSpPr>
          <p:spPr>
            <a:xfrm>
              <a:off x="9684366" y="306536"/>
              <a:ext cx="200407" cy="193847"/>
            </a:xfrm>
            <a:custGeom>
              <a:avLst/>
              <a:gdLst/>
              <a:ahLst/>
              <a:cxnLst/>
              <a:rect l="l" t="t" r="r" b="b"/>
              <a:pathLst>
                <a:path w="400812" h="387694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709770"/>
            <a:ext cx="12221119" cy="6185338"/>
            <a:chOff x="-11614" y="-28575"/>
            <a:chExt cx="4874300" cy="2466975"/>
          </a:xfrm>
          <a:solidFill>
            <a:srgbClr val="EFF3F6"/>
          </a:solidFill>
        </p:grpSpPr>
        <p:sp>
          <p:nvSpPr>
            <p:cNvPr id="21" name="Freeform 21"/>
            <p:cNvSpPr/>
            <p:nvPr/>
          </p:nvSpPr>
          <p:spPr>
            <a:xfrm>
              <a:off x="-11614" y="-3799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862686" cy="246697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F4EA22E-6F71-8441-4680-9E422F8B114C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E1F4D1CF-768D-934A-A9FD-9C06D2891B79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068CB29-D26C-94F9-6884-569627AEED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1A2772A-5ABC-E0F4-0216-C060EC81C77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CFE5F02F-CF95-815F-595F-DB70C0C5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25">
            <a:hlinkClick r:id="rId28" action="ppaction://hlinksldjump"/>
            <a:extLst>
              <a:ext uri="{FF2B5EF4-FFF2-40B4-BE49-F238E27FC236}">
                <a16:creationId xmlns:a16="http://schemas.microsoft.com/office/drawing/2014/main" id="{DD4CDF67-B99C-F5AC-0293-D80B1B176923}"/>
              </a:ext>
            </a:extLst>
          </p:cNvPr>
          <p:cNvSpPr txBox="1"/>
          <p:nvPr/>
        </p:nvSpPr>
        <p:spPr>
          <a:xfrm>
            <a:off x="4031494" y="195771"/>
            <a:ext cx="131077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11" name="TextBox 4">
            <a:hlinkClick r:id="rId29" action="ppaction://hlinksldjump"/>
            <a:extLst>
              <a:ext uri="{FF2B5EF4-FFF2-40B4-BE49-F238E27FC236}">
                <a16:creationId xmlns:a16="http://schemas.microsoft.com/office/drawing/2014/main" id="{8D33FE2D-9435-95F0-211F-BF1B928E0F8B}"/>
              </a:ext>
            </a:extLst>
          </p:cNvPr>
          <p:cNvSpPr txBox="1"/>
          <p:nvPr/>
        </p:nvSpPr>
        <p:spPr>
          <a:xfrm>
            <a:off x="706151" y="313410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TextBox 8">
            <a:hlinkClick r:id="rId30" action="ppaction://hlinksldjump"/>
            <a:extLst>
              <a:ext uri="{FF2B5EF4-FFF2-40B4-BE49-F238E27FC236}">
                <a16:creationId xmlns:a16="http://schemas.microsoft.com/office/drawing/2014/main" id="{6A3F736B-AA40-17A0-E324-844A5A008937}"/>
              </a:ext>
            </a:extLst>
          </p:cNvPr>
          <p:cNvSpPr txBox="1"/>
          <p:nvPr/>
        </p:nvSpPr>
        <p:spPr>
          <a:xfrm>
            <a:off x="1983803" y="322789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Background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31" name="TextBox 23">
            <a:hlinkClick r:id="rId31" action="ppaction://hlinksldjump"/>
            <a:extLst>
              <a:ext uri="{FF2B5EF4-FFF2-40B4-BE49-F238E27FC236}">
                <a16:creationId xmlns:a16="http://schemas.microsoft.com/office/drawing/2014/main" id="{1D3A4B39-A0E5-B87B-B4F6-F6D8117C0942}"/>
              </a:ext>
            </a:extLst>
          </p:cNvPr>
          <p:cNvSpPr txBox="1"/>
          <p:nvPr/>
        </p:nvSpPr>
        <p:spPr>
          <a:xfrm>
            <a:off x="2830491" y="169942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Dev’</a:t>
            </a:r>
            <a:b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" name="TextBox 27">
            <a:hlinkClick r:id="rId28" action="ppaction://hlinksldjump"/>
            <a:extLst>
              <a:ext uri="{FF2B5EF4-FFF2-40B4-BE49-F238E27FC236}">
                <a16:creationId xmlns:a16="http://schemas.microsoft.com/office/drawing/2014/main" id="{20FBD24F-1123-F507-10E8-D514642FF07B}"/>
              </a:ext>
            </a:extLst>
          </p:cNvPr>
          <p:cNvSpPr txBox="1"/>
          <p:nvPr/>
        </p:nvSpPr>
        <p:spPr>
          <a:xfrm>
            <a:off x="5152778" y="174599"/>
            <a:ext cx="963137" cy="487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Project Plan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03D45C-C9C0-C35E-5965-5CDFAF79A8B2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C4E53F3-91DF-C31A-80C2-6C0779A338A3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6350990-8253-CE8B-2842-5BF7FFBCD42C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D843C6A7-23B7-DD48-CF6A-55CAA080627D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 dirty="0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id="{4E76FCA0-7CCC-3877-DB83-3C03FA31D06C}"/>
              </a:ext>
            </a:extLst>
          </p:cNvPr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3A1330F7-A89C-1B09-BBDD-D86D3AD6D3F3}"/>
              </a:ext>
            </a:extLst>
          </p:cNvPr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 dirty="0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02547E65-1B94-C481-57D0-B4432856D086}"/>
              </a:ext>
            </a:extLst>
          </p:cNvPr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6">
            <a:hlinkClick r:id="rId28" action="ppaction://hlinksldjump"/>
            <a:extLst>
              <a:ext uri="{FF2B5EF4-FFF2-40B4-BE49-F238E27FC236}">
                <a16:creationId xmlns:a16="http://schemas.microsoft.com/office/drawing/2014/main" id="{4003C9ED-B270-38F1-3DC2-BF52E4470D68}"/>
              </a:ext>
            </a:extLst>
          </p:cNvPr>
          <p:cNvSpPr txBox="1"/>
          <p:nvPr/>
        </p:nvSpPr>
        <p:spPr>
          <a:xfrm>
            <a:off x="5958925" y="116195"/>
            <a:ext cx="1478151" cy="58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</a:rPr>
              <a:t>Key Technologies</a:t>
            </a:r>
            <a:endParaRPr lang="en-US" sz="1600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1CE8C86-91CF-F940-1193-B00D75F64F3E}"/>
              </a:ext>
            </a:extLst>
          </p:cNvPr>
          <p:cNvSpPr txBox="1"/>
          <p:nvPr/>
        </p:nvSpPr>
        <p:spPr>
          <a:xfrm>
            <a:off x="10327453" y="161375"/>
            <a:ext cx="899277" cy="74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2000" b="1" spc="-20" dirty="0" err="1">
                <a:solidFill>
                  <a:srgbClr val="0375A0"/>
                </a:solidFill>
                <a:latin typeface="Prompt"/>
                <a:cs typeface="Prompt"/>
              </a:rPr>
              <a:t>ThankYou</a:t>
            </a: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!</a:t>
            </a:r>
          </a:p>
          <a:p>
            <a:pPr algn="ctr">
              <a:lnSpc>
                <a:spcPts val="1867"/>
              </a:lnSpc>
            </a:pPr>
            <a:r>
              <a:rPr lang="en-US" sz="2000" b="1" spc="-20" dirty="0">
                <a:solidFill>
                  <a:srgbClr val="0375A0"/>
                </a:solidFill>
                <a:latin typeface="Prompt"/>
                <a:cs typeface="Prompt"/>
              </a:rPr>
              <a:t> </a:t>
            </a:r>
            <a:endParaRPr lang="en-US" sz="2000" b="1" spc="-20" dirty="0">
              <a:solidFill>
                <a:srgbClr val="0375A0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14" name="TextBox 27">
            <a:hlinkClick r:id="rId36" action="ppaction://hlinksldjump"/>
            <a:extLst>
              <a:ext uri="{FF2B5EF4-FFF2-40B4-BE49-F238E27FC236}">
                <a16:creationId xmlns:a16="http://schemas.microsoft.com/office/drawing/2014/main" id="{ED5F90F4-AD7A-D563-98B7-5946ADF6C838}"/>
              </a:ext>
            </a:extLst>
          </p:cNvPr>
          <p:cNvSpPr txBox="1"/>
          <p:nvPr/>
        </p:nvSpPr>
        <p:spPr>
          <a:xfrm>
            <a:off x="7433385" y="311621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Flowchart</a:t>
            </a:r>
          </a:p>
        </p:txBody>
      </p:sp>
      <p:sp>
        <p:nvSpPr>
          <p:cNvPr id="15" name="TextBox 27">
            <a:hlinkClick r:id="rId37" action="ppaction://hlinksldjump"/>
            <a:extLst>
              <a:ext uri="{FF2B5EF4-FFF2-40B4-BE49-F238E27FC236}">
                <a16:creationId xmlns:a16="http://schemas.microsoft.com/office/drawing/2014/main" id="{77D3D5BC-30DC-27A3-7547-E52B317841C7}"/>
              </a:ext>
            </a:extLst>
          </p:cNvPr>
          <p:cNvSpPr txBox="1"/>
          <p:nvPr/>
        </p:nvSpPr>
        <p:spPr>
          <a:xfrm>
            <a:off x="8498025" y="290440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GUI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16ABB-0441-04C3-8B5E-9836A24EB792}"/>
              </a:ext>
            </a:extLst>
          </p:cNvPr>
          <p:cNvSpPr txBox="1"/>
          <p:nvPr/>
        </p:nvSpPr>
        <p:spPr>
          <a:xfrm>
            <a:off x="1725506" y="1613605"/>
            <a:ext cx="874098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0375A0"/>
                </a:solidFill>
                <a:latin typeface="Anton"/>
              </a:rPr>
              <a:t>Thank You for Your Attention!</a:t>
            </a:r>
            <a:br>
              <a:rPr lang="en-US" sz="4000" dirty="0"/>
            </a:br>
            <a:r>
              <a:rPr lang="en-US" sz="3600" spc="-39" dirty="0">
                <a:solidFill>
                  <a:srgbClr val="40BFF2"/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  <a:t>We’d love to hear your suggestions or feedback.</a:t>
            </a:r>
            <a:br>
              <a:rPr lang="en-US" sz="3600" spc="-39" dirty="0">
                <a:solidFill>
                  <a:srgbClr val="40BFF2"/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</a:br>
            <a:endParaRPr lang="en-US" sz="2000" spc="-39" dirty="0">
              <a:solidFill>
                <a:srgbClr val="40BFF2"/>
              </a:solidFill>
              <a:latin typeface="Prompt Black" panose="00000A00000000000000" pitchFamily="2" charset="-34"/>
              <a:cs typeface="Prompt Black" panose="00000A00000000000000" pitchFamily="2" charset="-34"/>
            </a:endParaRPr>
          </a:p>
        </p:txBody>
      </p:sp>
      <p:sp>
        <p:nvSpPr>
          <p:cNvPr id="18" name="TextBox 27">
            <a:hlinkClick r:id="rId38" action="ppaction://hlinksldjump"/>
            <a:extLst>
              <a:ext uri="{FF2B5EF4-FFF2-40B4-BE49-F238E27FC236}">
                <a16:creationId xmlns:a16="http://schemas.microsoft.com/office/drawing/2014/main" id="{2EC44C82-7803-681D-509F-B3E5A17B1917}"/>
              </a:ext>
            </a:extLst>
          </p:cNvPr>
          <p:cNvSpPr txBox="1"/>
          <p:nvPr/>
        </p:nvSpPr>
        <p:spPr>
          <a:xfrm>
            <a:off x="8971248" y="303984"/>
            <a:ext cx="1810223" cy="2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Challenges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E9AC-41A2-5294-52F3-7551A657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21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2C97EC-B457-5D4A-6361-EAC8BEE9040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881882" y="3717670"/>
            <a:ext cx="2561669" cy="21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4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1279915" y="65905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5" name="TextBox 25">
            <a:hlinkClick r:id="rId13" action="ppaction://hlinksldjump"/>
          </p:cNvPr>
          <p:cNvSpPr txBox="1"/>
          <p:nvPr/>
        </p:nvSpPr>
        <p:spPr>
          <a:xfrm>
            <a:off x="2073484" y="259327"/>
            <a:ext cx="1747741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Background</a:t>
            </a:r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5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3825838" y="280790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3</a:t>
            </a:fld>
            <a:endParaRPr lang="en-US"/>
          </a:p>
        </p:txBody>
      </p:sp>
      <p:sp>
        <p:nvSpPr>
          <p:cNvPr id="160" name="TextBox 38">
            <a:extLst>
              <a:ext uri="{FF2B5EF4-FFF2-40B4-BE49-F238E27FC236}">
                <a16:creationId xmlns:a16="http://schemas.microsoft.com/office/drawing/2014/main" id="{13E91285-A67A-D57A-1B7D-97BE10F4BB1C}"/>
              </a:ext>
            </a:extLst>
          </p:cNvPr>
          <p:cNvSpPr txBox="1"/>
          <p:nvPr/>
        </p:nvSpPr>
        <p:spPr>
          <a:xfrm>
            <a:off x="800100" y="1557719"/>
            <a:ext cx="110966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375A0"/>
                </a:solidFill>
                <a:latin typeface="Anton"/>
              </a:rPr>
              <a:t>Key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solidFill>
                  <a:srgbClr val="0375A0"/>
                </a:solidFill>
                <a:latin typeface="Anton"/>
              </a:rPr>
              <a:t>Stakeholders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7C0DDD0-489A-55F3-AE3C-D5A6C8C8B0B3}"/>
              </a:ext>
            </a:extLst>
          </p:cNvPr>
          <p:cNvGrpSpPr/>
          <p:nvPr/>
        </p:nvGrpSpPr>
        <p:grpSpPr>
          <a:xfrm>
            <a:off x="907996" y="2654224"/>
            <a:ext cx="10577195" cy="3655803"/>
            <a:chOff x="907996" y="2654224"/>
            <a:chExt cx="10577195" cy="3655803"/>
          </a:xfrm>
        </p:grpSpPr>
        <p:sp>
          <p:nvSpPr>
            <p:cNvPr id="162" name="תיבת טקסט 13">
              <a:extLst>
                <a:ext uri="{FF2B5EF4-FFF2-40B4-BE49-F238E27FC236}">
                  <a16:creationId xmlns:a16="http://schemas.microsoft.com/office/drawing/2014/main" id="{7F0FBA1E-8BD2-E576-3776-4D601902466F}"/>
                </a:ext>
              </a:extLst>
            </p:cNvPr>
            <p:cNvSpPr txBox="1"/>
            <p:nvPr/>
          </p:nvSpPr>
          <p:spPr>
            <a:xfrm>
              <a:off x="1067179" y="4970699"/>
              <a:ext cx="2476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Students</a:t>
              </a:r>
            </a:p>
          </p:txBody>
        </p:sp>
        <p:sp>
          <p:nvSpPr>
            <p:cNvPr id="163" name="תיבת טקסט 14">
              <a:extLst>
                <a:ext uri="{FF2B5EF4-FFF2-40B4-BE49-F238E27FC236}">
                  <a16:creationId xmlns:a16="http://schemas.microsoft.com/office/drawing/2014/main" id="{1C595476-42EC-7AC1-F66F-BFA648B0652D}"/>
                </a:ext>
              </a:extLst>
            </p:cNvPr>
            <p:cNvSpPr txBox="1"/>
            <p:nvPr/>
          </p:nvSpPr>
          <p:spPr>
            <a:xfrm>
              <a:off x="3741799" y="4930025"/>
              <a:ext cx="2476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Supervisors</a:t>
              </a:r>
            </a:p>
          </p:txBody>
        </p:sp>
        <p:sp>
          <p:nvSpPr>
            <p:cNvPr id="164" name="תיבת טקסט 48">
              <a:extLst>
                <a:ext uri="{FF2B5EF4-FFF2-40B4-BE49-F238E27FC236}">
                  <a16:creationId xmlns:a16="http://schemas.microsoft.com/office/drawing/2014/main" id="{5EB6E744-F3C0-1D42-E9DD-53B760BB830E}"/>
                </a:ext>
              </a:extLst>
            </p:cNvPr>
            <p:cNvSpPr txBox="1"/>
            <p:nvPr/>
          </p:nvSpPr>
          <p:spPr>
            <a:xfrm>
              <a:off x="6416419" y="4925032"/>
              <a:ext cx="27896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Final Project Coordinators &amp; Admin Staff</a:t>
              </a:r>
            </a:p>
          </p:txBody>
        </p:sp>
        <p:sp>
          <p:nvSpPr>
            <p:cNvPr id="165" name="תיבת טקסט 49">
              <a:extLst>
                <a:ext uri="{FF2B5EF4-FFF2-40B4-BE49-F238E27FC236}">
                  <a16:creationId xmlns:a16="http://schemas.microsoft.com/office/drawing/2014/main" id="{6AFE36A7-2A3B-2014-41DD-5C8C6D865108}"/>
                </a:ext>
              </a:extLst>
            </p:cNvPr>
            <p:cNvSpPr txBox="1"/>
            <p:nvPr/>
          </p:nvSpPr>
          <p:spPr>
            <a:xfrm>
              <a:off x="9504889" y="4925032"/>
              <a:ext cx="1980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Panel Members</a:t>
              </a:r>
              <a:endParaRPr lang="en-US" sz="2800" spc="-39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endParaRPr>
            </a:p>
          </p:txBody>
        </p:sp>
        <p:pic>
          <p:nvPicPr>
            <p:cNvPr id="3078" name="Picture 6" descr="Administration icons for free download | Freepik">
              <a:extLst>
                <a:ext uri="{FF2B5EF4-FFF2-40B4-BE49-F238E27FC236}">
                  <a16:creationId xmlns:a16="http://schemas.microsoft.com/office/drawing/2014/main" id="{F8535CC7-E4F7-69A0-57CA-4DDE30A6F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827" y="2654224"/>
              <a:ext cx="1847088" cy="1847088"/>
            </a:xfrm>
            <a:prstGeom prst="ellipse">
              <a:avLst/>
            </a:prstGeom>
            <a:solidFill>
              <a:schemeClr val="bg1"/>
            </a:solidFill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</p:spPr>
        </p:pic>
        <p:pic>
          <p:nvPicPr>
            <p:cNvPr id="166" name="תמונה 53">
              <a:extLst>
                <a:ext uri="{FF2B5EF4-FFF2-40B4-BE49-F238E27FC236}">
                  <a16:creationId xmlns:a16="http://schemas.microsoft.com/office/drawing/2014/main" id="{227E2E7B-5610-8205-87EC-44CF98F89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l="9742" r="7537"/>
            <a:stretch/>
          </p:blipFill>
          <p:spPr>
            <a:xfrm>
              <a:off x="3852006" y="2654224"/>
              <a:ext cx="1856524" cy="1847088"/>
            </a:xfrm>
            <a:prstGeom prst="ellipse">
              <a:avLst/>
            </a:prstGeom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</p:spPr>
        </p:pic>
        <p:pic>
          <p:nvPicPr>
            <p:cNvPr id="167" name="תמונה 55">
              <a:extLst>
                <a:ext uri="{FF2B5EF4-FFF2-40B4-BE49-F238E27FC236}">
                  <a16:creationId xmlns:a16="http://schemas.microsoft.com/office/drawing/2014/main" id="{1A9C292F-6BC8-F63A-1CBF-337542A7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0762" t="-780" r="8343" b="780"/>
            <a:stretch/>
          </p:blipFill>
          <p:spPr>
            <a:xfrm>
              <a:off x="907996" y="2655309"/>
              <a:ext cx="1990713" cy="1847088"/>
            </a:xfrm>
            <a:prstGeom prst="ellipse">
              <a:avLst/>
            </a:prstGeom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13967888-63E1-1E7E-EE72-FEC1A8A70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442" y="2654224"/>
              <a:ext cx="1847088" cy="1847088"/>
            </a:xfrm>
            <a:prstGeom prst="ellipse">
              <a:avLst/>
            </a:prstGeom>
            <a:solidFill>
              <a:schemeClr val="bg1"/>
            </a:solidFill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15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2597578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5" name="TextBox 25">
            <a:hlinkClick r:id="rId15" action="ppaction://hlinksldjump"/>
          </p:cNvPr>
          <p:cNvSpPr txBox="1"/>
          <p:nvPr/>
        </p:nvSpPr>
        <p:spPr>
          <a:xfrm>
            <a:off x="3436087" y="138105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Development Process</a:t>
            </a:r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7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18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5215920" y="280564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4</a:t>
            </a:fld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0B0A205-299F-A590-12FB-033C8C429649}"/>
              </a:ext>
            </a:extLst>
          </p:cNvPr>
          <p:cNvGrpSpPr/>
          <p:nvPr/>
        </p:nvGrpSpPr>
        <p:grpSpPr>
          <a:xfrm>
            <a:off x="8498492" y="1263037"/>
            <a:ext cx="3620859" cy="6400800"/>
            <a:chOff x="8513732" y="1263037"/>
            <a:chExt cx="3620859" cy="6400800"/>
          </a:xfrm>
        </p:grpSpPr>
        <p:grpSp>
          <p:nvGrpSpPr>
            <p:cNvPr id="118" name="קבוצה 130">
              <a:extLst>
                <a:ext uri="{FF2B5EF4-FFF2-40B4-BE49-F238E27FC236}">
                  <a16:creationId xmlns:a16="http://schemas.microsoft.com/office/drawing/2014/main" id="{580F7B19-BB85-E892-1D3F-C7175A0799CA}"/>
                </a:ext>
              </a:extLst>
            </p:cNvPr>
            <p:cNvGrpSpPr/>
            <p:nvPr/>
          </p:nvGrpSpPr>
          <p:grpSpPr>
            <a:xfrm>
              <a:off x="8513732" y="1263037"/>
              <a:ext cx="3620859" cy="6400800"/>
              <a:chOff x="8513732" y="1263037"/>
              <a:chExt cx="3620859" cy="6400800"/>
            </a:xfrm>
          </p:grpSpPr>
          <p:sp>
            <p:nvSpPr>
              <p:cNvPr id="120" name="Google Shape;57;p15">
                <a:extLst>
                  <a:ext uri="{FF2B5EF4-FFF2-40B4-BE49-F238E27FC236}">
                    <a16:creationId xmlns:a16="http://schemas.microsoft.com/office/drawing/2014/main" id="{39EA0E7A-3A2A-859E-1FB0-E18E518C9D1F}"/>
                  </a:ext>
                </a:extLst>
              </p:cNvPr>
              <p:cNvSpPr/>
              <p:nvPr/>
            </p:nvSpPr>
            <p:spPr>
              <a:xfrm>
                <a:off x="10310069" y="1263037"/>
                <a:ext cx="32876" cy="64008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66415" extrusionOk="0">
                    <a:moveTo>
                      <a:pt x="751" y="1"/>
                    </a:moveTo>
                    <a:cubicBezTo>
                      <a:pt x="346" y="1"/>
                      <a:pt x="1" y="334"/>
                      <a:pt x="1" y="751"/>
                    </a:cubicBezTo>
                    <a:lnTo>
                      <a:pt x="1" y="165664"/>
                    </a:lnTo>
                    <a:cubicBezTo>
                      <a:pt x="1" y="166081"/>
                      <a:pt x="334" y="166414"/>
                      <a:pt x="751" y="166414"/>
                    </a:cubicBezTo>
                    <a:cubicBezTo>
                      <a:pt x="1167" y="166414"/>
                      <a:pt x="1513" y="166081"/>
                      <a:pt x="1513" y="165664"/>
                    </a:cubicBezTo>
                    <a:lnTo>
                      <a:pt x="1513" y="751"/>
                    </a:lnTo>
                    <a:cubicBezTo>
                      <a:pt x="1513" y="334"/>
                      <a:pt x="1167" y="1"/>
                      <a:pt x="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21" name="Google Shape;67;p15">
                <a:extLst>
                  <a:ext uri="{FF2B5EF4-FFF2-40B4-BE49-F238E27FC236}">
                    <a16:creationId xmlns:a16="http://schemas.microsoft.com/office/drawing/2014/main" id="{769F45A8-5CB5-2718-29C5-C80A3FFFC8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50" y="5229566"/>
                <a:ext cx="1941341" cy="914401"/>
                <a:chOff x="2723278" y="2387425"/>
                <a:chExt cx="2078594" cy="979041"/>
              </a:xfrm>
            </p:grpSpPr>
            <p:sp>
              <p:nvSpPr>
                <p:cNvPr id="150" name="Google Shape;68;p15">
                  <a:extLst>
                    <a:ext uri="{FF2B5EF4-FFF2-40B4-BE49-F238E27FC236}">
                      <a16:creationId xmlns:a16="http://schemas.microsoft.com/office/drawing/2014/main" id="{0FCED8D2-6772-BA3E-74BF-692EF41B4C6E}"/>
                    </a:ext>
                  </a:extLst>
                </p:cNvPr>
                <p:cNvSpPr/>
                <p:nvPr/>
              </p:nvSpPr>
              <p:spPr>
                <a:xfrm>
                  <a:off x="2723278" y="240554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49" y="1"/>
                      </a:moveTo>
                      <a:cubicBezTo>
                        <a:pt x="16321" y="1"/>
                        <a:pt x="14715" y="1515"/>
                        <a:pt x="14657" y="3431"/>
                      </a:cubicBezTo>
                      <a:lnTo>
                        <a:pt x="14348" y="12599"/>
                      </a:lnTo>
                      <a:cubicBezTo>
                        <a:pt x="14312" y="13708"/>
                        <a:pt x="13396" y="14577"/>
                        <a:pt x="12283" y="14577"/>
                      </a:cubicBezTo>
                      <a:cubicBezTo>
                        <a:pt x="12261" y="14577"/>
                        <a:pt x="12239" y="14576"/>
                        <a:pt x="12216" y="14576"/>
                      </a:cubicBezTo>
                      <a:lnTo>
                        <a:pt x="8871" y="14468"/>
                      </a:lnTo>
                      <a:cubicBezTo>
                        <a:pt x="8121" y="14433"/>
                        <a:pt x="7466" y="14016"/>
                        <a:pt x="7132" y="13397"/>
                      </a:cubicBezTo>
                      <a:cubicBezTo>
                        <a:pt x="6501" y="12301"/>
                        <a:pt x="5334" y="11539"/>
                        <a:pt x="3965" y="11504"/>
                      </a:cubicBezTo>
                      <a:cubicBezTo>
                        <a:pt x="3921" y="11502"/>
                        <a:pt x="3876" y="11501"/>
                        <a:pt x="3832" y="11501"/>
                      </a:cubicBezTo>
                      <a:cubicBezTo>
                        <a:pt x="1807" y="11501"/>
                        <a:pt x="130" y="13084"/>
                        <a:pt x="60" y="15099"/>
                      </a:cubicBezTo>
                      <a:cubicBezTo>
                        <a:pt x="0" y="17159"/>
                        <a:pt x="1632" y="18886"/>
                        <a:pt x="3715" y="18957"/>
                      </a:cubicBezTo>
                      <a:cubicBezTo>
                        <a:pt x="3760" y="18959"/>
                        <a:pt x="3806" y="18959"/>
                        <a:pt x="3850" y="18959"/>
                      </a:cubicBezTo>
                      <a:cubicBezTo>
                        <a:pt x="5164" y="18959"/>
                        <a:pt x="6322" y="18291"/>
                        <a:pt x="7001" y="17266"/>
                      </a:cubicBezTo>
                      <a:cubicBezTo>
                        <a:pt x="7371" y="16700"/>
                        <a:pt x="8021" y="16325"/>
                        <a:pt x="8745" y="16325"/>
                      </a:cubicBezTo>
                      <a:cubicBezTo>
                        <a:pt x="8767" y="16325"/>
                        <a:pt x="8789" y="16325"/>
                        <a:pt x="8811" y="16326"/>
                      </a:cubicBezTo>
                      <a:lnTo>
                        <a:pt x="12157" y="16433"/>
                      </a:lnTo>
                      <a:cubicBezTo>
                        <a:pt x="13300" y="16469"/>
                        <a:pt x="14193" y="17421"/>
                        <a:pt x="14157" y="18540"/>
                      </a:cubicBezTo>
                      <a:lnTo>
                        <a:pt x="14097" y="20481"/>
                      </a:lnTo>
                      <a:cubicBezTo>
                        <a:pt x="14026" y="22434"/>
                        <a:pt x="15586" y="24077"/>
                        <a:pt x="17562" y="24148"/>
                      </a:cubicBezTo>
                      <a:lnTo>
                        <a:pt x="47459" y="25124"/>
                      </a:lnTo>
                      <a:cubicBezTo>
                        <a:pt x="47503" y="25126"/>
                        <a:pt x="47548" y="25127"/>
                        <a:pt x="47592" y="25127"/>
                      </a:cubicBezTo>
                      <a:cubicBezTo>
                        <a:pt x="49520" y="25127"/>
                        <a:pt x="51104" y="23616"/>
                        <a:pt x="51174" y="21695"/>
                      </a:cubicBezTo>
                      <a:lnTo>
                        <a:pt x="51733" y="4658"/>
                      </a:lnTo>
                      <a:cubicBezTo>
                        <a:pt x="51793" y="2693"/>
                        <a:pt x="50245" y="1050"/>
                        <a:pt x="48257" y="991"/>
                      </a:cubicBezTo>
                      <a:lnTo>
                        <a:pt x="18360" y="2"/>
                      </a:lnTo>
                      <a:cubicBezTo>
                        <a:pt x="18323" y="1"/>
                        <a:pt x="18286" y="1"/>
                        <a:pt x="18249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1" name="Google Shape;69;p15">
                  <a:extLst>
                    <a:ext uri="{FF2B5EF4-FFF2-40B4-BE49-F238E27FC236}">
                      <a16:creationId xmlns:a16="http://schemas.microsoft.com/office/drawing/2014/main" id="{76F760C6-A732-427A-9956-7C4EC188EDC6}"/>
                    </a:ext>
                  </a:extLst>
                </p:cNvPr>
                <p:cNvSpPr/>
                <p:nvPr/>
              </p:nvSpPr>
              <p:spPr>
                <a:xfrm>
                  <a:off x="4624272" y="264341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0" y="1"/>
                      </a:moveTo>
                      <a:lnTo>
                        <a:pt x="0" y="6014"/>
                      </a:lnTo>
                      <a:lnTo>
                        <a:pt x="1643" y="6014"/>
                      </a:lnTo>
                      <a:cubicBezTo>
                        <a:pt x="3298" y="6014"/>
                        <a:pt x="4643" y="4668"/>
                        <a:pt x="4643" y="3001"/>
                      </a:cubicBezTo>
                      <a:cubicBezTo>
                        <a:pt x="4643" y="2180"/>
                        <a:pt x="4310" y="1430"/>
                        <a:pt x="3762" y="882"/>
                      </a:cubicBezTo>
                      <a:cubicBezTo>
                        <a:pt x="3215" y="334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rgbClr val="1B1B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2" name="Google Shape;70;p15">
                  <a:extLst>
                    <a:ext uri="{FF2B5EF4-FFF2-40B4-BE49-F238E27FC236}">
                      <a16:creationId xmlns:a16="http://schemas.microsoft.com/office/drawing/2014/main" id="{8C63BD05-47D5-CAD3-A7E7-01583B55CC09}"/>
                    </a:ext>
                  </a:extLst>
                </p:cNvPr>
                <p:cNvSpPr/>
                <p:nvPr/>
              </p:nvSpPr>
              <p:spPr>
                <a:xfrm>
                  <a:off x="2725573" y="2387840"/>
                  <a:ext cx="1939698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47" extrusionOk="0">
                      <a:moveTo>
                        <a:pt x="17597" y="1"/>
                      </a:moveTo>
                      <a:cubicBezTo>
                        <a:pt x="15633" y="1"/>
                        <a:pt x="14037" y="1585"/>
                        <a:pt x="14037" y="3549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5"/>
                        <a:pt x="11990" y="14765"/>
                      </a:cubicBezTo>
                      <a:lnTo>
                        <a:pt x="8692" y="14765"/>
                      </a:lnTo>
                      <a:cubicBezTo>
                        <a:pt x="7941" y="14765"/>
                        <a:pt x="7287" y="14360"/>
                        <a:pt x="6929" y="13753"/>
                      </a:cubicBezTo>
                      <a:cubicBezTo>
                        <a:pt x="6275" y="12681"/>
                        <a:pt x="5084" y="11955"/>
                        <a:pt x="3739" y="11955"/>
                      </a:cubicBezTo>
                      <a:cubicBezTo>
                        <a:pt x="1679" y="11955"/>
                        <a:pt x="0" y="13634"/>
                        <a:pt x="0" y="15693"/>
                      </a:cubicBezTo>
                      <a:cubicBezTo>
                        <a:pt x="0" y="17753"/>
                        <a:pt x="1679" y="19420"/>
                        <a:pt x="3739" y="19420"/>
                      </a:cubicBezTo>
                      <a:cubicBezTo>
                        <a:pt x="5084" y="19420"/>
                        <a:pt x="6275" y="18706"/>
                        <a:pt x="6929" y="17622"/>
                      </a:cubicBezTo>
                      <a:cubicBezTo>
                        <a:pt x="7287" y="17027"/>
                        <a:pt x="7941" y="16622"/>
                        <a:pt x="8692" y="16622"/>
                      </a:cubicBezTo>
                      <a:lnTo>
                        <a:pt x="11990" y="16622"/>
                      </a:lnTo>
                      <a:cubicBezTo>
                        <a:pt x="13121" y="16622"/>
                        <a:pt x="14037" y="17539"/>
                        <a:pt x="14037" y="18670"/>
                      </a:cubicBezTo>
                      <a:lnTo>
                        <a:pt x="14037" y="20599"/>
                      </a:lnTo>
                      <a:cubicBezTo>
                        <a:pt x="14037" y="22551"/>
                        <a:pt x="15633" y="24147"/>
                        <a:pt x="17597" y="24147"/>
                      </a:cubicBezTo>
                      <a:lnTo>
                        <a:pt x="47173" y="24147"/>
                      </a:lnTo>
                      <a:cubicBezTo>
                        <a:pt x="49137" y="24147"/>
                        <a:pt x="50721" y="22551"/>
                        <a:pt x="50721" y="20599"/>
                      </a:cubicBezTo>
                      <a:lnTo>
                        <a:pt x="50721" y="3549"/>
                      </a:lnTo>
                      <a:cubicBezTo>
                        <a:pt x="50721" y="1585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3" name="Google Shape;71;p15">
                  <a:extLst>
                    <a:ext uri="{FF2B5EF4-FFF2-40B4-BE49-F238E27FC236}">
                      <a16:creationId xmlns:a16="http://schemas.microsoft.com/office/drawing/2014/main" id="{0578C772-1EBA-232D-F251-FD01ED3B654B}"/>
                    </a:ext>
                  </a:extLst>
                </p:cNvPr>
                <p:cNvSpPr/>
                <p:nvPr/>
              </p:nvSpPr>
              <p:spPr>
                <a:xfrm>
                  <a:off x="2752419" y="2871873"/>
                  <a:ext cx="232247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0"/>
                      </a:moveTo>
                      <a:cubicBezTo>
                        <a:pt x="1358" y="0"/>
                        <a:pt x="0" y="1358"/>
                        <a:pt x="0" y="3036"/>
                      </a:cubicBezTo>
                      <a:cubicBezTo>
                        <a:pt x="0" y="4715"/>
                        <a:pt x="1358" y="6072"/>
                        <a:pt x="3037" y="6072"/>
                      </a:cubicBezTo>
                      <a:cubicBezTo>
                        <a:pt x="4715" y="6072"/>
                        <a:pt x="6073" y="4715"/>
                        <a:pt x="6073" y="3036"/>
                      </a:cubicBezTo>
                      <a:cubicBezTo>
                        <a:pt x="6073" y="1358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4" name="Google Shape;72;p15">
                  <a:extLst>
                    <a:ext uri="{FF2B5EF4-FFF2-40B4-BE49-F238E27FC236}">
                      <a16:creationId xmlns:a16="http://schemas.microsoft.com/office/drawing/2014/main" id="{12536026-8DCF-DDB5-3CE9-4A43585173DB}"/>
                    </a:ext>
                  </a:extLst>
                </p:cNvPr>
                <p:cNvSpPr/>
                <p:nvPr/>
              </p:nvSpPr>
              <p:spPr>
                <a:xfrm>
                  <a:off x="3195458" y="241731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1465" y="1"/>
                        <a:pt x="191" y="1168"/>
                        <a:pt x="12" y="2656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80"/>
                        <a:pt x="1346" y="6025"/>
                        <a:pt x="3001" y="6025"/>
                      </a:cubicBezTo>
                      <a:lnTo>
                        <a:pt x="39005" y="6025"/>
                      </a:lnTo>
                      <a:cubicBezTo>
                        <a:pt x="39827" y="6025"/>
                        <a:pt x="40589" y="6359"/>
                        <a:pt x="41124" y="6906"/>
                      </a:cubicBezTo>
                      <a:cubicBezTo>
                        <a:pt x="41589" y="7371"/>
                        <a:pt x="41898" y="7990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92"/>
                        <a:pt x="41672" y="1430"/>
                        <a:pt x="41124" y="894"/>
                      </a:cubicBezTo>
                      <a:cubicBezTo>
                        <a:pt x="40589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5" name="Google Shape;73;p15">
                  <a:extLst>
                    <a:ext uri="{FF2B5EF4-FFF2-40B4-BE49-F238E27FC236}">
                      <a16:creationId xmlns:a16="http://schemas.microsoft.com/office/drawing/2014/main" id="{516D9C20-6C16-0A2A-3D21-2CF4D9949BF5}"/>
                    </a:ext>
                  </a:extLst>
                </p:cNvPr>
                <p:cNvSpPr/>
                <p:nvPr/>
              </p:nvSpPr>
              <p:spPr>
                <a:xfrm>
                  <a:off x="3195458" y="2387428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1346" y="0"/>
                        <a:pt x="0" y="1346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77" y="6346"/>
                        <a:pt x="41124" y="6894"/>
                      </a:cubicBezTo>
                      <a:cubicBezTo>
                        <a:pt x="41672" y="7442"/>
                        <a:pt x="42005" y="8192"/>
                        <a:pt x="42005" y="9013"/>
                      </a:cubicBez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77" y="334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" name="Google Shape;74;p15">
                  <a:extLst>
                    <a:ext uri="{FF2B5EF4-FFF2-40B4-BE49-F238E27FC236}">
                      <a16:creationId xmlns:a16="http://schemas.microsoft.com/office/drawing/2014/main" id="{8749B3B0-6CC5-DB5E-7906-EC5D2F3167BB}"/>
                    </a:ext>
                  </a:extLst>
                </p:cNvPr>
                <p:cNvSpPr txBox="1"/>
                <p:nvPr/>
              </p:nvSpPr>
              <p:spPr>
                <a:xfrm>
                  <a:off x="3265722" y="2715750"/>
                  <a:ext cx="13902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400">
                      <a:latin typeface="Prompt" panose="00000500000000000000" pitchFamily="2" charset="-34"/>
                      <a:cs typeface="Prompt" panose="00000500000000000000" pitchFamily="2" charset="-34"/>
                    </a:rPr>
                    <a:t>WBS</a:t>
                  </a:r>
                </a:p>
              </p:txBody>
            </p:sp>
            <p:sp>
              <p:nvSpPr>
                <p:cNvPr id="157" name="Google Shape;75;p15">
                  <a:extLst>
                    <a:ext uri="{FF2B5EF4-FFF2-40B4-BE49-F238E27FC236}">
                      <a16:creationId xmlns:a16="http://schemas.microsoft.com/office/drawing/2014/main" id="{E890D913-5A05-AF9F-53BD-868F97FFCFD6}"/>
                    </a:ext>
                  </a:extLst>
                </p:cNvPr>
                <p:cNvSpPr txBox="1"/>
                <p:nvPr/>
              </p:nvSpPr>
              <p:spPr>
                <a:xfrm>
                  <a:off x="3195450" y="2387425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122" name="Google Shape;76;p15">
                <a:extLst>
                  <a:ext uri="{FF2B5EF4-FFF2-40B4-BE49-F238E27FC236}">
                    <a16:creationId xmlns:a16="http://schemas.microsoft.com/office/drawing/2014/main" id="{7B6EF652-DF05-4243-90CE-07692F1C04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46" y="2678861"/>
                <a:ext cx="1940437" cy="914400"/>
                <a:chOff x="2723278" y="1150750"/>
                <a:chExt cx="2078594" cy="979497"/>
              </a:xfrm>
            </p:grpSpPr>
            <p:sp>
              <p:nvSpPr>
                <p:cNvPr id="143" name="Google Shape;77;p15">
                  <a:extLst>
                    <a:ext uri="{FF2B5EF4-FFF2-40B4-BE49-F238E27FC236}">
                      <a16:creationId xmlns:a16="http://schemas.microsoft.com/office/drawing/2014/main" id="{7814BBFD-EAFA-F0A0-3336-C09DAEFCCC1D}"/>
                    </a:ext>
                  </a:extLst>
                </p:cNvPr>
                <p:cNvSpPr/>
                <p:nvPr/>
              </p:nvSpPr>
              <p:spPr>
                <a:xfrm>
                  <a:off x="2723278" y="1169328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28" y="1"/>
                      </a:moveTo>
                      <a:cubicBezTo>
                        <a:pt x="16310" y="1"/>
                        <a:pt x="14715" y="1511"/>
                        <a:pt x="14657" y="3432"/>
                      </a:cubicBezTo>
                      <a:lnTo>
                        <a:pt x="14348" y="12588"/>
                      </a:lnTo>
                      <a:cubicBezTo>
                        <a:pt x="14312" y="13697"/>
                        <a:pt x="13396" y="14565"/>
                        <a:pt x="12283" y="14565"/>
                      </a:cubicBezTo>
                      <a:cubicBezTo>
                        <a:pt x="12261" y="14565"/>
                        <a:pt x="12239" y="14565"/>
                        <a:pt x="12216" y="14564"/>
                      </a:cubicBezTo>
                      <a:lnTo>
                        <a:pt x="8871" y="14457"/>
                      </a:lnTo>
                      <a:cubicBezTo>
                        <a:pt x="8121" y="14433"/>
                        <a:pt x="7466" y="14005"/>
                        <a:pt x="7132" y="13397"/>
                      </a:cubicBezTo>
                      <a:cubicBezTo>
                        <a:pt x="6501" y="12302"/>
                        <a:pt x="5334" y="11540"/>
                        <a:pt x="3965" y="11492"/>
                      </a:cubicBezTo>
                      <a:cubicBezTo>
                        <a:pt x="3921" y="11491"/>
                        <a:pt x="3877" y="11490"/>
                        <a:pt x="3833" y="11490"/>
                      </a:cubicBezTo>
                      <a:cubicBezTo>
                        <a:pt x="1808" y="11490"/>
                        <a:pt x="130" y="13084"/>
                        <a:pt x="60" y="15100"/>
                      </a:cubicBezTo>
                      <a:cubicBezTo>
                        <a:pt x="0" y="17160"/>
                        <a:pt x="1632" y="18886"/>
                        <a:pt x="3715" y="18958"/>
                      </a:cubicBezTo>
                      <a:cubicBezTo>
                        <a:pt x="3750" y="18959"/>
                        <a:pt x="3784" y="18959"/>
                        <a:pt x="3818" y="18959"/>
                      </a:cubicBezTo>
                      <a:cubicBezTo>
                        <a:pt x="5145" y="18959"/>
                        <a:pt x="6317" y="18288"/>
                        <a:pt x="7001" y="17267"/>
                      </a:cubicBezTo>
                      <a:cubicBezTo>
                        <a:pt x="7371" y="16690"/>
                        <a:pt x="8020" y="16325"/>
                        <a:pt x="8743" y="16325"/>
                      </a:cubicBezTo>
                      <a:cubicBezTo>
                        <a:pt x="8765" y="16325"/>
                        <a:pt x="8788" y="16326"/>
                        <a:pt x="8811" y="16326"/>
                      </a:cubicBezTo>
                      <a:lnTo>
                        <a:pt x="12157" y="16434"/>
                      </a:lnTo>
                      <a:cubicBezTo>
                        <a:pt x="13300" y="16469"/>
                        <a:pt x="14193" y="17410"/>
                        <a:pt x="14157" y="18541"/>
                      </a:cubicBezTo>
                      <a:lnTo>
                        <a:pt x="14097" y="20470"/>
                      </a:lnTo>
                      <a:cubicBezTo>
                        <a:pt x="14026" y="22434"/>
                        <a:pt x="15586" y="24077"/>
                        <a:pt x="17562" y="24137"/>
                      </a:cubicBezTo>
                      <a:lnTo>
                        <a:pt x="47459" y="25125"/>
                      </a:lnTo>
                      <a:cubicBezTo>
                        <a:pt x="47496" y="25126"/>
                        <a:pt x="47533" y="25127"/>
                        <a:pt x="47570" y="25127"/>
                      </a:cubicBezTo>
                      <a:cubicBezTo>
                        <a:pt x="49509" y="25127"/>
                        <a:pt x="51103" y="23612"/>
                        <a:pt x="51174" y="21696"/>
                      </a:cubicBezTo>
                      <a:lnTo>
                        <a:pt x="51733" y="4646"/>
                      </a:lnTo>
                      <a:cubicBezTo>
                        <a:pt x="51793" y="2694"/>
                        <a:pt x="50245" y="1051"/>
                        <a:pt x="48257" y="979"/>
                      </a:cubicBezTo>
                      <a:lnTo>
                        <a:pt x="18360" y="3"/>
                      </a:lnTo>
                      <a:cubicBezTo>
                        <a:pt x="18316" y="1"/>
                        <a:pt x="18271" y="1"/>
                        <a:pt x="18228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4" name="Google Shape;78;p15">
                  <a:extLst>
                    <a:ext uri="{FF2B5EF4-FFF2-40B4-BE49-F238E27FC236}">
                      <a16:creationId xmlns:a16="http://schemas.microsoft.com/office/drawing/2014/main" id="{866B979E-3B66-B625-6335-3D8D97E901FC}"/>
                    </a:ext>
                  </a:extLst>
                </p:cNvPr>
                <p:cNvSpPr/>
                <p:nvPr/>
              </p:nvSpPr>
              <p:spPr>
                <a:xfrm>
                  <a:off x="4624272" y="1406505"/>
                  <a:ext cx="177598" cy="256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26" extrusionOk="0">
                      <a:moveTo>
                        <a:pt x="0" y="1"/>
                      </a:moveTo>
                      <a:lnTo>
                        <a:pt x="0" y="6025"/>
                      </a:lnTo>
                      <a:lnTo>
                        <a:pt x="1643" y="6025"/>
                      </a:lnTo>
                      <a:cubicBezTo>
                        <a:pt x="3298" y="6025"/>
                        <a:pt x="4643" y="4668"/>
                        <a:pt x="4643" y="3013"/>
                      </a:cubicBezTo>
                      <a:cubicBezTo>
                        <a:pt x="4643" y="2179"/>
                        <a:pt x="4310" y="1429"/>
                        <a:pt x="3762" y="894"/>
                      </a:cubicBezTo>
                      <a:cubicBezTo>
                        <a:pt x="3215" y="346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5" name="Google Shape;79;p15">
                  <a:extLst>
                    <a:ext uri="{FF2B5EF4-FFF2-40B4-BE49-F238E27FC236}">
                      <a16:creationId xmlns:a16="http://schemas.microsoft.com/office/drawing/2014/main" id="{4B563E74-122E-B64E-78D2-FDE332E0D1F1}"/>
                    </a:ext>
                  </a:extLst>
                </p:cNvPr>
                <p:cNvSpPr/>
                <p:nvPr/>
              </p:nvSpPr>
              <p:spPr>
                <a:xfrm>
                  <a:off x="2725573" y="1151201"/>
                  <a:ext cx="1939698" cy="9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59" extrusionOk="0">
                      <a:moveTo>
                        <a:pt x="17597" y="1"/>
                      </a:moveTo>
                      <a:cubicBezTo>
                        <a:pt x="15633" y="1"/>
                        <a:pt x="14037" y="1596"/>
                        <a:pt x="14037" y="3561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4"/>
                        <a:pt x="11990" y="14764"/>
                      </a:cubicBezTo>
                      <a:lnTo>
                        <a:pt x="8692" y="14764"/>
                      </a:lnTo>
                      <a:cubicBezTo>
                        <a:pt x="7941" y="14764"/>
                        <a:pt x="7287" y="14360"/>
                        <a:pt x="6929" y="13764"/>
                      </a:cubicBezTo>
                      <a:cubicBezTo>
                        <a:pt x="6275" y="12681"/>
                        <a:pt x="5084" y="11966"/>
                        <a:pt x="3739" y="11966"/>
                      </a:cubicBezTo>
                      <a:cubicBezTo>
                        <a:pt x="1679" y="11966"/>
                        <a:pt x="0" y="13633"/>
                        <a:pt x="0" y="15693"/>
                      </a:cubicBezTo>
                      <a:cubicBezTo>
                        <a:pt x="0" y="17753"/>
                        <a:pt x="1679" y="19432"/>
                        <a:pt x="3739" y="19432"/>
                      </a:cubicBezTo>
                      <a:cubicBezTo>
                        <a:pt x="5084" y="19432"/>
                        <a:pt x="6275" y="18705"/>
                        <a:pt x="6929" y="17634"/>
                      </a:cubicBezTo>
                      <a:cubicBezTo>
                        <a:pt x="7287" y="17027"/>
                        <a:pt x="7941" y="16634"/>
                        <a:pt x="8692" y="16634"/>
                      </a:cubicBezTo>
                      <a:lnTo>
                        <a:pt x="11990" y="16634"/>
                      </a:lnTo>
                      <a:cubicBezTo>
                        <a:pt x="13121" y="16634"/>
                        <a:pt x="14037" y="17539"/>
                        <a:pt x="14037" y="18670"/>
                      </a:cubicBezTo>
                      <a:lnTo>
                        <a:pt x="14037" y="20598"/>
                      </a:lnTo>
                      <a:cubicBezTo>
                        <a:pt x="14037" y="22563"/>
                        <a:pt x="15633" y="24158"/>
                        <a:pt x="17597" y="24158"/>
                      </a:cubicBezTo>
                      <a:lnTo>
                        <a:pt x="47173" y="24158"/>
                      </a:lnTo>
                      <a:cubicBezTo>
                        <a:pt x="49137" y="24158"/>
                        <a:pt x="50721" y="22563"/>
                        <a:pt x="50721" y="20598"/>
                      </a:cubicBezTo>
                      <a:lnTo>
                        <a:pt x="50721" y="3561"/>
                      </a:lnTo>
                      <a:cubicBezTo>
                        <a:pt x="50721" y="1596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6" name="Google Shape;80;p15">
                  <a:extLst>
                    <a:ext uri="{FF2B5EF4-FFF2-40B4-BE49-F238E27FC236}">
                      <a16:creationId xmlns:a16="http://schemas.microsoft.com/office/drawing/2014/main" id="{46A89E4B-9A02-5CD2-82FD-321CF5E1FCF0}"/>
                    </a:ext>
                  </a:extLst>
                </p:cNvPr>
                <p:cNvSpPr/>
                <p:nvPr/>
              </p:nvSpPr>
              <p:spPr>
                <a:xfrm>
                  <a:off x="2752419" y="1635195"/>
                  <a:ext cx="232247" cy="232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4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7" name="Google Shape;81;p15">
                  <a:extLst>
                    <a:ext uri="{FF2B5EF4-FFF2-40B4-BE49-F238E27FC236}">
                      <a16:creationId xmlns:a16="http://schemas.microsoft.com/office/drawing/2014/main" id="{9E3E38D1-624A-0B88-43BA-A9B678A2AC7A}"/>
                    </a:ext>
                  </a:extLst>
                </p:cNvPr>
                <p:cNvSpPr/>
                <p:nvPr/>
              </p:nvSpPr>
              <p:spPr>
                <a:xfrm>
                  <a:off x="3195458" y="1181162"/>
                  <a:ext cx="1606414" cy="36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0"/>
                      </a:moveTo>
                      <a:cubicBezTo>
                        <a:pt x="1465" y="0"/>
                        <a:pt x="191" y="1155"/>
                        <a:pt x="12" y="2655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89" y="6358"/>
                        <a:pt x="41124" y="6894"/>
                      </a:cubicBezTo>
                      <a:cubicBezTo>
                        <a:pt x="41589" y="7358"/>
                        <a:pt x="41898" y="7978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89" y="346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8" name="Google Shape;82;p15">
                  <a:extLst>
                    <a:ext uri="{FF2B5EF4-FFF2-40B4-BE49-F238E27FC236}">
                      <a16:creationId xmlns:a16="http://schemas.microsoft.com/office/drawing/2014/main" id="{8DA8B7F4-7A29-2F20-D0D6-0469D2206DFF}"/>
                    </a:ext>
                  </a:extLst>
                </p:cNvPr>
                <p:cNvSpPr/>
                <p:nvPr/>
              </p:nvSpPr>
              <p:spPr>
                <a:xfrm>
                  <a:off x="3195458" y="1150750"/>
                  <a:ext cx="1606414" cy="38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1346" y="1"/>
                        <a:pt x="0" y="1346"/>
                        <a:pt x="0" y="3013"/>
                      </a:cubicBezTo>
                      <a:cubicBezTo>
                        <a:pt x="0" y="4668"/>
                        <a:pt x="1346" y="6014"/>
                        <a:pt x="3001" y="6014"/>
                      </a:cubicBezTo>
                      <a:lnTo>
                        <a:pt x="39005" y="6014"/>
                      </a:lnTo>
                      <a:cubicBezTo>
                        <a:pt x="39827" y="6014"/>
                        <a:pt x="40577" y="6359"/>
                        <a:pt x="41124" y="6907"/>
                      </a:cubicBezTo>
                      <a:cubicBezTo>
                        <a:pt x="41672" y="7442"/>
                        <a:pt x="42005" y="8192"/>
                        <a:pt x="42005" y="9026"/>
                      </a:cubicBezTo>
                      <a:lnTo>
                        <a:pt x="42005" y="3013"/>
                      </a:lnTo>
                      <a:cubicBezTo>
                        <a:pt x="42005" y="2180"/>
                        <a:pt x="41672" y="1430"/>
                        <a:pt x="41124" y="882"/>
                      </a:cubicBezTo>
                      <a:cubicBezTo>
                        <a:pt x="40577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9" name="Google Shape;84;p15">
                  <a:extLst>
                    <a:ext uri="{FF2B5EF4-FFF2-40B4-BE49-F238E27FC236}">
                      <a16:creationId xmlns:a16="http://schemas.microsoft.com/office/drawing/2014/main" id="{0C1031F9-200F-9065-F7F6-0941B8B3B77F}"/>
                    </a:ext>
                  </a:extLst>
                </p:cNvPr>
                <p:cNvSpPr txBox="1"/>
                <p:nvPr/>
              </p:nvSpPr>
              <p:spPr>
                <a:xfrm>
                  <a:off x="3195450" y="115075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123" name="Google Shape;85;p15">
                <a:extLst>
                  <a:ext uri="{FF2B5EF4-FFF2-40B4-BE49-F238E27FC236}">
                    <a16:creationId xmlns:a16="http://schemas.microsoft.com/office/drawing/2014/main" id="{6BAEE882-0F11-A687-E5ED-EA69F33BC1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1433169"/>
                <a:ext cx="1942617" cy="914400"/>
                <a:chOff x="933838" y="532900"/>
                <a:chExt cx="2079971" cy="979046"/>
              </a:xfrm>
            </p:grpSpPr>
            <p:sp>
              <p:nvSpPr>
                <p:cNvPr id="135" name="Google Shape;86;p15">
                  <a:extLst>
                    <a:ext uri="{FF2B5EF4-FFF2-40B4-BE49-F238E27FC236}">
                      <a16:creationId xmlns:a16="http://schemas.microsoft.com/office/drawing/2014/main" id="{F80C1E8E-8B6A-95BD-3C17-1322398C0784}"/>
                    </a:ext>
                  </a:extLst>
                </p:cNvPr>
                <p:cNvSpPr/>
                <p:nvPr/>
              </p:nvSpPr>
              <p:spPr>
                <a:xfrm>
                  <a:off x="1033115" y="55102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33544" y="1"/>
                      </a:moveTo>
                      <a:cubicBezTo>
                        <a:pt x="33507" y="1"/>
                        <a:pt x="33470" y="1"/>
                        <a:pt x="33433" y="2"/>
                      </a:cubicBezTo>
                      <a:lnTo>
                        <a:pt x="3537" y="990"/>
                      </a:lnTo>
                      <a:cubicBezTo>
                        <a:pt x="1548" y="1050"/>
                        <a:pt x="0" y="2693"/>
                        <a:pt x="60" y="4658"/>
                      </a:cubicBezTo>
                      <a:lnTo>
                        <a:pt x="620" y="21695"/>
                      </a:lnTo>
                      <a:cubicBezTo>
                        <a:pt x="690" y="23611"/>
                        <a:pt x="2284" y="25126"/>
                        <a:pt x="4211" y="25126"/>
                      </a:cubicBezTo>
                      <a:cubicBezTo>
                        <a:pt x="4248" y="25126"/>
                        <a:pt x="4285" y="25126"/>
                        <a:pt x="4322" y="25124"/>
                      </a:cubicBezTo>
                      <a:lnTo>
                        <a:pt x="34231" y="24136"/>
                      </a:lnTo>
                      <a:cubicBezTo>
                        <a:pt x="36207" y="24077"/>
                        <a:pt x="37767" y="22434"/>
                        <a:pt x="37696" y="20469"/>
                      </a:cubicBezTo>
                      <a:lnTo>
                        <a:pt x="37636" y="18540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26"/>
                      </a:lnTo>
                      <a:cubicBezTo>
                        <a:pt x="43004" y="16325"/>
                        <a:pt x="43026" y="16325"/>
                        <a:pt x="43049" y="16325"/>
                      </a:cubicBezTo>
                      <a:cubicBezTo>
                        <a:pt x="43772" y="16325"/>
                        <a:pt x="44422" y="16700"/>
                        <a:pt x="44792" y="17266"/>
                      </a:cubicBezTo>
                      <a:cubicBezTo>
                        <a:pt x="45460" y="18291"/>
                        <a:pt x="46628" y="18959"/>
                        <a:pt x="47943" y="18959"/>
                      </a:cubicBezTo>
                      <a:cubicBezTo>
                        <a:pt x="47988" y="18959"/>
                        <a:pt x="48033" y="18959"/>
                        <a:pt x="48078" y="18957"/>
                      </a:cubicBezTo>
                      <a:cubicBezTo>
                        <a:pt x="50162" y="18886"/>
                        <a:pt x="51793" y="17159"/>
                        <a:pt x="51721" y="15099"/>
                      </a:cubicBezTo>
                      <a:cubicBezTo>
                        <a:pt x="51663" y="13077"/>
                        <a:pt x="49974" y="11490"/>
                        <a:pt x="47940" y="11490"/>
                      </a:cubicBezTo>
                      <a:cubicBezTo>
                        <a:pt x="47903" y="11490"/>
                        <a:pt x="47865" y="11491"/>
                        <a:pt x="47828" y="11492"/>
                      </a:cubicBezTo>
                      <a:cubicBezTo>
                        <a:pt x="46459" y="11539"/>
                        <a:pt x="45292" y="12301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6"/>
                      </a:cubicBezTo>
                      <a:lnTo>
                        <a:pt x="39577" y="14575"/>
                      </a:lnTo>
                      <a:cubicBezTo>
                        <a:pt x="39555" y="14576"/>
                        <a:pt x="39533" y="14577"/>
                        <a:pt x="39511" y="14577"/>
                      </a:cubicBezTo>
                      <a:cubicBezTo>
                        <a:pt x="38397" y="14577"/>
                        <a:pt x="37480" y="13697"/>
                        <a:pt x="37434" y="12599"/>
                      </a:cubicBezTo>
                      <a:lnTo>
                        <a:pt x="37136" y="3431"/>
                      </a:lnTo>
                      <a:cubicBezTo>
                        <a:pt x="37078" y="1515"/>
                        <a:pt x="35472" y="1"/>
                        <a:pt x="33544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6" name="Google Shape;87;p15">
                  <a:extLst>
                    <a:ext uri="{FF2B5EF4-FFF2-40B4-BE49-F238E27FC236}">
                      <a16:creationId xmlns:a16="http://schemas.microsoft.com/office/drawing/2014/main" id="{78513FFE-3FCE-6728-8273-C780A11A2777}"/>
                    </a:ext>
                  </a:extLst>
                </p:cNvPr>
                <p:cNvSpPr/>
                <p:nvPr/>
              </p:nvSpPr>
              <p:spPr>
                <a:xfrm>
                  <a:off x="933838" y="78889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18"/>
                        <a:pt x="1" y="2180"/>
                        <a:pt x="1" y="3001"/>
                      </a:cubicBezTo>
                      <a:cubicBezTo>
                        <a:pt x="1" y="4668"/>
                        <a:pt x="1346" y="6014"/>
                        <a:pt x="3001" y="6014"/>
                      </a:cubicBezTo>
                      <a:lnTo>
                        <a:pt x="4644" y="6014"/>
                      </a:lnTo>
                      <a:lnTo>
                        <a:pt x="4644" y="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7" name="Google Shape;88;p15">
                  <a:extLst>
                    <a:ext uri="{FF2B5EF4-FFF2-40B4-BE49-F238E27FC236}">
                      <a16:creationId xmlns:a16="http://schemas.microsoft.com/office/drawing/2014/main" id="{B08D0709-E524-F80B-7B3B-6C0111FAA3C2}"/>
                    </a:ext>
                  </a:extLst>
                </p:cNvPr>
                <p:cNvSpPr/>
                <p:nvPr/>
              </p:nvSpPr>
              <p:spPr>
                <a:xfrm>
                  <a:off x="1071816" y="532900"/>
                  <a:ext cx="1939277" cy="9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58" extrusionOk="0">
                      <a:moveTo>
                        <a:pt x="3549" y="0"/>
                      </a:moveTo>
                      <a:cubicBezTo>
                        <a:pt x="1584" y="0"/>
                        <a:pt x="1" y="1595"/>
                        <a:pt x="1" y="3560"/>
                      </a:cubicBezTo>
                      <a:lnTo>
                        <a:pt x="1" y="20610"/>
                      </a:lnTo>
                      <a:cubicBezTo>
                        <a:pt x="1" y="22562"/>
                        <a:pt x="1584" y="24158"/>
                        <a:pt x="3549" y="24158"/>
                      </a:cubicBezTo>
                      <a:lnTo>
                        <a:pt x="33124" y="24158"/>
                      </a:lnTo>
                      <a:cubicBezTo>
                        <a:pt x="35088" y="24158"/>
                        <a:pt x="36684" y="22562"/>
                        <a:pt x="36684" y="20610"/>
                      </a:cubicBezTo>
                      <a:lnTo>
                        <a:pt x="36684" y="18669"/>
                      </a:lnTo>
                      <a:cubicBezTo>
                        <a:pt x="36684" y="17550"/>
                        <a:pt x="37600" y="16633"/>
                        <a:pt x="38720" y="16633"/>
                      </a:cubicBezTo>
                      <a:lnTo>
                        <a:pt x="42030" y="16633"/>
                      </a:lnTo>
                      <a:cubicBezTo>
                        <a:pt x="42780" y="16633"/>
                        <a:pt x="43435" y="17038"/>
                        <a:pt x="43792" y="17633"/>
                      </a:cubicBezTo>
                      <a:cubicBezTo>
                        <a:pt x="44447" y="18705"/>
                        <a:pt x="45625" y="19431"/>
                        <a:pt x="46983" y="19431"/>
                      </a:cubicBezTo>
                      <a:cubicBezTo>
                        <a:pt x="49042" y="19431"/>
                        <a:pt x="50709" y="17752"/>
                        <a:pt x="50709" y="15692"/>
                      </a:cubicBezTo>
                      <a:cubicBezTo>
                        <a:pt x="50709" y="13633"/>
                        <a:pt x="49042" y="11966"/>
                        <a:pt x="46983" y="11966"/>
                      </a:cubicBezTo>
                      <a:cubicBezTo>
                        <a:pt x="45625" y="11966"/>
                        <a:pt x="44447" y="12692"/>
                        <a:pt x="43792" y="13764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28"/>
                      </a:cubicBezTo>
                      <a:lnTo>
                        <a:pt x="36684" y="3560"/>
                      </a:lnTo>
                      <a:cubicBezTo>
                        <a:pt x="36684" y="1595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8" name="Google Shape;89;p15">
                  <a:extLst>
                    <a:ext uri="{FF2B5EF4-FFF2-40B4-BE49-F238E27FC236}">
                      <a16:creationId xmlns:a16="http://schemas.microsoft.com/office/drawing/2014/main" id="{D7A7E537-C9FA-BE18-7247-3C7943ECF9DD}"/>
                    </a:ext>
                  </a:extLst>
                </p:cNvPr>
                <p:cNvSpPr/>
                <p:nvPr/>
              </p:nvSpPr>
              <p:spPr>
                <a:xfrm>
                  <a:off x="2752419" y="1016894"/>
                  <a:ext cx="232247" cy="23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85" extrusionOk="0">
                      <a:moveTo>
                        <a:pt x="3037" y="0"/>
                      </a:moveTo>
                      <a:cubicBezTo>
                        <a:pt x="1358" y="0"/>
                        <a:pt x="0" y="1370"/>
                        <a:pt x="0" y="3036"/>
                      </a:cubicBezTo>
                      <a:cubicBezTo>
                        <a:pt x="0" y="4715"/>
                        <a:pt x="1358" y="6084"/>
                        <a:pt x="3037" y="6084"/>
                      </a:cubicBezTo>
                      <a:cubicBezTo>
                        <a:pt x="4715" y="6084"/>
                        <a:pt x="6073" y="4715"/>
                        <a:pt x="6073" y="3036"/>
                      </a:cubicBezTo>
                      <a:cubicBezTo>
                        <a:pt x="6073" y="1370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9" name="Google Shape;90;p15">
                  <a:extLst>
                    <a:ext uri="{FF2B5EF4-FFF2-40B4-BE49-F238E27FC236}">
                      <a16:creationId xmlns:a16="http://schemas.microsoft.com/office/drawing/2014/main" id="{8BBBB3A0-1ACD-6227-D170-B073D05BD915}"/>
                    </a:ext>
                  </a:extLst>
                </p:cNvPr>
                <p:cNvSpPr/>
                <p:nvPr/>
              </p:nvSpPr>
              <p:spPr>
                <a:xfrm>
                  <a:off x="935214" y="56279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2168" y="1"/>
                        <a:pt x="1417" y="346"/>
                        <a:pt x="882" y="882"/>
                      </a:cubicBezTo>
                      <a:cubicBezTo>
                        <a:pt x="334" y="1429"/>
                        <a:pt x="1" y="2180"/>
                        <a:pt x="1" y="3013"/>
                      </a:cubicBezTo>
                      <a:lnTo>
                        <a:pt x="1" y="8311"/>
                      </a:lnTo>
                      <a:lnTo>
                        <a:pt x="24" y="8668"/>
                      </a:lnTo>
                      <a:cubicBezTo>
                        <a:pt x="108" y="7978"/>
                        <a:pt x="417" y="7371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2894"/>
                        <a:pt x="42006" y="2775"/>
                        <a:pt x="41982" y="2656"/>
                      </a:cubicBezTo>
                      <a:cubicBezTo>
                        <a:pt x="41815" y="1168"/>
                        <a:pt x="40541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0" name="Google Shape;91;p15">
                  <a:extLst>
                    <a:ext uri="{FF2B5EF4-FFF2-40B4-BE49-F238E27FC236}">
                      <a16:creationId xmlns:a16="http://schemas.microsoft.com/office/drawing/2014/main" id="{8F716154-8A75-554E-165B-AE25B5E03E36}"/>
                    </a:ext>
                  </a:extLst>
                </p:cNvPr>
                <p:cNvSpPr/>
                <p:nvPr/>
              </p:nvSpPr>
              <p:spPr>
                <a:xfrm>
                  <a:off x="935214" y="532909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2168" y="0"/>
                        <a:pt x="1417" y="334"/>
                        <a:pt x="882" y="881"/>
                      </a:cubicBezTo>
                      <a:cubicBezTo>
                        <a:pt x="334" y="1417"/>
                        <a:pt x="1" y="2167"/>
                        <a:pt x="1" y="3001"/>
                      </a:cubicBezTo>
                      <a:lnTo>
                        <a:pt x="1" y="9013"/>
                      </a:lnTo>
                      <a:cubicBezTo>
                        <a:pt x="1" y="8192"/>
                        <a:pt x="334" y="7430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01"/>
                      </a:cubicBezTo>
                      <a:cubicBezTo>
                        <a:pt x="42006" y="1346"/>
                        <a:pt x="40660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41" name="Google Shape;92;p15">
                  <a:extLst>
                    <a:ext uri="{FF2B5EF4-FFF2-40B4-BE49-F238E27FC236}">
                      <a16:creationId xmlns:a16="http://schemas.microsoft.com/office/drawing/2014/main" id="{7C062FD2-D0CA-F764-47A5-C888F90BEB1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99666" y="854270"/>
                  <a:ext cx="1597059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>
                      <a:solidFill>
                        <a:srgbClr val="0070C0"/>
                      </a:solidFill>
                      <a:latin typeface="Prompt Black" panose="00000A00000000000000" pitchFamily="2" charset="-34"/>
                      <a:cs typeface="Prompt Black" panose="00000A00000000000000" pitchFamily="2" charset="-34"/>
                    </a:rPr>
                    <a:t>Interviews</a:t>
                  </a:r>
                  <a:endParaRPr lang="en-US" sz="1600">
                    <a:solidFill>
                      <a:srgbClr val="0070C0"/>
                    </a:solidFill>
                    <a:latin typeface="Prompt Black" panose="00000A00000000000000" pitchFamily="2" charset="-34"/>
                    <a:cs typeface="Prompt Black" panose="00000A00000000000000" pitchFamily="2" charset="-34"/>
                  </a:endParaRPr>
                </a:p>
              </p:txBody>
            </p:sp>
            <p:sp>
              <p:nvSpPr>
                <p:cNvPr id="142" name="Google Shape;93;p15">
                  <a:extLst>
                    <a:ext uri="{FF2B5EF4-FFF2-40B4-BE49-F238E27FC236}">
                      <a16:creationId xmlns:a16="http://schemas.microsoft.com/office/drawing/2014/main" id="{9346D916-1F5F-0ADB-9365-A9693DDF3FEB}"/>
                    </a:ext>
                  </a:extLst>
                </p:cNvPr>
                <p:cNvSpPr txBox="1"/>
                <p:nvPr/>
              </p:nvSpPr>
              <p:spPr>
                <a:xfrm>
                  <a:off x="1071825" y="53290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125" name="Google Shape;94;p15">
                <a:extLst>
                  <a:ext uri="{FF2B5EF4-FFF2-40B4-BE49-F238E27FC236}">
                    <a16:creationId xmlns:a16="http://schemas.microsoft.com/office/drawing/2014/main" id="{92F3EF5E-E398-5247-7771-E63D40A221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3898765"/>
                <a:ext cx="1942556" cy="914400"/>
                <a:chOff x="933837" y="1769087"/>
                <a:chExt cx="2079970" cy="979077"/>
              </a:xfrm>
            </p:grpSpPr>
            <p:sp>
              <p:nvSpPr>
                <p:cNvPr id="126" name="Google Shape;95;p15">
                  <a:extLst>
                    <a:ext uri="{FF2B5EF4-FFF2-40B4-BE49-F238E27FC236}">
                      <a16:creationId xmlns:a16="http://schemas.microsoft.com/office/drawing/2014/main" id="{C3073AE5-7472-E281-C383-6E64F1BA63DC}"/>
                    </a:ext>
                  </a:extLst>
                </p:cNvPr>
                <p:cNvSpPr/>
                <p:nvPr/>
              </p:nvSpPr>
              <p:spPr>
                <a:xfrm>
                  <a:off x="1033113" y="1787666"/>
                  <a:ext cx="1980694" cy="96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16" extrusionOk="0">
                      <a:moveTo>
                        <a:pt x="33566" y="0"/>
                      </a:moveTo>
                      <a:cubicBezTo>
                        <a:pt x="33522" y="0"/>
                        <a:pt x="33478" y="1"/>
                        <a:pt x="33433" y="3"/>
                      </a:cubicBezTo>
                      <a:lnTo>
                        <a:pt x="3537" y="979"/>
                      </a:lnTo>
                      <a:cubicBezTo>
                        <a:pt x="1548" y="1050"/>
                        <a:pt x="0" y="2693"/>
                        <a:pt x="60" y="4646"/>
                      </a:cubicBezTo>
                      <a:lnTo>
                        <a:pt x="620" y="21684"/>
                      </a:lnTo>
                      <a:cubicBezTo>
                        <a:pt x="689" y="23604"/>
                        <a:pt x="2273" y="25115"/>
                        <a:pt x="4190" y="25115"/>
                      </a:cubicBezTo>
                      <a:cubicBezTo>
                        <a:pt x="4234" y="25115"/>
                        <a:pt x="4278" y="25114"/>
                        <a:pt x="4322" y="25113"/>
                      </a:cubicBezTo>
                      <a:lnTo>
                        <a:pt x="34231" y="24136"/>
                      </a:lnTo>
                      <a:cubicBezTo>
                        <a:pt x="36207" y="24065"/>
                        <a:pt x="37767" y="22422"/>
                        <a:pt x="37696" y="20469"/>
                      </a:cubicBezTo>
                      <a:lnTo>
                        <a:pt x="37636" y="18541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14"/>
                      </a:lnTo>
                      <a:cubicBezTo>
                        <a:pt x="43004" y="16313"/>
                        <a:pt x="43026" y="16313"/>
                        <a:pt x="43048" y="16313"/>
                      </a:cubicBezTo>
                      <a:cubicBezTo>
                        <a:pt x="43772" y="16313"/>
                        <a:pt x="44422" y="16689"/>
                        <a:pt x="44792" y="17267"/>
                      </a:cubicBezTo>
                      <a:cubicBezTo>
                        <a:pt x="45460" y="18280"/>
                        <a:pt x="46628" y="18948"/>
                        <a:pt x="47943" y="18948"/>
                      </a:cubicBezTo>
                      <a:cubicBezTo>
                        <a:pt x="47988" y="18948"/>
                        <a:pt x="48033" y="18947"/>
                        <a:pt x="48078" y="18945"/>
                      </a:cubicBezTo>
                      <a:cubicBezTo>
                        <a:pt x="50162" y="18886"/>
                        <a:pt x="51793" y="17159"/>
                        <a:pt x="51721" y="15100"/>
                      </a:cubicBezTo>
                      <a:cubicBezTo>
                        <a:pt x="51663" y="13084"/>
                        <a:pt x="49985" y="11490"/>
                        <a:pt x="47961" y="11490"/>
                      </a:cubicBezTo>
                      <a:cubicBezTo>
                        <a:pt x="47916" y="11490"/>
                        <a:pt x="47872" y="11491"/>
                        <a:pt x="47828" y="11492"/>
                      </a:cubicBezTo>
                      <a:cubicBezTo>
                        <a:pt x="46459" y="11540"/>
                        <a:pt x="45292" y="12290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7"/>
                      </a:cubicBezTo>
                      <a:lnTo>
                        <a:pt x="39577" y="14564"/>
                      </a:lnTo>
                      <a:cubicBezTo>
                        <a:pt x="39554" y="14565"/>
                        <a:pt x="39532" y="14565"/>
                        <a:pt x="39510" y="14565"/>
                      </a:cubicBezTo>
                      <a:cubicBezTo>
                        <a:pt x="38397" y="14565"/>
                        <a:pt x="37480" y="13696"/>
                        <a:pt x="37434" y="12587"/>
                      </a:cubicBezTo>
                      <a:lnTo>
                        <a:pt x="37136" y="3432"/>
                      </a:lnTo>
                      <a:cubicBezTo>
                        <a:pt x="37078" y="1511"/>
                        <a:pt x="35484" y="0"/>
                        <a:pt x="3356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27" name="Google Shape;96;p15">
                  <a:extLst>
                    <a:ext uri="{FF2B5EF4-FFF2-40B4-BE49-F238E27FC236}">
                      <a16:creationId xmlns:a16="http://schemas.microsoft.com/office/drawing/2014/main" id="{865203CB-83A7-49A4-57A0-1CFBFE986F74}"/>
                    </a:ext>
                  </a:extLst>
                </p:cNvPr>
                <p:cNvSpPr/>
                <p:nvPr/>
              </p:nvSpPr>
              <p:spPr>
                <a:xfrm>
                  <a:off x="933837" y="2025119"/>
                  <a:ext cx="177599" cy="256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3" extrusionOk="0">
                      <a:moveTo>
                        <a:pt x="3001" y="0"/>
                      </a:moveTo>
                      <a:cubicBezTo>
                        <a:pt x="2168" y="0"/>
                        <a:pt x="1417" y="346"/>
                        <a:pt x="882" y="881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cubicBezTo>
                        <a:pt x="1" y="4668"/>
                        <a:pt x="1346" y="6013"/>
                        <a:pt x="3001" y="6013"/>
                      </a:cubicBezTo>
                      <a:lnTo>
                        <a:pt x="4644" y="6013"/>
                      </a:lnTo>
                      <a:lnTo>
                        <a:pt x="4644" y="0"/>
                      </a:lnTo>
                      <a:close/>
                    </a:path>
                  </a:pathLst>
                </a:custGeom>
                <a:solidFill>
                  <a:srgbClr val="268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28" name="Google Shape;97;p15">
                  <a:extLst>
                    <a:ext uri="{FF2B5EF4-FFF2-40B4-BE49-F238E27FC236}">
                      <a16:creationId xmlns:a16="http://schemas.microsoft.com/office/drawing/2014/main" id="{D6105590-BF9E-DA91-276F-6E5444B82B9F}"/>
                    </a:ext>
                  </a:extLst>
                </p:cNvPr>
                <p:cNvSpPr/>
                <p:nvPr/>
              </p:nvSpPr>
              <p:spPr>
                <a:xfrm>
                  <a:off x="1071817" y="1769539"/>
                  <a:ext cx="1939276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47" extrusionOk="0">
                      <a:moveTo>
                        <a:pt x="3549" y="0"/>
                      </a:moveTo>
                      <a:cubicBezTo>
                        <a:pt x="1584" y="0"/>
                        <a:pt x="1" y="1596"/>
                        <a:pt x="1" y="3548"/>
                      </a:cubicBezTo>
                      <a:lnTo>
                        <a:pt x="1" y="20598"/>
                      </a:lnTo>
                      <a:cubicBezTo>
                        <a:pt x="1" y="22563"/>
                        <a:pt x="1584" y="24146"/>
                        <a:pt x="3549" y="24146"/>
                      </a:cubicBezTo>
                      <a:lnTo>
                        <a:pt x="33124" y="24146"/>
                      </a:lnTo>
                      <a:cubicBezTo>
                        <a:pt x="35088" y="24146"/>
                        <a:pt x="36684" y="22563"/>
                        <a:pt x="36684" y="20598"/>
                      </a:cubicBezTo>
                      <a:lnTo>
                        <a:pt x="36684" y="18669"/>
                      </a:lnTo>
                      <a:cubicBezTo>
                        <a:pt x="36684" y="17538"/>
                        <a:pt x="37600" y="16621"/>
                        <a:pt x="38720" y="16621"/>
                      </a:cubicBezTo>
                      <a:lnTo>
                        <a:pt x="42030" y="16621"/>
                      </a:lnTo>
                      <a:cubicBezTo>
                        <a:pt x="42780" y="16621"/>
                        <a:pt x="43435" y="17026"/>
                        <a:pt x="43792" y="17633"/>
                      </a:cubicBezTo>
                      <a:cubicBezTo>
                        <a:pt x="44447" y="18705"/>
                        <a:pt x="45625" y="19419"/>
                        <a:pt x="46983" y="19419"/>
                      </a:cubicBezTo>
                      <a:cubicBezTo>
                        <a:pt x="49042" y="19419"/>
                        <a:pt x="50709" y="17753"/>
                        <a:pt x="50709" y="15693"/>
                      </a:cubicBezTo>
                      <a:cubicBezTo>
                        <a:pt x="50709" y="13633"/>
                        <a:pt x="49042" y="11954"/>
                        <a:pt x="46983" y="11954"/>
                      </a:cubicBezTo>
                      <a:cubicBezTo>
                        <a:pt x="45625" y="11954"/>
                        <a:pt x="44447" y="12680"/>
                        <a:pt x="43792" y="13752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16"/>
                      </a:cubicBezTo>
                      <a:lnTo>
                        <a:pt x="36684" y="3548"/>
                      </a:lnTo>
                      <a:cubicBezTo>
                        <a:pt x="36684" y="1596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29" name="Google Shape;98;p15">
                  <a:extLst>
                    <a:ext uri="{FF2B5EF4-FFF2-40B4-BE49-F238E27FC236}">
                      <a16:creationId xmlns:a16="http://schemas.microsoft.com/office/drawing/2014/main" id="{84174D35-A673-C896-D98B-B3CC19FA5AA5}"/>
                    </a:ext>
                  </a:extLst>
                </p:cNvPr>
                <p:cNvSpPr/>
                <p:nvPr/>
              </p:nvSpPr>
              <p:spPr>
                <a:xfrm>
                  <a:off x="2752417" y="2253531"/>
                  <a:ext cx="232246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0" name="Google Shape;99;p15">
                  <a:extLst>
                    <a:ext uri="{FF2B5EF4-FFF2-40B4-BE49-F238E27FC236}">
                      <a16:creationId xmlns:a16="http://schemas.microsoft.com/office/drawing/2014/main" id="{4C5D5710-0EC1-1827-BD04-86844B1871EA}"/>
                    </a:ext>
                  </a:extLst>
                </p:cNvPr>
                <p:cNvSpPr/>
                <p:nvPr/>
              </p:nvSpPr>
              <p:spPr>
                <a:xfrm>
                  <a:off x="935213" y="1799532"/>
                  <a:ext cx="1606413" cy="36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56" extrusionOk="0">
                      <a:moveTo>
                        <a:pt x="3001" y="0"/>
                      </a:moveTo>
                      <a:cubicBezTo>
                        <a:pt x="2168" y="0"/>
                        <a:pt x="1417" y="333"/>
                        <a:pt x="882" y="881"/>
                      </a:cubicBezTo>
                      <a:cubicBezTo>
                        <a:pt x="334" y="1429"/>
                        <a:pt x="1" y="2179"/>
                        <a:pt x="1" y="3012"/>
                      </a:cubicBezTo>
                      <a:lnTo>
                        <a:pt x="1" y="8311"/>
                      </a:lnTo>
                      <a:lnTo>
                        <a:pt x="24" y="8656"/>
                      </a:lnTo>
                      <a:cubicBezTo>
                        <a:pt x="108" y="7977"/>
                        <a:pt x="417" y="7358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12"/>
                      </a:cubicBezTo>
                      <a:cubicBezTo>
                        <a:pt x="42006" y="2881"/>
                        <a:pt x="42006" y="2774"/>
                        <a:pt x="41982" y="2655"/>
                      </a:cubicBezTo>
                      <a:cubicBezTo>
                        <a:pt x="41815" y="1155"/>
                        <a:pt x="40541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2" name="Google Shape;100;p15">
                  <a:extLst>
                    <a:ext uri="{FF2B5EF4-FFF2-40B4-BE49-F238E27FC236}">
                      <a16:creationId xmlns:a16="http://schemas.microsoft.com/office/drawing/2014/main" id="{0F56C6FF-6AAC-C2C7-6E19-41C6212BC675}"/>
                    </a:ext>
                  </a:extLst>
                </p:cNvPr>
                <p:cNvSpPr/>
                <p:nvPr/>
              </p:nvSpPr>
              <p:spPr>
                <a:xfrm>
                  <a:off x="935213" y="1769087"/>
                  <a:ext cx="1606413" cy="38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lnTo>
                        <a:pt x="1" y="9026"/>
                      </a:lnTo>
                      <a:cubicBezTo>
                        <a:pt x="1" y="8192"/>
                        <a:pt x="334" y="7442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1346"/>
                        <a:pt x="40660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3" name="Google Shape;101;p15">
                  <a:extLst>
                    <a:ext uri="{FF2B5EF4-FFF2-40B4-BE49-F238E27FC236}">
                      <a16:creationId xmlns:a16="http://schemas.microsoft.com/office/drawing/2014/main" id="{D6CA3D3D-EE12-E3CA-45B2-AA341A8CD173}"/>
                    </a:ext>
                  </a:extLst>
                </p:cNvPr>
                <p:cNvSpPr txBox="1"/>
                <p:nvPr/>
              </p:nvSpPr>
              <p:spPr>
                <a:xfrm>
                  <a:off x="1108806" y="2115943"/>
                  <a:ext cx="1390200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200">
                      <a:latin typeface="Prompt" panose="00000500000000000000" pitchFamily="2" charset="-34"/>
                      <a:cs typeface="Prompt" panose="00000500000000000000" pitchFamily="2" charset="-34"/>
                    </a:rPr>
                    <a:t>Identifying Key Challenges</a:t>
                  </a:r>
                  <a:endParaRPr lang="he-IL" sz="1200">
                    <a:latin typeface="Prompt" panose="00000500000000000000" pitchFamily="2" charset="-34"/>
                  </a:endParaRPr>
                </a:p>
              </p:txBody>
            </p:sp>
            <p:sp>
              <p:nvSpPr>
                <p:cNvPr id="134" name="Google Shape;102;p15">
                  <a:extLst>
                    <a:ext uri="{FF2B5EF4-FFF2-40B4-BE49-F238E27FC236}">
                      <a16:creationId xmlns:a16="http://schemas.microsoft.com/office/drawing/2014/main" id="{1D4FE505-6E9D-8813-9733-B2D7D8A90498}"/>
                    </a:ext>
                  </a:extLst>
                </p:cNvPr>
                <p:cNvSpPr txBox="1"/>
                <p:nvPr/>
              </p:nvSpPr>
              <p:spPr>
                <a:xfrm>
                  <a:off x="1071825" y="1769313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119" name="Google Shape;101;p15">
              <a:extLst>
                <a:ext uri="{FF2B5EF4-FFF2-40B4-BE49-F238E27FC236}">
                  <a16:creationId xmlns:a16="http://schemas.microsoft.com/office/drawing/2014/main" id="{6287F3D5-2C6C-481F-40C6-493C37C479B3}"/>
                </a:ext>
              </a:extLst>
            </p:cNvPr>
            <p:cNvSpPr txBox="1"/>
            <p:nvPr/>
          </p:nvSpPr>
          <p:spPr>
            <a:xfrm>
              <a:off x="10753014" y="3016809"/>
              <a:ext cx="1095902" cy="434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600">
                  <a:latin typeface="Prompt" panose="00000500000000000000" pitchFamily="2" charset="-34"/>
                  <a:cs typeface="Prompt" panose="00000500000000000000" pitchFamily="2" charset="-34"/>
                </a:rPr>
                <a:t>Current Process</a:t>
              </a:r>
            </a:p>
          </p:txBody>
        </p:sp>
      </p:grpSp>
      <p:sp>
        <p:nvSpPr>
          <p:cNvPr id="158" name="תיבת טקסט 11">
            <a:extLst>
              <a:ext uri="{FF2B5EF4-FFF2-40B4-BE49-F238E27FC236}">
                <a16:creationId xmlns:a16="http://schemas.microsoft.com/office/drawing/2014/main" id="{97321956-057B-0833-F44D-308B40135522}"/>
              </a:ext>
            </a:extLst>
          </p:cNvPr>
          <p:cNvSpPr txBox="1"/>
          <p:nvPr/>
        </p:nvSpPr>
        <p:spPr>
          <a:xfrm>
            <a:off x="765020" y="2227805"/>
            <a:ext cx="6162123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We began the development process by conducting interviews with key individuals.</a:t>
            </a:r>
          </a:p>
          <a:p>
            <a:pPr>
              <a:lnSpc>
                <a:spcPct val="150000"/>
              </a:lnSpc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This led us to interview the project coordinators, Julia and Naomi, and our department secretary, Ora, who are the main figures responsible for the final project process.</a:t>
            </a:r>
          </a:p>
        </p:txBody>
      </p:sp>
      <p:sp>
        <p:nvSpPr>
          <p:cNvPr id="159" name="TextBox 38">
            <a:extLst>
              <a:ext uri="{FF2B5EF4-FFF2-40B4-BE49-F238E27FC236}">
                <a16:creationId xmlns:a16="http://schemas.microsoft.com/office/drawing/2014/main" id="{A142006D-0E2E-F65A-9D7B-B65242CF4277}"/>
              </a:ext>
            </a:extLst>
          </p:cNvPr>
          <p:cNvSpPr txBox="1"/>
          <p:nvPr/>
        </p:nvSpPr>
        <p:spPr>
          <a:xfrm>
            <a:off x="800100" y="1490185"/>
            <a:ext cx="527590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375A0"/>
                </a:solidFill>
                <a:latin typeface="Anton"/>
              </a:rPr>
              <a:t>Development Process </a:t>
            </a:r>
          </a:p>
        </p:txBody>
      </p:sp>
    </p:spTree>
    <p:extLst>
      <p:ext uri="{BB962C8B-B14F-4D97-AF65-F5344CB8AC3E}">
        <p14:creationId xmlns:p14="http://schemas.microsoft.com/office/powerpoint/2010/main" val="18152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2597578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6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17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5215920" y="280564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5</a:t>
            </a:fld>
            <a:endParaRPr lang="en-US"/>
          </a:p>
        </p:txBody>
      </p:sp>
      <p:sp>
        <p:nvSpPr>
          <p:cNvPr id="91" name="TextBox 38">
            <a:extLst>
              <a:ext uri="{FF2B5EF4-FFF2-40B4-BE49-F238E27FC236}">
                <a16:creationId xmlns:a16="http://schemas.microsoft.com/office/drawing/2014/main" id="{A1869A50-0723-A43B-44EB-D67CCBCE8559}"/>
              </a:ext>
            </a:extLst>
          </p:cNvPr>
          <p:cNvSpPr txBox="1"/>
          <p:nvPr/>
        </p:nvSpPr>
        <p:spPr>
          <a:xfrm>
            <a:off x="800100" y="1451494"/>
            <a:ext cx="110966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375A0"/>
                </a:solidFill>
                <a:latin typeface="Anton"/>
              </a:rPr>
              <a:t>Current Process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7D147974-C989-D683-8865-B201DB8B0229}"/>
              </a:ext>
            </a:extLst>
          </p:cNvPr>
          <p:cNvSpPr txBox="1"/>
          <p:nvPr/>
        </p:nvSpPr>
        <p:spPr>
          <a:xfrm>
            <a:off x="861902" y="2186815"/>
            <a:ext cx="7591974" cy="2731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Students Search for Supervisors.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Students Register the Project.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Cross-Check Data by Admin Staff.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Coordination for Presentations</a:t>
            </a:r>
            <a:r>
              <a:rPr lang="he-IL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Grade Collection, Track Grades, and Send Reminders.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FA5CA49-21C8-7A88-D85C-08AA41773185}"/>
              </a:ext>
            </a:extLst>
          </p:cNvPr>
          <p:cNvGrpSpPr/>
          <p:nvPr/>
        </p:nvGrpSpPr>
        <p:grpSpPr>
          <a:xfrm>
            <a:off x="8513732" y="1263037"/>
            <a:ext cx="3620856" cy="6400800"/>
            <a:chOff x="8513732" y="1263037"/>
            <a:chExt cx="3620856" cy="6400800"/>
          </a:xfrm>
        </p:grpSpPr>
        <p:grpSp>
          <p:nvGrpSpPr>
            <p:cNvPr id="131" name="קבוצה 130">
              <a:extLst>
                <a:ext uri="{FF2B5EF4-FFF2-40B4-BE49-F238E27FC236}">
                  <a16:creationId xmlns:a16="http://schemas.microsoft.com/office/drawing/2014/main" id="{3615B5D4-37DB-6AA6-FC7A-03509A48D778}"/>
                </a:ext>
              </a:extLst>
            </p:cNvPr>
            <p:cNvGrpSpPr/>
            <p:nvPr/>
          </p:nvGrpSpPr>
          <p:grpSpPr>
            <a:xfrm>
              <a:off x="8513732" y="1263037"/>
              <a:ext cx="3620856" cy="6400800"/>
              <a:chOff x="8513732" y="1263037"/>
              <a:chExt cx="3620856" cy="6400800"/>
            </a:xfrm>
          </p:grpSpPr>
          <p:sp>
            <p:nvSpPr>
              <p:cNvPr id="4" name="Google Shape;57;p15">
                <a:extLst>
                  <a:ext uri="{FF2B5EF4-FFF2-40B4-BE49-F238E27FC236}">
                    <a16:creationId xmlns:a16="http://schemas.microsoft.com/office/drawing/2014/main" id="{011CB0BA-3A6D-3E28-250C-4A9A17DE671B}"/>
                  </a:ext>
                </a:extLst>
              </p:cNvPr>
              <p:cNvSpPr/>
              <p:nvPr/>
            </p:nvSpPr>
            <p:spPr>
              <a:xfrm>
                <a:off x="10310069" y="1263037"/>
                <a:ext cx="32876" cy="64008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66415" extrusionOk="0">
                    <a:moveTo>
                      <a:pt x="751" y="1"/>
                    </a:moveTo>
                    <a:cubicBezTo>
                      <a:pt x="346" y="1"/>
                      <a:pt x="1" y="334"/>
                      <a:pt x="1" y="751"/>
                    </a:cubicBezTo>
                    <a:lnTo>
                      <a:pt x="1" y="165664"/>
                    </a:lnTo>
                    <a:cubicBezTo>
                      <a:pt x="1" y="166081"/>
                      <a:pt x="334" y="166414"/>
                      <a:pt x="751" y="166414"/>
                    </a:cubicBezTo>
                    <a:cubicBezTo>
                      <a:pt x="1167" y="166414"/>
                      <a:pt x="1513" y="166081"/>
                      <a:pt x="1513" y="165664"/>
                    </a:cubicBezTo>
                    <a:lnTo>
                      <a:pt x="1513" y="751"/>
                    </a:lnTo>
                    <a:cubicBezTo>
                      <a:pt x="1513" y="334"/>
                      <a:pt x="1167" y="1"/>
                      <a:pt x="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7" name="Google Shape;67;p15">
                <a:extLst>
                  <a:ext uri="{FF2B5EF4-FFF2-40B4-BE49-F238E27FC236}">
                    <a16:creationId xmlns:a16="http://schemas.microsoft.com/office/drawing/2014/main" id="{5C2D830A-CC48-0E47-0E30-1582217217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48" y="5229566"/>
                <a:ext cx="1941340" cy="914401"/>
                <a:chOff x="2723278" y="2387425"/>
                <a:chExt cx="2078594" cy="979041"/>
              </a:xfrm>
            </p:grpSpPr>
            <p:sp>
              <p:nvSpPr>
                <p:cNvPr id="108" name="Google Shape;68;p15">
                  <a:extLst>
                    <a:ext uri="{FF2B5EF4-FFF2-40B4-BE49-F238E27FC236}">
                      <a16:creationId xmlns:a16="http://schemas.microsoft.com/office/drawing/2014/main" id="{06E5085D-8098-D41C-3C56-BF5219453A8E}"/>
                    </a:ext>
                  </a:extLst>
                </p:cNvPr>
                <p:cNvSpPr/>
                <p:nvPr/>
              </p:nvSpPr>
              <p:spPr>
                <a:xfrm>
                  <a:off x="2723278" y="240554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49" y="1"/>
                      </a:moveTo>
                      <a:cubicBezTo>
                        <a:pt x="16321" y="1"/>
                        <a:pt x="14715" y="1515"/>
                        <a:pt x="14657" y="3431"/>
                      </a:cubicBezTo>
                      <a:lnTo>
                        <a:pt x="14348" y="12599"/>
                      </a:lnTo>
                      <a:cubicBezTo>
                        <a:pt x="14312" y="13708"/>
                        <a:pt x="13396" y="14577"/>
                        <a:pt x="12283" y="14577"/>
                      </a:cubicBezTo>
                      <a:cubicBezTo>
                        <a:pt x="12261" y="14577"/>
                        <a:pt x="12239" y="14576"/>
                        <a:pt x="12216" y="14576"/>
                      </a:cubicBezTo>
                      <a:lnTo>
                        <a:pt x="8871" y="14468"/>
                      </a:lnTo>
                      <a:cubicBezTo>
                        <a:pt x="8121" y="14433"/>
                        <a:pt x="7466" y="14016"/>
                        <a:pt x="7132" y="13397"/>
                      </a:cubicBezTo>
                      <a:cubicBezTo>
                        <a:pt x="6501" y="12301"/>
                        <a:pt x="5334" y="11539"/>
                        <a:pt x="3965" y="11504"/>
                      </a:cubicBezTo>
                      <a:cubicBezTo>
                        <a:pt x="3921" y="11502"/>
                        <a:pt x="3876" y="11501"/>
                        <a:pt x="3832" y="11501"/>
                      </a:cubicBezTo>
                      <a:cubicBezTo>
                        <a:pt x="1807" y="11501"/>
                        <a:pt x="130" y="13084"/>
                        <a:pt x="60" y="15099"/>
                      </a:cubicBezTo>
                      <a:cubicBezTo>
                        <a:pt x="0" y="17159"/>
                        <a:pt x="1632" y="18886"/>
                        <a:pt x="3715" y="18957"/>
                      </a:cubicBezTo>
                      <a:cubicBezTo>
                        <a:pt x="3760" y="18959"/>
                        <a:pt x="3806" y="18959"/>
                        <a:pt x="3850" y="18959"/>
                      </a:cubicBezTo>
                      <a:cubicBezTo>
                        <a:pt x="5164" y="18959"/>
                        <a:pt x="6322" y="18291"/>
                        <a:pt x="7001" y="17266"/>
                      </a:cubicBezTo>
                      <a:cubicBezTo>
                        <a:pt x="7371" y="16700"/>
                        <a:pt x="8021" y="16325"/>
                        <a:pt x="8745" y="16325"/>
                      </a:cubicBezTo>
                      <a:cubicBezTo>
                        <a:pt x="8767" y="16325"/>
                        <a:pt x="8789" y="16325"/>
                        <a:pt x="8811" y="16326"/>
                      </a:cubicBezTo>
                      <a:lnTo>
                        <a:pt x="12157" y="16433"/>
                      </a:lnTo>
                      <a:cubicBezTo>
                        <a:pt x="13300" y="16469"/>
                        <a:pt x="14193" y="17421"/>
                        <a:pt x="14157" y="18540"/>
                      </a:cubicBezTo>
                      <a:lnTo>
                        <a:pt x="14097" y="20481"/>
                      </a:lnTo>
                      <a:cubicBezTo>
                        <a:pt x="14026" y="22434"/>
                        <a:pt x="15586" y="24077"/>
                        <a:pt x="17562" y="24148"/>
                      </a:cubicBezTo>
                      <a:lnTo>
                        <a:pt x="47459" y="25124"/>
                      </a:lnTo>
                      <a:cubicBezTo>
                        <a:pt x="47503" y="25126"/>
                        <a:pt x="47548" y="25127"/>
                        <a:pt x="47592" y="25127"/>
                      </a:cubicBezTo>
                      <a:cubicBezTo>
                        <a:pt x="49520" y="25127"/>
                        <a:pt x="51104" y="23616"/>
                        <a:pt x="51174" y="21695"/>
                      </a:cubicBezTo>
                      <a:lnTo>
                        <a:pt x="51733" y="4658"/>
                      </a:lnTo>
                      <a:cubicBezTo>
                        <a:pt x="51793" y="2693"/>
                        <a:pt x="50245" y="1050"/>
                        <a:pt x="48257" y="991"/>
                      </a:cubicBezTo>
                      <a:lnTo>
                        <a:pt x="18360" y="2"/>
                      </a:lnTo>
                      <a:cubicBezTo>
                        <a:pt x="18323" y="1"/>
                        <a:pt x="18286" y="1"/>
                        <a:pt x="18249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9" name="Google Shape;69;p15">
                  <a:extLst>
                    <a:ext uri="{FF2B5EF4-FFF2-40B4-BE49-F238E27FC236}">
                      <a16:creationId xmlns:a16="http://schemas.microsoft.com/office/drawing/2014/main" id="{6CC48869-ADAC-22FA-06F1-3F56D22B6B51}"/>
                    </a:ext>
                  </a:extLst>
                </p:cNvPr>
                <p:cNvSpPr/>
                <p:nvPr/>
              </p:nvSpPr>
              <p:spPr>
                <a:xfrm>
                  <a:off x="4624272" y="264341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0" y="1"/>
                      </a:moveTo>
                      <a:lnTo>
                        <a:pt x="0" y="6014"/>
                      </a:lnTo>
                      <a:lnTo>
                        <a:pt x="1643" y="6014"/>
                      </a:lnTo>
                      <a:cubicBezTo>
                        <a:pt x="3298" y="6014"/>
                        <a:pt x="4643" y="4668"/>
                        <a:pt x="4643" y="3001"/>
                      </a:cubicBezTo>
                      <a:cubicBezTo>
                        <a:pt x="4643" y="2180"/>
                        <a:pt x="4310" y="1430"/>
                        <a:pt x="3762" y="882"/>
                      </a:cubicBezTo>
                      <a:cubicBezTo>
                        <a:pt x="3215" y="334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rgbClr val="1B1B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0" name="Google Shape;70;p15">
                  <a:extLst>
                    <a:ext uri="{FF2B5EF4-FFF2-40B4-BE49-F238E27FC236}">
                      <a16:creationId xmlns:a16="http://schemas.microsoft.com/office/drawing/2014/main" id="{7497D525-A918-A646-838B-943D3E913756}"/>
                    </a:ext>
                  </a:extLst>
                </p:cNvPr>
                <p:cNvSpPr/>
                <p:nvPr/>
              </p:nvSpPr>
              <p:spPr>
                <a:xfrm>
                  <a:off x="2725573" y="2387840"/>
                  <a:ext cx="1939698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47" extrusionOk="0">
                      <a:moveTo>
                        <a:pt x="17597" y="1"/>
                      </a:moveTo>
                      <a:cubicBezTo>
                        <a:pt x="15633" y="1"/>
                        <a:pt x="14037" y="1585"/>
                        <a:pt x="14037" y="3549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5"/>
                        <a:pt x="11990" y="14765"/>
                      </a:cubicBezTo>
                      <a:lnTo>
                        <a:pt x="8692" y="14765"/>
                      </a:lnTo>
                      <a:cubicBezTo>
                        <a:pt x="7941" y="14765"/>
                        <a:pt x="7287" y="14360"/>
                        <a:pt x="6929" y="13753"/>
                      </a:cubicBezTo>
                      <a:cubicBezTo>
                        <a:pt x="6275" y="12681"/>
                        <a:pt x="5084" y="11955"/>
                        <a:pt x="3739" y="11955"/>
                      </a:cubicBezTo>
                      <a:cubicBezTo>
                        <a:pt x="1679" y="11955"/>
                        <a:pt x="0" y="13634"/>
                        <a:pt x="0" y="15693"/>
                      </a:cubicBezTo>
                      <a:cubicBezTo>
                        <a:pt x="0" y="17753"/>
                        <a:pt x="1679" y="19420"/>
                        <a:pt x="3739" y="19420"/>
                      </a:cubicBezTo>
                      <a:cubicBezTo>
                        <a:pt x="5084" y="19420"/>
                        <a:pt x="6275" y="18706"/>
                        <a:pt x="6929" y="17622"/>
                      </a:cubicBezTo>
                      <a:cubicBezTo>
                        <a:pt x="7287" y="17027"/>
                        <a:pt x="7941" y="16622"/>
                        <a:pt x="8692" y="16622"/>
                      </a:cubicBezTo>
                      <a:lnTo>
                        <a:pt x="11990" y="16622"/>
                      </a:lnTo>
                      <a:cubicBezTo>
                        <a:pt x="13121" y="16622"/>
                        <a:pt x="14037" y="17539"/>
                        <a:pt x="14037" y="18670"/>
                      </a:cubicBezTo>
                      <a:lnTo>
                        <a:pt x="14037" y="20599"/>
                      </a:lnTo>
                      <a:cubicBezTo>
                        <a:pt x="14037" y="22551"/>
                        <a:pt x="15633" y="24147"/>
                        <a:pt x="17597" y="24147"/>
                      </a:cubicBezTo>
                      <a:lnTo>
                        <a:pt x="47173" y="24147"/>
                      </a:lnTo>
                      <a:cubicBezTo>
                        <a:pt x="49137" y="24147"/>
                        <a:pt x="50721" y="22551"/>
                        <a:pt x="50721" y="20599"/>
                      </a:cubicBezTo>
                      <a:lnTo>
                        <a:pt x="50721" y="3549"/>
                      </a:lnTo>
                      <a:cubicBezTo>
                        <a:pt x="50721" y="1585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1" name="Google Shape;71;p15">
                  <a:extLst>
                    <a:ext uri="{FF2B5EF4-FFF2-40B4-BE49-F238E27FC236}">
                      <a16:creationId xmlns:a16="http://schemas.microsoft.com/office/drawing/2014/main" id="{250F2FE2-91C0-4EAD-6D29-CB770E42CE15}"/>
                    </a:ext>
                  </a:extLst>
                </p:cNvPr>
                <p:cNvSpPr/>
                <p:nvPr/>
              </p:nvSpPr>
              <p:spPr>
                <a:xfrm>
                  <a:off x="2752419" y="2871873"/>
                  <a:ext cx="232247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0"/>
                      </a:moveTo>
                      <a:cubicBezTo>
                        <a:pt x="1358" y="0"/>
                        <a:pt x="0" y="1358"/>
                        <a:pt x="0" y="3036"/>
                      </a:cubicBezTo>
                      <a:cubicBezTo>
                        <a:pt x="0" y="4715"/>
                        <a:pt x="1358" y="6072"/>
                        <a:pt x="3037" y="6072"/>
                      </a:cubicBezTo>
                      <a:cubicBezTo>
                        <a:pt x="4715" y="6072"/>
                        <a:pt x="6073" y="4715"/>
                        <a:pt x="6073" y="3036"/>
                      </a:cubicBezTo>
                      <a:cubicBezTo>
                        <a:pt x="6073" y="1358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2" name="Google Shape;72;p15">
                  <a:extLst>
                    <a:ext uri="{FF2B5EF4-FFF2-40B4-BE49-F238E27FC236}">
                      <a16:creationId xmlns:a16="http://schemas.microsoft.com/office/drawing/2014/main" id="{E28EBF9D-9167-4358-0377-DCAF268AFCC2}"/>
                    </a:ext>
                  </a:extLst>
                </p:cNvPr>
                <p:cNvSpPr/>
                <p:nvPr/>
              </p:nvSpPr>
              <p:spPr>
                <a:xfrm>
                  <a:off x="3195458" y="241731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1465" y="1"/>
                        <a:pt x="191" y="1168"/>
                        <a:pt x="12" y="2656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80"/>
                        <a:pt x="1346" y="6025"/>
                        <a:pt x="3001" y="6025"/>
                      </a:cubicBezTo>
                      <a:lnTo>
                        <a:pt x="39005" y="6025"/>
                      </a:lnTo>
                      <a:cubicBezTo>
                        <a:pt x="39827" y="6025"/>
                        <a:pt x="40589" y="6359"/>
                        <a:pt x="41124" y="6906"/>
                      </a:cubicBezTo>
                      <a:cubicBezTo>
                        <a:pt x="41589" y="7371"/>
                        <a:pt x="41898" y="7990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92"/>
                        <a:pt x="41672" y="1430"/>
                        <a:pt x="41124" y="894"/>
                      </a:cubicBezTo>
                      <a:cubicBezTo>
                        <a:pt x="40589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3" name="Google Shape;73;p15">
                  <a:extLst>
                    <a:ext uri="{FF2B5EF4-FFF2-40B4-BE49-F238E27FC236}">
                      <a16:creationId xmlns:a16="http://schemas.microsoft.com/office/drawing/2014/main" id="{D4244638-6561-6780-34F7-9B4EE4C9B7FB}"/>
                    </a:ext>
                  </a:extLst>
                </p:cNvPr>
                <p:cNvSpPr/>
                <p:nvPr/>
              </p:nvSpPr>
              <p:spPr>
                <a:xfrm>
                  <a:off x="3195458" y="2387428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1346" y="0"/>
                        <a:pt x="0" y="1346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77" y="6346"/>
                        <a:pt x="41124" y="6894"/>
                      </a:cubicBezTo>
                      <a:cubicBezTo>
                        <a:pt x="41672" y="7442"/>
                        <a:pt x="42005" y="8192"/>
                        <a:pt x="42005" y="9013"/>
                      </a:cubicBez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77" y="334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4" name="Google Shape;74;p15">
                  <a:extLst>
                    <a:ext uri="{FF2B5EF4-FFF2-40B4-BE49-F238E27FC236}">
                      <a16:creationId xmlns:a16="http://schemas.microsoft.com/office/drawing/2014/main" id="{9E568ACA-9BC4-AEAD-0136-CCD82DA12EB6}"/>
                    </a:ext>
                  </a:extLst>
                </p:cNvPr>
                <p:cNvSpPr txBox="1"/>
                <p:nvPr/>
              </p:nvSpPr>
              <p:spPr>
                <a:xfrm>
                  <a:off x="3265722" y="2715750"/>
                  <a:ext cx="13902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400">
                      <a:latin typeface="Prompt" panose="00000500000000000000" pitchFamily="2" charset="-34"/>
                      <a:cs typeface="Prompt" panose="00000500000000000000" pitchFamily="2" charset="-34"/>
                    </a:rPr>
                    <a:t>WBS</a:t>
                  </a:r>
                </a:p>
              </p:txBody>
            </p:sp>
            <p:sp>
              <p:nvSpPr>
                <p:cNvPr id="115" name="Google Shape;75;p15">
                  <a:extLst>
                    <a:ext uri="{FF2B5EF4-FFF2-40B4-BE49-F238E27FC236}">
                      <a16:creationId xmlns:a16="http://schemas.microsoft.com/office/drawing/2014/main" id="{E8F2B5B9-8E60-57A3-97A4-F53EAA814E48}"/>
                    </a:ext>
                  </a:extLst>
                </p:cNvPr>
                <p:cNvSpPr txBox="1"/>
                <p:nvPr/>
              </p:nvSpPr>
              <p:spPr>
                <a:xfrm>
                  <a:off x="3195450" y="2387425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27" name="Google Shape;76;p15">
                <a:extLst>
                  <a:ext uri="{FF2B5EF4-FFF2-40B4-BE49-F238E27FC236}">
                    <a16:creationId xmlns:a16="http://schemas.microsoft.com/office/drawing/2014/main" id="{0C72A78C-B693-96F4-13D9-ED638C281D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46" y="2678861"/>
                <a:ext cx="1940437" cy="914400"/>
                <a:chOff x="2723278" y="1150750"/>
                <a:chExt cx="2078594" cy="979497"/>
              </a:xfrm>
            </p:grpSpPr>
            <p:sp>
              <p:nvSpPr>
                <p:cNvPr id="101" name="Google Shape;77;p15">
                  <a:extLst>
                    <a:ext uri="{FF2B5EF4-FFF2-40B4-BE49-F238E27FC236}">
                      <a16:creationId xmlns:a16="http://schemas.microsoft.com/office/drawing/2014/main" id="{933E7F60-B01B-9C40-A0C7-FE4E141BA88C}"/>
                    </a:ext>
                  </a:extLst>
                </p:cNvPr>
                <p:cNvSpPr/>
                <p:nvPr/>
              </p:nvSpPr>
              <p:spPr>
                <a:xfrm>
                  <a:off x="2723278" y="1169328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28" y="1"/>
                      </a:moveTo>
                      <a:cubicBezTo>
                        <a:pt x="16310" y="1"/>
                        <a:pt x="14715" y="1511"/>
                        <a:pt x="14657" y="3432"/>
                      </a:cubicBezTo>
                      <a:lnTo>
                        <a:pt x="14348" y="12588"/>
                      </a:lnTo>
                      <a:cubicBezTo>
                        <a:pt x="14312" y="13697"/>
                        <a:pt x="13396" y="14565"/>
                        <a:pt x="12283" y="14565"/>
                      </a:cubicBezTo>
                      <a:cubicBezTo>
                        <a:pt x="12261" y="14565"/>
                        <a:pt x="12239" y="14565"/>
                        <a:pt x="12216" y="14564"/>
                      </a:cubicBezTo>
                      <a:lnTo>
                        <a:pt x="8871" y="14457"/>
                      </a:lnTo>
                      <a:cubicBezTo>
                        <a:pt x="8121" y="14433"/>
                        <a:pt x="7466" y="14005"/>
                        <a:pt x="7132" y="13397"/>
                      </a:cubicBezTo>
                      <a:cubicBezTo>
                        <a:pt x="6501" y="12302"/>
                        <a:pt x="5334" y="11540"/>
                        <a:pt x="3965" y="11492"/>
                      </a:cubicBezTo>
                      <a:cubicBezTo>
                        <a:pt x="3921" y="11491"/>
                        <a:pt x="3877" y="11490"/>
                        <a:pt x="3833" y="11490"/>
                      </a:cubicBezTo>
                      <a:cubicBezTo>
                        <a:pt x="1808" y="11490"/>
                        <a:pt x="130" y="13084"/>
                        <a:pt x="60" y="15100"/>
                      </a:cubicBezTo>
                      <a:cubicBezTo>
                        <a:pt x="0" y="17160"/>
                        <a:pt x="1632" y="18886"/>
                        <a:pt x="3715" y="18958"/>
                      </a:cubicBezTo>
                      <a:cubicBezTo>
                        <a:pt x="3750" y="18959"/>
                        <a:pt x="3784" y="18959"/>
                        <a:pt x="3818" y="18959"/>
                      </a:cubicBezTo>
                      <a:cubicBezTo>
                        <a:pt x="5145" y="18959"/>
                        <a:pt x="6317" y="18288"/>
                        <a:pt x="7001" y="17267"/>
                      </a:cubicBezTo>
                      <a:cubicBezTo>
                        <a:pt x="7371" y="16690"/>
                        <a:pt x="8020" y="16325"/>
                        <a:pt x="8743" y="16325"/>
                      </a:cubicBezTo>
                      <a:cubicBezTo>
                        <a:pt x="8765" y="16325"/>
                        <a:pt x="8788" y="16326"/>
                        <a:pt x="8811" y="16326"/>
                      </a:cubicBezTo>
                      <a:lnTo>
                        <a:pt x="12157" y="16434"/>
                      </a:lnTo>
                      <a:cubicBezTo>
                        <a:pt x="13300" y="16469"/>
                        <a:pt x="14193" y="17410"/>
                        <a:pt x="14157" y="18541"/>
                      </a:cubicBezTo>
                      <a:lnTo>
                        <a:pt x="14097" y="20470"/>
                      </a:lnTo>
                      <a:cubicBezTo>
                        <a:pt x="14026" y="22434"/>
                        <a:pt x="15586" y="24077"/>
                        <a:pt x="17562" y="24137"/>
                      </a:cubicBezTo>
                      <a:lnTo>
                        <a:pt x="47459" y="25125"/>
                      </a:lnTo>
                      <a:cubicBezTo>
                        <a:pt x="47496" y="25126"/>
                        <a:pt x="47533" y="25127"/>
                        <a:pt x="47570" y="25127"/>
                      </a:cubicBezTo>
                      <a:cubicBezTo>
                        <a:pt x="49509" y="25127"/>
                        <a:pt x="51103" y="23612"/>
                        <a:pt x="51174" y="21696"/>
                      </a:cubicBezTo>
                      <a:lnTo>
                        <a:pt x="51733" y="4646"/>
                      </a:lnTo>
                      <a:cubicBezTo>
                        <a:pt x="51793" y="2694"/>
                        <a:pt x="50245" y="1051"/>
                        <a:pt x="48257" y="979"/>
                      </a:cubicBezTo>
                      <a:lnTo>
                        <a:pt x="18360" y="3"/>
                      </a:lnTo>
                      <a:cubicBezTo>
                        <a:pt x="18316" y="1"/>
                        <a:pt x="18271" y="1"/>
                        <a:pt x="18228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2" name="Google Shape;78;p15">
                  <a:extLst>
                    <a:ext uri="{FF2B5EF4-FFF2-40B4-BE49-F238E27FC236}">
                      <a16:creationId xmlns:a16="http://schemas.microsoft.com/office/drawing/2014/main" id="{E650428B-58AB-56D3-2249-09EFE66340A1}"/>
                    </a:ext>
                  </a:extLst>
                </p:cNvPr>
                <p:cNvSpPr/>
                <p:nvPr/>
              </p:nvSpPr>
              <p:spPr>
                <a:xfrm>
                  <a:off x="4624272" y="1406505"/>
                  <a:ext cx="177598" cy="256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26" extrusionOk="0">
                      <a:moveTo>
                        <a:pt x="0" y="1"/>
                      </a:moveTo>
                      <a:lnTo>
                        <a:pt x="0" y="6025"/>
                      </a:lnTo>
                      <a:lnTo>
                        <a:pt x="1643" y="6025"/>
                      </a:lnTo>
                      <a:cubicBezTo>
                        <a:pt x="3298" y="6025"/>
                        <a:pt x="4643" y="4668"/>
                        <a:pt x="4643" y="3013"/>
                      </a:cubicBezTo>
                      <a:cubicBezTo>
                        <a:pt x="4643" y="2179"/>
                        <a:pt x="4310" y="1429"/>
                        <a:pt x="3762" y="894"/>
                      </a:cubicBezTo>
                      <a:cubicBezTo>
                        <a:pt x="3215" y="346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3" name="Google Shape;79;p15">
                  <a:extLst>
                    <a:ext uri="{FF2B5EF4-FFF2-40B4-BE49-F238E27FC236}">
                      <a16:creationId xmlns:a16="http://schemas.microsoft.com/office/drawing/2014/main" id="{45D8784C-BFA7-3F1C-DC9A-2BA281243724}"/>
                    </a:ext>
                  </a:extLst>
                </p:cNvPr>
                <p:cNvSpPr/>
                <p:nvPr/>
              </p:nvSpPr>
              <p:spPr>
                <a:xfrm>
                  <a:off x="2725573" y="1151201"/>
                  <a:ext cx="1939698" cy="9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59" extrusionOk="0">
                      <a:moveTo>
                        <a:pt x="17597" y="1"/>
                      </a:moveTo>
                      <a:cubicBezTo>
                        <a:pt x="15633" y="1"/>
                        <a:pt x="14037" y="1596"/>
                        <a:pt x="14037" y="3561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4"/>
                        <a:pt x="11990" y="14764"/>
                      </a:cubicBezTo>
                      <a:lnTo>
                        <a:pt x="8692" y="14764"/>
                      </a:lnTo>
                      <a:cubicBezTo>
                        <a:pt x="7941" y="14764"/>
                        <a:pt x="7287" y="14360"/>
                        <a:pt x="6929" y="13764"/>
                      </a:cubicBezTo>
                      <a:cubicBezTo>
                        <a:pt x="6275" y="12681"/>
                        <a:pt x="5084" y="11966"/>
                        <a:pt x="3739" y="11966"/>
                      </a:cubicBezTo>
                      <a:cubicBezTo>
                        <a:pt x="1679" y="11966"/>
                        <a:pt x="0" y="13633"/>
                        <a:pt x="0" y="15693"/>
                      </a:cubicBezTo>
                      <a:cubicBezTo>
                        <a:pt x="0" y="17753"/>
                        <a:pt x="1679" y="19432"/>
                        <a:pt x="3739" y="19432"/>
                      </a:cubicBezTo>
                      <a:cubicBezTo>
                        <a:pt x="5084" y="19432"/>
                        <a:pt x="6275" y="18705"/>
                        <a:pt x="6929" y="17634"/>
                      </a:cubicBezTo>
                      <a:cubicBezTo>
                        <a:pt x="7287" y="17027"/>
                        <a:pt x="7941" y="16634"/>
                        <a:pt x="8692" y="16634"/>
                      </a:cubicBezTo>
                      <a:lnTo>
                        <a:pt x="11990" y="16634"/>
                      </a:lnTo>
                      <a:cubicBezTo>
                        <a:pt x="13121" y="16634"/>
                        <a:pt x="14037" y="17539"/>
                        <a:pt x="14037" y="18670"/>
                      </a:cubicBezTo>
                      <a:lnTo>
                        <a:pt x="14037" y="20598"/>
                      </a:lnTo>
                      <a:cubicBezTo>
                        <a:pt x="14037" y="22563"/>
                        <a:pt x="15633" y="24158"/>
                        <a:pt x="17597" y="24158"/>
                      </a:cubicBezTo>
                      <a:lnTo>
                        <a:pt x="47173" y="24158"/>
                      </a:lnTo>
                      <a:cubicBezTo>
                        <a:pt x="49137" y="24158"/>
                        <a:pt x="50721" y="22563"/>
                        <a:pt x="50721" y="20598"/>
                      </a:cubicBezTo>
                      <a:lnTo>
                        <a:pt x="50721" y="3561"/>
                      </a:lnTo>
                      <a:cubicBezTo>
                        <a:pt x="50721" y="1596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4" name="Google Shape;80;p15">
                  <a:extLst>
                    <a:ext uri="{FF2B5EF4-FFF2-40B4-BE49-F238E27FC236}">
                      <a16:creationId xmlns:a16="http://schemas.microsoft.com/office/drawing/2014/main" id="{B437D07B-891C-4AEF-D72B-D69665ADEAC3}"/>
                    </a:ext>
                  </a:extLst>
                </p:cNvPr>
                <p:cNvSpPr/>
                <p:nvPr/>
              </p:nvSpPr>
              <p:spPr>
                <a:xfrm>
                  <a:off x="2752419" y="1635195"/>
                  <a:ext cx="232247" cy="232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4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5" name="Google Shape;81;p15">
                  <a:extLst>
                    <a:ext uri="{FF2B5EF4-FFF2-40B4-BE49-F238E27FC236}">
                      <a16:creationId xmlns:a16="http://schemas.microsoft.com/office/drawing/2014/main" id="{790655CC-BA00-5B2A-7D59-F1758FEE7C57}"/>
                    </a:ext>
                  </a:extLst>
                </p:cNvPr>
                <p:cNvSpPr/>
                <p:nvPr/>
              </p:nvSpPr>
              <p:spPr>
                <a:xfrm>
                  <a:off x="3195458" y="1181162"/>
                  <a:ext cx="1606414" cy="36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0"/>
                      </a:moveTo>
                      <a:cubicBezTo>
                        <a:pt x="1465" y="0"/>
                        <a:pt x="191" y="1155"/>
                        <a:pt x="12" y="2655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89" y="6358"/>
                        <a:pt x="41124" y="6894"/>
                      </a:cubicBezTo>
                      <a:cubicBezTo>
                        <a:pt x="41589" y="7358"/>
                        <a:pt x="41898" y="7978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89" y="346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6" name="Google Shape;82;p15">
                  <a:extLst>
                    <a:ext uri="{FF2B5EF4-FFF2-40B4-BE49-F238E27FC236}">
                      <a16:creationId xmlns:a16="http://schemas.microsoft.com/office/drawing/2014/main" id="{642BE090-2090-5E9F-8289-2D9F15EC264C}"/>
                    </a:ext>
                  </a:extLst>
                </p:cNvPr>
                <p:cNvSpPr/>
                <p:nvPr/>
              </p:nvSpPr>
              <p:spPr>
                <a:xfrm>
                  <a:off x="3195458" y="1150750"/>
                  <a:ext cx="1606414" cy="38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1346" y="1"/>
                        <a:pt x="0" y="1346"/>
                        <a:pt x="0" y="3013"/>
                      </a:cubicBezTo>
                      <a:cubicBezTo>
                        <a:pt x="0" y="4668"/>
                        <a:pt x="1346" y="6014"/>
                        <a:pt x="3001" y="6014"/>
                      </a:cubicBezTo>
                      <a:lnTo>
                        <a:pt x="39005" y="6014"/>
                      </a:lnTo>
                      <a:cubicBezTo>
                        <a:pt x="39827" y="6014"/>
                        <a:pt x="40577" y="6359"/>
                        <a:pt x="41124" y="6907"/>
                      </a:cubicBezTo>
                      <a:cubicBezTo>
                        <a:pt x="41672" y="7442"/>
                        <a:pt x="42005" y="8192"/>
                        <a:pt x="42005" y="9026"/>
                      </a:cubicBezTo>
                      <a:lnTo>
                        <a:pt x="42005" y="3013"/>
                      </a:lnTo>
                      <a:cubicBezTo>
                        <a:pt x="42005" y="2180"/>
                        <a:pt x="41672" y="1430"/>
                        <a:pt x="41124" y="882"/>
                      </a:cubicBezTo>
                      <a:cubicBezTo>
                        <a:pt x="40577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7" name="Google Shape;84;p15">
                  <a:extLst>
                    <a:ext uri="{FF2B5EF4-FFF2-40B4-BE49-F238E27FC236}">
                      <a16:creationId xmlns:a16="http://schemas.microsoft.com/office/drawing/2014/main" id="{987F512D-3418-D402-5CA3-A0B3C4D753EF}"/>
                    </a:ext>
                  </a:extLst>
                </p:cNvPr>
                <p:cNvSpPr txBox="1"/>
                <p:nvPr/>
              </p:nvSpPr>
              <p:spPr>
                <a:xfrm>
                  <a:off x="3195450" y="115075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29" name="Google Shape;85;p15">
                <a:extLst>
                  <a:ext uri="{FF2B5EF4-FFF2-40B4-BE49-F238E27FC236}">
                    <a16:creationId xmlns:a16="http://schemas.microsoft.com/office/drawing/2014/main" id="{05A30C86-A37E-6A80-302C-AA4714843E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1433169"/>
                <a:ext cx="1942617" cy="914400"/>
                <a:chOff x="933838" y="532900"/>
                <a:chExt cx="2079971" cy="979046"/>
              </a:xfrm>
            </p:grpSpPr>
            <p:sp>
              <p:nvSpPr>
                <p:cNvPr id="92" name="Google Shape;86;p15">
                  <a:extLst>
                    <a:ext uri="{FF2B5EF4-FFF2-40B4-BE49-F238E27FC236}">
                      <a16:creationId xmlns:a16="http://schemas.microsoft.com/office/drawing/2014/main" id="{EF7E6007-71C7-7CF8-0CFA-2E82967BED93}"/>
                    </a:ext>
                  </a:extLst>
                </p:cNvPr>
                <p:cNvSpPr/>
                <p:nvPr/>
              </p:nvSpPr>
              <p:spPr>
                <a:xfrm>
                  <a:off x="1033115" y="55102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33544" y="1"/>
                      </a:moveTo>
                      <a:cubicBezTo>
                        <a:pt x="33507" y="1"/>
                        <a:pt x="33470" y="1"/>
                        <a:pt x="33433" y="2"/>
                      </a:cubicBezTo>
                      <a:lnTo>
                        <a:pt x="3537" y="990"/>
                      </a:lnTo>
                      <a:cubicBezTo>
                        <a:pt x="1548" y="1050"/>
                        <a:pt x="0" y="2693"/>
                        <a:pt x="60" y="4658"/>
                      </a:cubicBezTo>
                      <a:lnTo>
                        <a:pt x="620" y="21695"/>
                      </a:lnTo>
                      <a:cubicBezTo>
                        <a:pt x="690" y="23611"/>
                        <a:pt x="2284" y="25126"/>
                        <a:pt x="4211" y="25126"/>
                      </a:cubicBezTo>
                      <a:cubicBezTo>
                        <a:pt x="4248" y="25126"/>
                        <a:pt x="4285" y="25126"/>
                        <a:pt x="4322" y="25124"/>
                      </a:cubicBezTo>
                      <a:lnTo>
                        <a:pt x="34231" y="24136"/>
                      </a:lnTo>
                      <a:cubicBezTo>
                        <a:pt x="36207" y="24077"/>
                        <a:pt x="37767" y="22434"/>
                        <a:pt x="37696" y="20469"/>
                      </a:cubicBezTo>
                      <a:lnTo>
                        <a:pt x="37636" y="18540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26"/>
                      </a:lnTo>
                      <a:cubicBezTo>
                        <a:pt x="43004" y="16325"/>
                        <a:pt x="43026" y="16325"/>
                        <a:pt x="43049" y="16325"/>
                      </a:cubicBezTo>
                      <a:cubicBezTo>
                        <a:pt x="43772" y="16325"/>
                        <a:pt x="44422" y="16700"/>
                        <a:pt x="44792" y="17266"/>
                      </a:cubicBezTo>
                      <a:cubicBezTo>
                        <a:pt x="45460" y="18291"/>
                        <a:pt x="46628" y="18959"/>
                        <a:pt x="47943" y="18959"/>
                      </a:cubicBezTo>
                      <a:cubicBezTo>
                        <a:pt x="47988" y="18959"/>
                        <a:pt x="48033" y="18959"/>
                        <a:pt x="48078" y="18957"/>
                      </a:cubicBezTo>
                      <a:cubicBezTo>
                        <a:pt x="50162" y="18886"/>
                        <a:pt x="51793" y="17159"/>
                        <a:pt x="51721" y="15099"/>
                      </a:cubicBezTo>
                      <a:cubicBezTo>
                        <a:pt x="51663" y="13077"/>
                        <a:pt x="49974" y="11490"/>
                        <a:pt x="47940" y="11490"/>
                      </a:cubicBezTo>
                      <a:cubicBezTo>
                        <a:pt x="47903" y="11490"/>
                        <a:pt x="47865" y="11491"/>
                        <a:pt x="47828" y="11492"/>
                      </a:cubicBezTo>
                      <a:cubicBezTo>
                        <a:pt x="46459" y="11539"/>
                        <a:pt x="45292" y="12301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6"/>
                      </a:cubicBezTo>
                      <a:lnTo>
                        <a:pt x="39577" y="14575"/>
                      </a:lnTo>
                      <a:cubicBezTo>
                        <a:pt x="39555" y="14576"/>
                        <a:pt x="39533" y="14577"/>
                        <a:pt x="39511" y="14577"/>
                      </a:cubicBezTo>
                      <a:cubicBezTo>
                        <a:pt x="38397" y="14577"/>
                        <a:pt x="37480" y="13697"/>
                        <a:pt x="37434" y="12599"/>
                      </a:cubicBezTo>
                      <a:lnTo>
                        <a:pt x="37136" y="3431"/>
                      </a:lnTo>
                      <a:cubicBezTo>
                        <a:pt x="37078" y="1515"/>
                        <a:pt x="35472" y="1"/>
                        <a:pt x="33544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" name="Google Shape;87;p15">
                  <a:extLst>
                    <a:ext uri="{FF2B5EF4-FFF2-40B4-BE49-F238E27FC236}">
                      <a16:creationId xmlns:a16="http://schemas.microsoft.com/office/drawing/2014/main" id="{77F04248-7DB7-6481-CE3D-3CBF37A872E9}"/>
                    </a:ext>
                  </a:extLst>
                </p:cNvPr>
                <p:cNvSpPr/>
                <p:nvPr/>
              </p:nvSpPr>
              <p:spPr>
                <a:xfrm>
                  <a:off x="933838" y="78889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18"/>
                        <a:pt x="1" y="2180"/>
                        <a:pt x="1" y="3001"/>
                      </a:cubicBezTo>
                      <a:cubicBezTo>
                        <a:pt x="1" y="4668"/>
                        <a:pt x="1346" y="6014"/>
                        <a:pt x="3001" y="6014"/>
                      </a:cubicBezTo>
                      <a:lnTo>
                        <a:pt x="4644" y="6014"/>
                      </a:lnTo>
                      <a:lnTo>
                        <a:pt x="4644" y="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5" name="Google Shape;88;p15">
                  <a:extLst>
                    <a:ext uri="{FF2B5EF4-FFF2-40B4-BE49-F238E27FC236}">
                      <a16:creationId xmlns:a16="http://schemas.microsoft.com/office/drawing/2014/main" id="{A30FF515-FDD4-84FE-1205-A18FDFAAF3F3}"/>
                    </a:ext>
                  </a:extLst>
                </p:cNvPr>
                <p:cNvSpPr/>
                <p:nvPr/>
              </p:nvSpPr>
              <p:spPr>
                <a:xfrm>
                  <a:off x="1071816" y="532900"/>
                  <a:ext cx="1939277" cy="9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58" extrusionOk="0">
                      <a:moveTo>
                        <a:pt x="3549" y="0"/>
                      </a:moveTo>
                      <a:cubicBezTo>
                        <a:pt x="1584" y="0"/>
                        <a:pt x="1" y="1595"/>
                        <a:pt x="1" y="3560"/>
                      </a:cubicBezTo>
                      <a:lnTo>
                        <a:pt x="1" y="20610"/>
                      </a:lnTo>
                      <a:cubicBezTo>
                        <a:pt x="1" y="22562"/>
                        <a:pt x="1584" y="24158"/>
                        <a:pt x="3549" y="24158"/>
                      </a:cubicBezTo>
                      <a:lnTo>
                        <a:pt x="33124" y="24158"/>
                      </a:lnTo>
                      <a:cubicBezTo>
                        <a:pt x="35088" y="24158"/>
                        <a:pt x="36684" y="22562"/>
                        <a:pt x="36684" y="20610"/>
                      </a:cubicBezTo>
                      <a:lnTo>
                        <a:pt x="36684" y="18669"/>
                      </a:lnTo>
                      <a:cubicBezTo>
                        <a:pt x="36684" y="17550"/>
                        <a:pt x="37600" y="16633"/>
                        <a:pt x="38720" y="16633"/>
                      </a:cubicBezTo>
                      <a:lnTo>
                        <a:pt x="42030" y="16633"/>
                      </a:lnTo>
                      <a:cubicBezTo>
                        <a:pt x="42780" y="16633"/>
                        <a:pt x="43435" y="17038"/>
                        <a:pt x="43792" y="17633"/>
                      </a:cubicBezTo>
                      <a:cubicBezTo>
                        <a:pt x="44447" y="18705"/>
                        <a:pt x="45625" y="19431"/>
                        <a:pt x="46983" y="19431"/>
                      </a:cubicBezTo>
                      <a:cubicBezTo>
                        <a:pt x="49042" y="19431"/>
                        <a:pt x="50709" y="17752"/>
                        <a:pt x="50709" y="15692"/>
                      </a:cubicBezTo>
                      <a:cubicBezTo>
                        <a:pt x="50709" y="13633"/>
                        <a:pt x="49042" y="11966"/>
                        <a:pt x="46983" y="11966"/>
                      </a:cubicBezTo>
                      <a:cubicBezTo>
                        <a:pt x="45625" y="11966"/>
                        <a:pt x="44447" y="12692"/>
                        <a:pt x="43792" y="13764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28"/>
                      </a:cubicBezTo>
                      <a:lnTo>
                        <a:pt x="36684" y="3560"/>
                      </a:lnTo>
                      <a:cubicBezTo>
                        <a:pt x="36684" y="1595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6" name="Google Shape;89;p15">
                  <a:extLst>
                    <a:ext uri="{FF2B5EF4-FFF2-40B4-BE49-F238E27FC236}">
                      <a16:creationId xmlns:a16="http://schemas.microsoft.com/office/drawing/2014/main" id="{4F0B3111-0B66-B037-2EA8-8E509D195779}"/>
                    </a:ext>
                  </a:extLst>
                </p:cNvPr>
                <p:cNvSpPr/>
                <p:nvPr/>
              </p:nvSpPr>
              <p:spPr>
                <a:xfrm>
                  <a:off x="2752419" y="1016894"/>
                  <a:ext cx="232247" cy="23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85" extrusionOk="0">
                      <a:moveTo>
                        <a:pt x="3037" y="0"/>
                      </a:moveTo>
                      <a:cubicBezTo>
                        <a:pt x="1358" y="0"/>
                        <a:pt x="0" y="1370"/>
                        <a:pt x="0" y="3036"/>
                      </a:cubicBezTo>
                      <a:cubicBezTo>
                        <a:pt x="0" y="4715"/>
                        <a:pt x="1358" y="6084"/>
                        <a:pt x="3037" y="6084"/>
                      </a:cubicBezTo>
                      <a:cubicBezTo>
                        <a:pt x="4715" y="6084"/>
                        <a:pt x="6073" y="4715"/>
                        <a:pt x="6073" y="3036"/>
                      </a:cubicBezTo>
                      <a:cubicBezTo>
                        <a:pt x="6073" y="1370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7" name="Google Shape;90;p15">
                  <a:extLst>
                    <a:ext uri="{FF2B5EF4-FFF2-40B4-BE49-F238E27FC236}">
                      <a16:creationId xmlns:a16="http://schemas.microsoft.com/office/drawing/2014/main" id="{9839EBA0-ACDF-0EAB-BF19-1FADD20B9F32}"/>
                    </a:ext>
                  </a:extLst>
                </p:cNvPr>
                <p:cNvSpPr/>
                <p:nvPr/>
              </p:nvSpPr>
              <p:spPr>
                <a:xfrm>
                  <a:off x="935214" y="56279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2168" y="1"/>
                        <a:pt x="1417" y="346"/>
                        <a:pt x="882" y="882"/>
                      </a:cubicBezTo>
                      <a:cubicBezTo>
                        <a:pt x="334" y="1429"/>
                        <a:pt x="1" y="2180"/>
                        <a:pt x="1" y="3013"/>
                      </a:cubicBezTo>
                      <a:lnTo>
                        <a:pt x="1" y="8311"/>
                      </a:lnTo>
                      <a:lnTo>
                        <a:pt x="24" y="8668"/>
                      </a:lnTo>
                      <a:cubicBezTo>
                        <a:pt x="108" y="7978"/>
                        <a:pt x="417" y="7371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2894"/>
                        <a:pt x="42006" y="2775"/>
                        <a:pt x="41982" y="2656"/>
                      </a:cubicBezTo>
                      <a:cubicBezTo>
                        <a:pt x="41815" y="1168"/>
                        <a:pt x="40541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8" name="Google Shape;91;p15">
                  <a:extLst>
                    <a:ext uri="{FF2B5EF4-FFF2-40B4-BE49-F238E27FC236}">
                      <a16:creationId xmlns:a16="http://schemas.microsoft.com/office/drawing/2014/main" id="{153F925B-2CF2-0543-141F-86AED2D2B18C}"/>
                    </a:ext>
                  </a:extLst>
                </p:cNvPr>
                <p:cNvSpPr/>
                <p:nvPr/>
              </p:nvSpPr>
              <p:spPr>
                <a:xfrm>
                  <a:off x="935214" y="532909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2168" y="0"/>
                        <a:pt x="1417" y="334"/>
                        <a:pt x="882" y="881"/>
                      </a:cubicBezTo>
                      <a:cubicBezTo>
                        <a:pt x="334" y="1417"/>
                        <a:pt x="1" y="2167"/>
                        <a:pt x="1" y="3001"/>
                      </a:cubicBezTo>
                      <a:lnTo>
                        <a:pt x="1" y="9013"/>
                      </a:lnTo>
                      <a:cubicBezTo>
                        <a:pt x="1" y="8192"/>
                        <a:pt x="334" y="7430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01"/>
                      </a:cubicBezTo>
                      <a:cubicBezTo>
                        <a:pt x="42006" y="1346"/>
                        <a:pt x="40660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9" name="Google Shape;92;p15">
                  <a:extLst>
                    <a:ext uri="{FF2B5EF4-FFF2-40B4-BE49-F238E27FC236}">
                      <a16:creationId xmlns:a16="http://schemas.microsoft.com/office/drawing/2014/main" id="{DA97A8BB-E3AD-A0E4-6950-352B1CB53E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99666" y="854270"/>
                  <a:ext cx="1597059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1400" dirty="0">
                      <a:latin typeface="Prompt" panose="00000500000000000000" pitchFamily="2" charset="-34"/>
                      <a:cs typeface="Prompt" panose="00000500000000000000" pitchFamily="2" charset="-34"/>
                    </a:rPr>
                    <a:t>Interviews</a:t>
                  </a:r>
                  <a:endParaRPr lang="en-US" sz="1200" dirty="0">
                    <a:latin typeface="Prompt" panose="00000500000000000000" pitchFamily="2" charset="-34"/>
                    <a:cs typeface="Prompt" panose="00000500000000000000" pitchFamily="2" charset="-34"/>
                  </a:endParaRPr>
                </a:p>
              </p:txBody>
            </p:sp>
            <p:sp>
              <p:nvSpPr>
                <p:cNvPr id="100" name="Google Shape;93;p15">
                  <a:extLst>
                    <a:ext uri="{FF2B5EF4-FFF2-40B4-BE49-F238E27FC236}">
                      <a16:creationId xmlns:a16="http://schemas.microsoft.com/office/drawing/2014/main" id="{4C426165-D240-2874-C7AB-4F939DFB917B}"/>
                    </a:ext>
                  </a:extLst>
                </p:cNvPr>
                <p:cNvSpPr txBox="1"/>
                <p:nvPr/>
              </p:nvSpPr>
              <p:spPr>
                <a:xfrm>
                  <a:off x="1071825" y="53290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38" name="Google Shape;94;p15">
                <a:extLst>
                  <a:ext uri="{FF2B5EF4-FFF2-40B4-BE49-F238E27FC236}">
                    <a16:creationId xmlns:a16="http://schemas.microsoft.com/office/drawing/2014/main" id="{0FC393E5-C898-62D0-BF46-A9205D11D1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3898765"/>
                <a:ext cx="1942556" cy="914400"/>
                <a:chOff x="933837" y="1769087"/>
                <a:chExt cx="2079970" cy="979077"/>
              </a:xfrm>
            </p:grpSpPr>
            <p:sp>
              <p:nvSpPr>
                <p:cNvPr id="43" name="Google Shape;95;p15">
                  <a:extLst>
                    <a:ext uri="{FF2B5EF4-FFF2-40B4-BE49-F238E27FC236}">
                      <a16:creationId xmlns:a16="http://schemas.microsoft.com/office/drawing/2014/main" id="{6B446DA8-FEF1-580D-D5B0-68626114CD36}"/>
                    </a:ext>
                  </a:extLst>
                </p:cNvPr>
                <p:cNvSpPr/>
                <p:nvPr/>
              </p:nvSpPr>
              <p:spPr>
                <a:xfrm>
                  <a:off x="1033113" y="1787666"/>
                  <a:ext cx="1980694" cy="96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16" extrusionOk="0">
                      <a:moveTo>
                        <a:pt x="33566" y="0"/>
                      </a:moveTo>
                      <a:cubicBezTo>
                        <a:pt x="33522" y="0"/>
                        <a:pt x="33478" y="1"/>
                        <a:pt x="33433" y="3"/>
                      </a:cubicBezTo>
                      <a:lnTo>
                        <a:pt x="3537" y="979"/>
                      </a:lnTo>
                      <a:cubicBezTo>
                        <a:pt x="1548" y="1050"/>
                        <a:pt x="0" y="2693"/>
                        <a:pt x="60" y="4646"/>
                      </a:cubicBezTo>
                      <a:lnTo>
                        <a:pt x="620" y="21684"/>
                      </a:lnTo>
                      <a:cubicBezTo>
                        <a:pt x="689" y="23604"/>
                        <a:pt x="2273" y="25115"/>
                        <a:pt x="4190" y="25115"/>
                      </a:cubicBezTo>
                      <a:cubicBezTo>
                        <a:pt x="4234" y="25115"/>
                        <a:pt x="4278" y="25114"/>
                        <a:pt x="4322" y="25113"/>
                      </a:cubicBezTo>
                      <a:lnTo>
                        <a:pt x="34231" y="24136"/>
                      </a:lnTo>
                      <a:cubicBezTo>
                        <a:pt x="36207" y="24065"/>
                        <a:pt x="37767" y="22422"/>
                        <a:pt x="37696" y="20469"/>
                      </a:cubicBezTo>
                      <a:lnTo>
                        <a:pt x="37636" y="18541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14"/>
                      </a:lnTo>
                      <a:cubicBezTo>
                        <a:pt x="43004" y="16313"/>
                        <a:pt x="43026" y="16313"/>
                        <a:pt x="43048" y="16313"/>
                      </a:cubicBezTo>
                      <a:cubicBezTo>
                        <a:pt x="43772" y="16313"/>
                        <a:pt x="44422" y="16689"/>
                        <a:pt x="44792" y="17267"/>
                      </a:cubicBezTo>
                      <a:cubicBezTo>
                        <a:pt x="45460" y="18280"/>
                        <a:pt x="46628" y="18948"/>
                        <a:pt x="47943" y="18948"/>
                      </a:cubicBezTo>
                      <a:cubicBezTo>
                        <a:pt x="47988" y="18948"/>
                        <a:pt x="48033" y="18947"/>
                        <a:pt x="48078" y="18945"/>
                      </a:cubicBezTo>
                      <a:cubicBezTo>
                        <a:pt x="50162" y="18886"/>
                        <a:pt x="51793" y="17159"/>
                        <a:pt x="51721" y="15100"/>
                      </a:cubicBezTo>
                      <a:cubicBezTo>
                        <a:pt x="51663" y="13084"/>
                        <a:pt x="49985" y="11490"/>
                        <a:pt x="47961" y="11490"/>
                      </a:cubicBezTo>
                      <a:cubicBezTo>
                        <a:pt x="47916" y="11490"/>
                        <a:pt x="47872" y="11491"/>
                        <a:pt x="47828" y="11492"/>
                      </a:cubicBezTo>
                      <a:cubicBezTo>
                        <a:pt x="46459" y="11540"/>
                        <a:pt x="45292" y="12290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7"/>
                      </a:cubicBezTo>
                      <a:lnTo>
                        <a:pt x="39577" y="14564"/>
                      </a:lnTo>
                      <a:cubicBezTo>
                        <a:pt x="39554" y="14565"/>
                        <a:pt x="39532" y="14565"/>
                        <a:pt x="39510" y="14565"/>
                      </a:cubicBezTo>
                      <a:cubicBezTo>
                        <a:pt x="38397" y="14565"/>
                        <a:pt x="37480" y="13696"/>
                        <a:pt x="37434" y="12587"/>
                      </a:cubicBezTo>
                      <a:lnTo>
                        <a:pt x="37136" y="3432"/>
                      </a:lnTo>
                      <a:cubicBezTo>
                        <a:pt x="37078" y="1511"/>
                        <a:pt x="35484" y="0"/>
                        <a:pt x="3356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7" name="Google Shape;96;p15">
                  <a:extLst>
                    <a:ext uri="{FF2B5EF4-FFF2-40B4-BE49-F238E27FC236}">
                      <a16:creationId xmlns:a16="http://schemas.microsoft.com/office/drawing/2014/main" id="{666916AF-863A-10C7-2983-14085F6D4686}"/>
                    </a:ext>
                  </a:extLst>
                </p:cNvPr>
                <p:cNvSpPr/>
                <p:nvPr/>
              </p:nvSpPr>
              <p:spPr>
                <a:xfrm>
                  <a:off x="933837" y="2025119"/>
                  <a:ext cx="177599" cy="256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3" extrusionOk="0">
                      <a:moveTo>
                        <a:pt x="3001" y="0"/>
                      </a:moveTo>
                      <a:cubicBezTo>
                        <a:pt x="2168" y="0"/>
                        <a:pt x="1417" y="346"/>
                        <a:pt x="882" y="881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cubicBezTo>
                        <a:pt x="1" y="4668"/>
                        <a:pt x="1346" y="6013"/>
                        <a:pt x="3001" y="6013"/>
                      </a:cubicBezTo>
                      <a:lnTo>
                        <a:pt x="4644" y="6013"/>
                      </a:lnTo>
                      <a:lnTo>
                        <a:pt x="4644" y="0"/>
                      </a:lnTo>
                      <a:close/>
                    </a:path>
                  </a:pathLst>
                </a:custGeom>
                <a:solidFill>
                  <a:srgbClr val="268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1" name="Google Shape;97;p15">
                  <a:extLst>
                    <a:ext uri="{FF2B5EF4-FFF2-40B4-BE49-F238E27FC236}">
                      <a16:creationId xmlns:a16="http://schemas.microsoft.com/office/drawing/2014/main" id="{A83C6C49-03B0-7145-0715-A266915289EB}"/>
                    </a:ext>
                  </a:extLst>
                </p:cNvPr>
                <p:cNvSpPr/>
                <p:nvPr/>
              </p:nvSpPr>
              <p:spPr>
                <a:xfrm>
                  <a:off x="1071817" y="1769539"/>
                  <a:ext cx="1939276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47" extrusionOk="0">
                      <a:moveTo>
                        <a:pt x="3549" y="0"/>
                      </a:moveTo>
                      <a:cubicBezTo>
                        <a:pt x="1584" y="0"/>
                        <a:pt x="1" y="1596"/>
                        <a:pt x="1" y="3548"/>
                      </a:cubicBezTo>
                      <a:lnTo>
                        <a:pt x="1" y="20598"/>
                      </a:lnTo>
                      <a:cubicBezTo>
                        <a:pt x="1" y="22563"/>
                        <a:pt x="1584" y="24146"/>
                        <a:pt x="3549" y="24146"/>
                      </a:cubicBezTo>
                      <a:lnTo>
                        <a:pt x="33124" y="24146"/>
                      </a:lnTo>
                      <a:cubicBezTo>
                        <a:pt x="35088" y="24146"/>
                        <a:pt x="36684" y="22563"/>
                        <a:pt x="36684" y="20598"/>
                      </a:cubicBezTo>
                      <a:lnTo>
                        <a:pt x="36684" y="18669"/>
                      </a:lnTo>
                      <a:cubicBezTo>
                        <a:pt x="36684" y="17538"/>
                        <a:pt x="37600" y="16621"/>
                        <a:pt x="38720" y="16621"/>
                      </a:cubicBezTo>
                      <a:lnTo>
                        <a:pt x="42030" y="16621"/>
                      </a:lnTo>
                      <a:cubicBezTo>
                        <a:pt x="42780" y="16621"/>
                        <a:pt x="43435" y="17026"/>
                        <a:pt x="43792" y="17633"/>
                      </a:cubicBezTo>
                      <a:cubicBezTo>
                        <a:pt x="44447" y="18705"/>
                        <a:pt x="45625" y="19419"/>
                        <a:pt x="46983" y="19419"/>
                      </a:cubicBezTo>
                      <a:cubicBezTo>
                        <a:pt x="49042" y="19419"/>
                        <a:pt x="50709" y="17753"/>
                        <a:pt x="50709" y="15693"/>
                      </a:cubicBezTo>
                      <a:cubicBezTo>
                        <a:pt x="50709" y="13633"/>
                        <a:pt x="49042" y="11954"/>
                        <a:pt x="46983" y="11954"/>
                      </a:cubicBezTo>
                      <a:cubicBezTo>
                        <a:pt x="45625" y="11954"/>
                        <a:pt x="44447" y="12680"/>
                        <a:pt x="43792" y="13752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16"/>
                      </a:cubicBezTo>
                      <a:lnTo>
                        <a:pt x="36684" y="3548"/>
                      </a:lnTo>
                      <a:cubicBezTo>
                        <a:pt x="36684" y="1596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6" name="Google Shape;98;p15">
                  <a:extLst>
                    <a:ext uri="{FF2B5EF4-FFF2-40B4-BE49-F238E27FC236}">
                      <a16:creationId xmlns:a16="http://schemas.microsoft.com/office/drawing/2014/main" id="{C0B5580A-6B61-E6E8-9E35-B4080325B3CA}"/>
                    </a:ext>
                  </a:extLst>
                </p:cNvPr>
                <p:cNvSpPr/>
                <p:nvPr/>
              </p:nvSpPr>
              <p:spPr>
                <a:xfrm>
                  <a:off x="2752417" y="2253531"/>
                  <a:ext cx="232246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7" name="Google Shape;99;p15">
                  <a:extLst>
                    <a:ext uri="{FF2B5EF4-FFF2-40B4-BE49-F238E27FC236}">
                      <a16:creationId xmlns:a16="http://schemas.microsoft.com/office/drawing/2014/main" id="{B402C686-93BE-0A49-BF65-155ED24E3EF3}"/>
                    </a:ext>
                  </a:extLst>
                </p:cNvPr>
                <p:cNvSpPr/>
                <p:nvPr/>
              </p:nvSpPr>
              <p:spPr>
                <a:xfrm>
                  <a:off x="935213" y="1799532"/>
                  <a:ext cx="1606413" cy="36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56" extrusionOk="0">
                      <a:moveTo>
                        <a:pt x="3001" y="0"/>
                      </a:moveTo>
                      <a:cubicBezTo>
                        <a:pt x="2168" y="0"/>
                        <a:pt x="1417" y="333"/>
                        <a:pt x="882" y="881"/>
                      </a:cubicBezTo>
                      <a:cubicBezTo>
                        <a:pt x="334" y="1429"/>
                        <a:pt x="1" y="2179"/>
                        <a:pt x="1" y="3012"/>
                      </a:cubicBezTo>
                      <a:lnTo>
                        <a:pt x="1" y="8311"/>
                      </a:lnTo>
                      <a:lnTo>
                        <a:pt x="24" y="8656"/>
                      </a:lnTo>
                      <a:cubicBezTo>
                        <a:pt x="108" y="7977"/>
                        <a:pt x="417" y="7358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12"/>
                      </a:cubicBezTo>
                      <a:cubicBezTo>
                        <a:pt x="42006" y="2881"/>
                        <a:pt x="42006" y="2774"/>
                        <a:pt x="41982" y="2655"/>
                      </a:cubicBezTo>
                      <a:cubicBezTo>
                        <a:pt x="41815" y="1155"/>
                        <a:pt x="40541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8" name="Google Shape;100;p15">
                  <a:extLst>
                    <a:ext uri="{FF2B5EF4-FFF2-40B4-BE49-F238E27FC236}">
                      <a16:creationId xmlns:a16="http://schemas.microsoft.com/office/drawing/2014/main" id="{556F7A50-E29F-A75A-6D8E-5CBB3DDBB646}"/>
                    </a:ext>
                  </a:extLst>
                </p:cNvPr>
                <p:cNvSpPr/>
                <p:nvPr/>
              </p:nvSpPr>
              <p:spPr>
                <a:xfrm>
                  <a:off x="935213" y="1769087"/>
                  <a:ext cx="1606413" cy="38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lnTo>
                        <a:pt x="1" y="9026"/>
                      </a:lnTo>
                      <a:cubicBezTo>
                        <a:pt x="1" y="8192"/>
                        <a:pt x="334" y="7442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1346"/>
                        <a:pt x="40660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9" name="Google Shape;101;p15">
                  <a:extLst>
                    <a:ext uri="{FF2B5EF4-FFF2-40B4-BE49-F238E27FC236}">
                      <a16:creationId xmlns:a16="http://schemas.microsoft.com/office/drawing/2014/main" id="{4BD4C0BC-6B65-870D-07AB-881EB30481E6}"/>
                    </a:ext>
                  </a:extLst>
                </p:cNvPr>
                <p:cNvSpPr txBox="1"/>
                <p:nvPr/>
              </p:nvSpPr>
              <p:spPr>
                <a:xfrm>
                  <a:off x="1108806" y="2115943"/>
                  <a:ext cx="1390200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200">
                      <a:latin typeface="Prompt" panose="00000500000000000000" pitchFamily="2" charset="-34"/>
                      <a:cs typeface="Prompt" panose="00000500000000000000" pitchFamily="2" charset="-34"/>
                    </a:rPr>
                    <a:t>Identifying Key Challenges</a:t>
                  </a:r>
                  <a:endParaRPr lang="he-IL" sz="1200">
                    <a:latin typeface="Prompt" panose="00000500000000000000" pitchFamily="2" charset="-34"/>
                  </a:endParaRPr>
                </a:p>
              </p:txBody>
            </p:sp>
            <p:sp>
              <p:nvSpPr>
                <p:cNvPr id="90" name="Google Shape;102;p15">
                  <a:extLst>
                    <a:ext uri="{FF2B5EF4-FFF2-40B4-BE49-F238E27FC236}">
                      <a16:creationId xmlns:a16="http://schemas.microsoft.com/office/drawing/2014/main" id="{88FE2B18-2358-DF31-5FE7-D0B57AFFB078}"/>
                    </a:ext>
                  </a:extLst>
                </p:cNvPr>
                <p:cNvSpPr txBox="1"/>
                <p:nvPr/>
              </p:nvSpPr>
              <p:spPr>
                <a:xfrm>
                  <a:off x="1071825" y="1769313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2" name="Google Shape;101;p15">
              <a:extLst>
                <a:ext uri="{FF2B5EF4-FFF2-40B4-BE49-F238E27FC236}">
                  <a16:creationId xmlns:a16="http://schemas.microsoft.com/office/drawing/2014/main" id="{797B5C9E-C44E-742C-CA62-2C364FBACDCD}"/>
                </a:ext>
              </a:extLst>
            </p:cNvPr>
            <p:cNvSpPr txBox="1"/>
            <p:nvPr/>
          </p:nvSpPr>
          <p:spPr>
            <a:xfrm>
              <a:off x="10753014" y="3016809"/>
              <a:ext cx="1095902" cy="434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rgbClr val="68BFE6"/>
                  </a:solidFill>
                  <a:latin typeface="Prompt Black" panose="020B0502040204020203" pitchFamily="2" charset="-34"/>
                  <a:cs typeface="Prompt Black" panose="020B0502040204020203" pitchFamily="2" charset="-34"/>
                </a:rPr>
                <a:t>Current Process</a:t>
              </a:r>
            </a:p>
          </p:txBody>
        </p:sp>
      </p:grpSp>
      <p:sp>
        <p:nvSpPr>
          <p:cNvPr id="116" name="תיבת טקסט 134">
            <a:extLst>
              <a:ext uri="{FF2B5EF4-FFF2-40B4-BE49-F238E27FC236}">
                <a16:creationId xmlns:a16="http://schemas.microsoft.com/office/drawing/2014/main" id="{E8088857-3FA1-DC9E-F1A0-0B0E882ACAEB}"/>
              </a:ext>
            </a:extLst>
          </p:cNvPr>
          <p:cNvSpPr txBox="1"/>
          <p:nvPr/>
        </p:nvSpPr>
        <p:spPr>
          <a:xfrm>
            <a:off x="1279915" y="3556808"/>
            <a:ext cx="273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39" dirty="0" err="1">
                <a:solidFill>
                  <a:srgbClr val="41C1BA"/>
                </a:solidFill>
                <a:latin typeface="Prompt Black" panose="00000A00000000000000" pitchFamily="2" charset="-34"/>
                <a:cs typeface="Prompt Black" panose="00000A00000000000000" pitchFamily="2" charset="-34"/>
                <a:sym typeface="Fira Sans Extra Condensed Medium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GoogleSheet</a:t>
            </a:r>
            <a:endParaRPr lang="en-US" sz="2400" spc="-39" dirty="0">
              <a:solidFill>
                <a:srgbClr val="41C1BA"/>
              </a:solidFill>
              <a:latin typeface="Prompt Black" panose="00000A00000000000000" pitchFamily="2" charset="-34"/>
              <a:cs typeface="Prompt Black" panose="00000A00000000000000" pitchFamily="2" charset="-34"/>
              <a:sym typeface="Fira Sans Extra Condensed Medium"/>
            </a:endParaRPr>
          </a:p>
        </p:txBody>
      </p:sp>
      <p:sp>
        <p:nvSpPr>
          <p:cNvPr id="6" name="TextBox 25">
            <a:hlinkClick r:id="rId21" action="ppaction://hlinksldjump"/>
            <a:extLst>
              <a:ext uri="{FF2B5EF4-FFF2-40B4-BE49-F238E27FC236}">
                <a16:creationId xmlns:a16="http://schemas.microsoft.com/office/drawing/2014/main" id="{4B14451C-CBFC-DE77-5AAD-DD241540EE80}"/>
              </a:ext>
            </a:extLst>
          </p:cNvPr>
          <p:cNvSpPr txBox="1"/>
          <p:nvPr/>
        </p:nvSpPr>
        <p:spPr>
          <a:xfrm>
            <a:off x="3436087" y="138105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1681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2597578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6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17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5215920" y="280564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67634B-E2ED-AD37-BF95-9054CA0D4B89}"/>
              </a:ext>
            </a:extLst>
          </p:cNvPr>
          <p:cNvGrpSpPr/>
          <p:nvPr/>
        </p:nvGrpSpPr>
        <p:grpSpPr>
          <a:xfrm>
            <a:off x="544480" y="1521474"/>
            <a:ext cx="12192000" cy="8475514"/>
            <a:chOff x="0" y="-1617512"/>
            <a:chExt cx="12192000" cy="8475514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58584E6A-D279-D004-A6DE-8EF82FBA69EA}"/>
                </a:ext>
              </a:extLst>
            </p:cNvPr>
            <p:cNvGrpSpPr/>
            <p:nvPr/>
          </p:nvGrpSpPr>
          <p:grpSpPr>
            <a:xfrm>
              <a:off x="0" y="198899"/>
              <a:ext cx="12192000" cy="6659103"/>
              <a:chOff x="0" y="267782"/>
              <a:chExt cx="24384000" cy="13318206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DE6B6AC4-9506-FCFC-4527-260CFC323437}"/>
                  </a:ext>
                </a:extLst>
              </p:cNvPr>
              <p:cNvSpPr/>
              <p:nvPr/>
            </p:nvSpPr>
            <p:spPr>
              <a:xfrm>
                <a:off x="8902536" y="468690"/>
                <a:ext cx="387694" cy="387694"/>
              </a:xfrm>
              <a:custGeom>
                <a:avLst/>
                <a:gdLst/>
                <a:ahLst/>
                <a:cxnLst/>
                <a:rect l="l" t="t" r="r" b="b"/>
                <a:pathLst>
                  <a:path w="387694" h="387694">
                    <a:moveTo>
                      <a:pt x="0" y="0"/>
                    </a:moveTo>
                    <a:lnTo>
                      <a:pt x="387695" y="0"/>
                    </a:lnTo>
                    <a:lnTo>
                      <a:pt x="387695" y="387694"/>
                    </a:lnTo>
                    <a:lnTo>
                      <a:pt x="0" y="3876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40679FAF-A91B-A51F-9131-F769E3A7B166}"/>
                  </a:ext>
                </a:extLst>
              </p:cNvPr>
              <p:cNvSpPr txBox="1"/>
              <p:nvPr/>
            </p:nvSpPr>
            <p:spPr>
              <a:xfrm>
                <a:off x="0" y="1215310"/>
                <a:ext cx="24384000" cy="1237067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8C06A680-294A-894F-B968-D46F75ACAA5C}"/>
                  </a:ext>
                </a:extLst>
              </p:cNvPr>
              <p:cNvSpPr txBox="1"/>
              <p:nvPr/>
            </p:nvSpPr>
            <p:spPr>
              <a:xfrm>
                <a:off x="2134358" y="1619786"/>
                <a:ext cx="20878044" cy="72842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  <p:sp>
            <p:nvSpPr>
              <p:cNvPr id="28" name="TextBox 21">
                <a:extLst>
                  <a:ext uri="{FF2B5EF4-FFF2-40B4-BE49-F238E27FC236}">
                    <a16:creationId xmlns:a16="http://schemas.microsoft.com/office/drawing/2014/main" id="{EBF90255-5355-3C26-C556-0B69774094F2}"/>
                  </a:ext>
                </a:extLst>
              </p:cNvPr>
              <p:cNvSpPr txBox="1"/>
              <p:nvPr/>
            </p:nvSpPr>
            <p:spPr>
              <a:xfrm>
                <a:off x="522602" y="267782"/>
                <a:ext cx="646864" cy="67485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sp>
          <p:nvSpPr>
            <p:cNvPr id="16" name="TextBox 38">
              <a:extLst>
                <a:ext uri="{FF2B5EF4-FFF2-40B4-BE49-F238E27FC236}">
                  <a16:creationId xmlns:a16="http://schemas.microsoft.com/office/drawing/2014/main" id="{EFB77A5F-1A2E-637C-B299-5B2F6E1DD6E6}"/>
                </a:ext>
              </a:extLst>
            </p:cNvPr>
            <p:cNvSpPr txBox="1"/>
            <p:nvPr/>
          </p:nvSpPr>
          <p:spPr>
            <a:xfrm>
              <a:off x="255620" y="-1617512"/>
              <a:ext cx="11096610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>
                  <a:solidFill>
                    <a:srgbClr val="0375A0"/>
                  </a:solidFill>
                  <a:latin typeface="Anton"/>
                </a:rPr>
                <a:t>Identifying Key Challenges</a:t>
              </a:r>
            </a:p>
          </p:txBody>
        </p:sp>
        <p:sp>
          <p:nvSpPr>
            <p:cNvPr id="18" name="TextBox 41">
              <a:extLst>
                <a:ext uri="{FF2B5EF4-FFF2-40B4-BE49-F238E27FC236}">
                  <a16:creationId xmlns:a16="http://schemas.microsoft.com/office/drawing/2014/main" id="{676F613B-28C3-64C2-DF16-4C5BF948AF83}"/>
                </a:ext>
              </a:extLst>
            </p:cNvPr>
            <p:cNvSpPr txBox="1"/>
            <p:nvPr/>
          </p:nvSpPr>
          <p:spPr>
            <a:xfrm>
              <a:off x="250712" y="-662495"/>
              <a:ext cx="7397434" cy="40010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400" b="1" spc="-39" dirty="0">
                  <a:solidFill>
                    <a:srgbClr val="5EB2FC"/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Lack of Centralized Communication</a:t>
              </a:r>
              <a:endParaRPr lang="he-IL" sz="2400" b="1" spc="-39" dirty="0">
                <a:solidFill>
                  <a:srgbClr val="5EB2FC"/>
                </a:solidFill>
                <a:latin typeface="Prompt Black" panose="00000A00000000000000" pitchFamily="2" charset="-34"/>
                <a:cs typeface="Prompt"/>
              </a:endParaRPr>
            </a:p>
            <a:p>
              <a: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Disconnected channels make it difficult to streamline project coordination.</a:t>
              </a:r>
              <a:endParaRPr lang="he-IL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endParaRPr>
            </a:p>
            <a:p>
              <a:endPara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endParaRPr>
            </a:p>
            <a:p>
              <a:r>
                <a:rPr lang="en-US" sz="2400" spc="-39" dirty="0">
                  <a:solidFill>
                    <a:srgbClr val="5EB2FC"/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Manual Tracking and Data Entry</a:t>
              </a:r>
            </a:p>
            <a:p>
              <a: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Data is tracked manually using Google Sheets and Excel.</a:t>
              </a:r>
              <a:b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</a:br>
              <a:endPara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endParaRPr>
            </a:p>
            <a:p>
              <a:r>
                <a:rPr lang="en-US" sz="2400" spc="-39" dirty="0">
                  <a:solidFill>
                    <a:srgbClr val="5EB2FC"/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Delays in Submitting Scores</a:t>
              </a:r>
            </a:p>
            <a:p>
              <a: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Manual collection of grades and feedbacks.</a:t>
              </a:r>
              <a:b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</a:br>
              <a:endParaRPr lang="he-IL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endParaRPr>
            </a:p>
            <a:p>
              <a:r>
                <a:rPr lang="en-US" sz="2400" spc="-39" dirty="0">
                  <a:solidFill>
                    <a:srgbClr val="5EB2FC"/>
                  </a:solidFill>
                  <a:latin typeface="Prompt Black" panose="00000A00000000000000" pitchFamily="2" charset="-34"/>
                  <a:cs typeface="Prompt Black" panose="00000A00000000000000" pitchFamily="2" charset="-34"/>
                </a:rPr>
                <a:t>Time-Consuming Presentation Scheduling</a:t>
              </a:r>
            </a:p>
            <a:p>
              <a:r>
                <a:rPr lang="en-US" sz="2000" spc="-3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cs typeface="Prompt"/>
                </a:rPr>
                <a:t>Scheduling presentations involves multiple email follow-ups.</a:t>
              </a:r>
              <a:endParaRPr lang="he-IL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67BB18BB-4DCF-64C4-C28A-BFEC2EB55A8F}"/>
                </a:ext>
              </a:extLst>
            </p:cNvPr>
            <p:cNvSpPr txBox="1"/>
            <p:nvPr/>
          </p:nvSpPr>
          <p:spPr>
            <a:xfrm>
              <a:off x="237954" y="241404"/>
              <a:ext cx="327485" cy="34165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8A9029-329E-3852-95EA-0D7135528861}"/>
              </a:ext>
            </a:extLst>
          </p:cNvPr>
          <p:cNvGrpSpPr/>
          <p:nvPr/>
        </p:nvGrpSpPr>
        <p:grpSpPr>
          <a:xfrm>
            <a:off x="8513732" y="1263037"/>
            <a:ext cx="3620856" cy="6400800"/>
            <a:chOff x="8513732" y="1263037"/>
            <a:chExt cx="3620856" cy="6400800"/>
          </a:xfrm>
        </p:grpSpPr>
        <p:grpSp>
          <p:nvGrpSpPr>
            <p:cNvPr id="31" name="קבוצה 130">
              <a:extLst>
                <a:ext uri="{FF2B5EF4-FFF2-40B4-BE49-F238E27FC236}">
                  <a16:creationId xmlns:a16="http://schemas.microsoft.com/office/drawing/2014/main" id="{7F6B8DF7-681D-6EEC-BF75-49E29BF9FEBE}"/>
                </a:ext>
              </a:extLst>
            </p:cNvPr>
            <p:cNvGrpSpPr/>
            <p:nvPr/>
          </p:nvGrpSpPr>
          <p:grpSpPr>
            <a:xfrm>
              <a:off x="8513732" y="1263037"/>
              <a:ext cx="3620856" cy="6400800"/>
              <a:chOff x="8513732" y="1263037"/>
              <a:chExt cx="3620856" cy="6400800"/>
            </a:xfrm>
          </p:grpSpPr>
          <p:sp>
            <p:nvSpPr>
              <p:cNvPr id="33" name="Google Shape;57;p15">
                <a:extLst>
                  <a:ext uri="{FF2B5EF4-FFF2-40B4-BE49-F238E27FC236}">
                    <a16:creationId xmlns:a16="http://schemas.microsoft.com/office/drawing/2014/main" id="{B13CF4C9-B8AE-BF18-BAE0-D51574D1B2CE}"/>
                  </a:ext>
                </a:extLst>
              </p:cNvPr>
              <p:cNvSpPr/>
              <p:nvPr/>
            </p:nvSpPr>
            <p:spPr>
              <a:xfrm>
                <a:off x="10310069" y="1263037"/>
                <a:ext cx="32876" cy="64008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66415" extrusionOk="0">
                    <a:moveTo>
                      <a:pt x="751" y="1"/>
                    </a:moveTo>
                    <a:cubicBezTo>
                      <a:pt x="346" y="1"/>
                      <a:pt x="1" y="334"/>
                      <a:pt x="1" y="751"/>
                    </a:cubicBezTo>
                    <a:lnTo>
                      <a:pt x="1" y="165664"/>
                    </a:lnTo>
                    <a:cubicBezTo>
                      <a:pt x="1" y="166081"/>
                      <a:pt x="334" y="166414"/>
                      <a:pt x="751" y="166414"/>
                    </a:cubicBezTo>
                    <a:cubicBezTo>
                      <a:pt x="1167" y="166414"/>
                      <a:pt x="1513" y="166081"/>
                      <a:pt x="1513" y="165664"/>
                    </a:cubicBezTo>
                    <a:lnTo>
                      <a:pt x="1513" y="751"/>
                    </a:lnTo>
                    <a:cubicBezTo>
                      <a:pt x="1513" y="334"/>
                      <a:pt x="1167" y="1"/>
                      <a:pt x="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34" name="Google Shape;67;p15">
                <a:extLst>
                  <a:ext uri="{FF2B5EF4-FFF2-40B4-BE49-F238E27FC236}">
                    <a16:creationId xmlns:a16="http://schemas.microsoft.com/office/drawing/2014/main" id="{82BCB8B0-6F24-FE8C-9D0F-29874830480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48" y="5229566"/>
                <a:ext cx="1941340" cy="914401"/>
                <a:chOff x="2723278" y="2387425"/>
                <a:chExt cx="2078594" cy="979041"/>
              </a:xfrm>
            </p:grpSpPr>
            <p:sp>
              <p:nvSpPr>
                <p:cNvPr id="78" name="Google Shape;68;p15">
                  <a:extLst>
                    <a:ext uri="{FF2B5EF4-FFF2-40B4-BE49-F238E27FC236}">
                      <a16:creationId xmlns:a16="http://schemas.microsoft.com/office/drawing/2014/main" id="{A5A2AD3A-FF78-9596-83AA-2ADC985EAC13}"/>
                    </a:ext>
                  </a:extLst>
                </p:cNvPr>
                <p:cNvSpPr/>
                <p:nvPr/>
              </p:nvSpPr>
              <p:spPr>
                <a:xfrm>
                  <a:off x="2723278" y="240554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49" y="1"/>
                      </a:moveTo>
                      <a:cubicBezTo>
                        <a:pt x="16321" y="1"/>
                        <a:pt x="14715" y="1515"/>
                        <a:pt x="14657" y="3431"/>
                      </a:cubicBezTo>
                      <a:lnTo>
                        <a:pt x="14348" y="12599"/>
                      </a:lnTo>
                      <a:cubicBezTo>
                        <a:pt x="14312" y="13708"/>
                        <a:pt x="13396" y="14577"/>
                        <a:pt x="12283" y="14577"/>
                      </a:cubicBezTo>
                      <a:cubicBezTo>
                        <a:pt x="12261" y="14577"/>
                        <a:pt x="12239" y="14576"/>
                        <a:pt x="12216" y="14576"/>
                      </a:cubicBezTo>
                      <a:lnTo>
                        <a:pt x="8871" y="14468"/>
                      </a:lnTo>
                      <a:cubicBezTo>
                        <a:pt x="8121" y="14433"/>
                        <a:pt x="7466" y="14016"/>
                        <a:pt x="7132" y="13397"/>
                      </a:cubicBezTo>
                      <a:cubicBezTo>
                        <a:pt x="6501" y="12301"/>
                        <a:pt x="5334" y="11539"/>
                        <a:pt x="3965" y="11504"/>
                      </a:cubicBezTo>
                      <a:cubicBezTo>
                        <a:pt x="3921" y="11502"/>
                        <a:pt x="3876" y="11501"/>
                        <a:pt x="3832" y="11501"/>
                      </a:cubicBezTo>
                      <a:cubicBezTo>
                        <a:pt x="1807" y="11501"/>
                        <a:pt x="130" y="13084"/>
                        <a:pt x="60" y="15099"/>
                      </a:cubicBezTo>
                      <a:cubicBezTo>
                        <a:pt x="0" y="17159"/>
                        <a:pt x="1632" y="18886"/>
                        <a:pt x="3715" y="18957"/>
                      </a:cubicBezTo>
                      <a:cubicBezTo>
                        <a:pt x="3760" y="18959"/>
                        <a:pt x="3806" y="18959"/>
                        <a:pt x="3850" y="18959"/>
                      </a:cubicBezTo>
                      <a:cubicBezTo>
                        <a:pt x="5164" y="18959"/>
                        <a:pt x="6322" y="18291"/>
                        <a:pt x="7001" y="17266"/>
                      </a:cubicBezTo>
                      <a:cubicBezTo>
                        <a:pt x="7371" y="16700"/>
                        <a:pt x="8021" y="16325"/>
                        <a:pt x="8745" y="16325"/>
                      </a:cubicBezTo>
                      <a:cubicBezTo>
                        <a:pt x="8767" y="16325"/>
                        <a:pt x="8789" y="16325"/>
                        <a:pt x="8811" y="16326"/>
                      </a:cubicBezTo>
                      <a:lnTo>
                        <a:pt x="12157" y="16433"/>
                      </a:lnTo>
                      <a:cubicBezTo>
                        <a:pt x="13300" y="16469"/>
                        <a:pt x="14193" y="17421"/>
                        <a:pt x="14157" y="18540"/>
                      </a:cubicBezTo>
                      <a:lnTo>
                        <a:pt x="14097" y="20481"/>
                      </a:lnTo>
                      <a:cubicBezTo>
                        <a:pt x="14026" y="22434"/>
                        <a:pt x="15586" y="24077"/>
                        <a:pt x="17562" y="24148"/>
                      </a:cubicBezTo>
                      <a:lnTo>
                        <a:pt x="47459" y="25124"/>
                      </a:lnTo>
                      <a:cubicBezTo>
                        <a:pt x="47503" y="25126"/>
                        <a:pt x="47548" y="25127"/>
                        <a:pt x="47592" y="25127"/>
                      </a:cubicBezTo>
                      <a:cubicBezTo>
                        <a:pt x="49520" y="25127"/>
                        <a:pt x="51104" y="23616"/>
                        <a:pt x="51174" y="21695"/>
                      </a:cubicBezTo>
                      <a:lnTo>
                        <a:pt x="51733" y="4658"/>
                      </a:lnTo>
                      <a:cubicBezTo>
                        <a:pt x="51793" y="2693"/>
                        <a:pt x="50245" y="1050"/>
                        <a:pt x="48257" y="991"/>
                      </a:cubicBezTo>
                      <a:lnTo>
                        <a:pt x="18360" y="2"/>
                      </a:lnTo>
                      <a:cubicBezTo>
                        <a:pt x="18323" y="1"/>
                        <a:pt x="18286" y="1"/>
                        <a:pt x="18249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9" name="Google Shape;69;p15">
                  <a:extLst>
                    <a:ext uri="{FF2B5EF4-FFF2-40B4-BE49-F238E27FC236}">
                      <a16:creationId xmlns:a16="http://schemas.microsoft.com/office/drawing/2014/main" id="{CA6F850D-2D47-D2BA-D9E6-58AF2E8D2010}"/>
                    </a:ext>
                  </a:extLst>
                </p:cNvPr>
                <p:cNvSpPr/>
                <p:nvPr/>
              </p:nvSpPr>
              <p:spPr>
                <a:xfrm>
                  <a:off x="4624272" y="264341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0" y="1"/>
                      </a:moveTo>
                      <a:lnTo>
                        <a:pt x="0" y="6014"/>
                      </a:lnTo>
                      <a:lnTo>
                        <a:pt x="1643" y="6014"/>
                      </a:lnTo>
                      <a:cubicBezTo>
                        <a:pt x="3298" y="6014"/>
                        <a:pt x="4643" y="4668"/>
                        <a:pt x="4643" y="3001"/>
                      </a:cubicBezTo>
                      <a:cubicBezTo>
                        <a:pt x="4643" y="2180"/>
                        <a:pt x="4310" y="1430"/>
                        <a:pt x="3762" y="882"/>
                      </a:cubicBezTo>
                      <a:cubicBezTo>
                        <a:pt x="3215" y="334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rgbClr val="1B1B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0" name="Google Shape;70;p15">
                  <a:extLst>
                    <a:ext uri="{FF2B5EF4-FFF2-40B4-BE49-F238E27FC236}">
                      <a16:creationId xmlns:a16="http://schemas.microsoft.com/office/drawing/2014/main" id="{C06B5037-4586-A003-9AB8-B27EF5747333}"/>
                    </a:ext>
                  </a:extLst>
                </p:cNvPr>
                <p:cNvSpPr/>
                <p:nvPr/>
              </p:nvSpPr>
              <p:spPr>
                <a:xfrm>
                  <a:off x="2725573" y="2387840"/>
                  <a:ext cx="1939698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47" extrusionOk="0">
                      <a:moveTo>
                        <a:pt x="17597" y="1"/>
                      </a:moveTo>
                      <a:cubicBezTo>
                        <a:pt x="15633" y="1"/>
                        <a:pt x="14037" y="1585"/>
                        <a:pt x="14037" y="3549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5"/>
                        <a:pt x="11990" y="14765"/>
                      </a:cubicBezTo>
                      <a:lnTo>
                        <a:pt x="8692" y="14765"/>
                      </a:lnTo>
                      <a:cubicBezTo>
                        <a:pt x="7941" y="14765"/>
                        <a:pt x="7287" y="14360"/>
                        <a:pt x="6929" y="13753"/>
                      </a:cubicBezTo>
                      <a:cubicBezTo>
                        <a:pt x="6275" y="12681"/>
                        <a:pt x="5084" y="11955"/>
                        <a:pt x="3739" y="11955"/>
                      </a:cubicBezTo>
                      <a:cubicBezTo>
                        <a:pt x="1679" y="11955"/>
                        <a:pt x="0" y="13634"/>
                        <a:pt x="0" y="15693"/>
                      </a:cubicBezTo>
                      <a:cubicBezTo>
                        <a:pt x="0" y="17753"/>
                        <a:pt x="1679" y="19420"/>
                        <a:pt x="3739" y="19420"/>
                      </a:cubicBezTo>
                      <a:cubicBezTo>
                        <a:pt x="5084" y="19420"/>
                        <a:pt x="6275" y="18706"/>
                        <a:pt x="6929" y="17622"/>
                      </a:cubicBezTo>
                      <a:cubicBezTo>
                        <a:pt x="7287" y="17027"/>
                        <a:pt x="7941" y="16622"/>
                        <a:pt x="8692" y="16622"/>
                      </a:cubicBezTo>
                      <a:lnTo>
                        <a:pt x="11990" y="16622"/>
                      </a:lnTo>
                      <a:cubicBezTo>
                        <a:pt x="13121" y="16622"/>
                        <a:pt x="14037" y="17539"/>
                        <a:pt x="14037" y="18670"/>
                      </a:cubicBezTo>
                      <a:lnTo>
                        <a:pt x="14037" y="20599"/>
                      </a:lnTo>
                      <a:cubicBezTo>
                        <a:pt x="14037" y="22551"/>
                        <a:pt x="15633" y="24147"/>
                        <a:pt x="17597" y="24147"/>
                      </a:cubicBezTo>
                      <a:lnTo>
                        <a:pt x="47173" y="24147"/>
                      </a:lnTo>
                      <a:cubicBezTo>
                        <a:pt x="49137" y="24147"/>
                        <a:pt x="50721" y="22551"/>
                        <a:pt x="50721" y="20599"/>
                      </a:cubicBezTo>
                      <a:lnTo>
                        <a:pt x="50721" y="3549"/>
                      </a:lnTo>
                      <a:cubicBezTo>
                        <a:pt x="50721" y="1585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1" name="Google Shape;71;p15">
                  <a:extLst>
                    <a:ext uri="{FF2B5EF4-FFF2-40B4-BE49-F238E27FC236}">
                      <a16:creationId xmlns:a16="http://schemas.microsoft.com/office/drawing/2014/main" id="{0CFBEE53-0FD7-E06D-B95F-DC1777943985}"/>
                    </a:ext>
                  </a:extLst>
                </p:cNvPr>
                <p:cNvSpPr/>
                <p:nvPr/>
              </p:nvSpPr>
              <p:spPr>
                <a:xfrm>
                  <a:off x="2752419" y="2871873"/>
                  <a:ext cx="232247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0"/>
                      </a:moveTo>
                      <a:cubicBezTo>
                        <a:pt x="1358" y="0"/>
                        <a:pt x="0" y="1358"/>
                        <a:pt x="0" y="3036"/>
                      </a:cubicBezTo>
                      <a:cubicBezTo>
                        <a:pt x="0" y="4715"/>
                        <a:pt x="1358" y="6072"/>
                        <a:pt x="3037" y="6072"/>
                      </a:cubicBezTo>
                      <a:cubicBezTo>
                        <a:pt x="4715" y="6072"/>
                        <a:pt x="6073" y="4715"/>
                        <a:pt x="6073" y="3036"/>
                      </a:cubicBezTo>
                      <a:cubicBezTo>
                        <a:pt x="6073" y="1358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2" name="Google Shape;72;p15">
                  <a:extLst>
                    <a:ext uri="{FF2B5EF4-FFF2-40B4-BE49-F238E27FC236}">
                      <a16:creationId xmlns:a16="http://schemas.microsoft.com/office/drawing/2014/main" id="{8909D241-90FC-953A-460B-4F99042355C3}"/>
                    </a:ext>
                  </a:extLst>
                </p:cNvPr>
                <p:cNvSpPr/>
                <p:nvPr/>
              </p:nvSpPr>
              <p:spPr>
                <a:xfrm>
                  <a:off x="3195458" y="241731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1465" y="1"/>
                        <a:pt x="191" y="1168"/>
                        <a:pt x="12" y="2656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80"/>
                        <a:pt x="1346" y="6025"/>
                        <a:pt x="3001" y="6025"/>
                      </a:cubicBezTo>
                      <a:lnTo>
                        <a:pt x="39005" y="6025"/>
                      </a:lnTo>
                      <a:cubicBezTo>
                        <a:pt x="39827" y="6025"/>
                        <a:pt x="40589" y="6359"/>
                        <a:pt x="41124" y="6906"/>
                      </a:cubicBezTo>
                      <a:cubicBezTo>
                        <a:pt x="41589" y="7371"/>
                        <a:pt x="41898" y="7990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92"/>
                        <a:pt x="41672" y="1430"/>
                        <a:pt x="41124" y="894"/>
                      </a:cubicBezTo>
                      <a:cubicBezTo>
                        <a:pt x="40589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3" name="Google Shape;73;p15">
                  <a:extLst>
                    <a:ext uri="{FF2B5EF4-FFF2-40B4-BE49-F238E27FC236}">
                      <a16:creationId xmlns:a16="http://schemas.microsoft.com/office/drawing/2014/main" id="{49047E0B-00B7-9056-3DC7-056CA104F0E5}"/>
                    </a:ext>
                  </a:extLst>
                </p:cNvPr>
                <p:cNvSpPr/>
                <p:nvPr/>
              </p:nvSpPr>
              <p:spPr>
                <a:xfrm>
                  <a:off x="3195458" y="2387428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1346" y="0"/>
                        <a:pt x="0" y="1346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77" y="6346"/>
                        <a:pt x="41124" y="6894"/>
                      </a:cubicBezTo>
                      <a:cubicBezTo>
                        <a:pt x="41672" y="7442"/>
                        <a:pt x="42005" y="8192"/>
                        <a:pt x="42005" y="9013"/>
                      </a:cubicBez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77" y="334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84" name="Google Shape;74;p15">
                  <a:extLst>
                    <a:ext uri="{FF2B5EF4-FFF2-40B4-BE49-F238E27FC236}">
                      <a16:creationId xmlns:a16="http://schemas.microsoft.com/office/drawing/2014/main" id="{54638A62-82A6-994F-65D3-9622DAA6890C}"/>
                    </a:ext>
                  </a:extLst>
                </p:cNvPr>
                <p:cNvSpPr txBox="1"/>
                <p:nvPr/>
              </p:nvSpPr>
              <p:spPr>
                <a:xfrm>
                  <a:off x="3265722" y="2715750"/>
                  <a:ext cx="13902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400">
                      <a:latin typeface="Prompt" panose="00000500000000000000" pitchFamily="2" charset="-34"/>
                      <a:cs typeface="Prompt" panose="00000500000000000000" pitchFamily="2" charset="-34"/>
                    </a:rPr>
                    <a:t>WBS</a:t>
                  </a:r>
                </a:p>
              </p:txBody>
            </p:sp>
            <p:sp>
              <p:nvSpPr>
                <p:cNvPr id="85" name="Google Shape;75;p15">
                  <a:extLst>
                    <a:ext uri="{FF2B5EF4-FFF2-40B4-BE49-F238E27FC236}">
                      <a16:creationId xmlns:a16="http://schemas.microsoft.com/office/drawing/2014/main" id="{CF08C7BD-5AC0-B472-7D00-114F3828862F}"/>
                    </a:ext>
                  </a:extLst>
                </p:cNvPr>
                <p:cNvSpPr txBox="1"/>
                <p:nvPr/>
              </p:nvSpPr>
              <p:spPr>
                <a:xfrm>
                  <a:off x="3195450" y="2387425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35" name="Google Shape;76;p15">
                <a:extLst>
                  <a:ext uri="{FF2B5EF4-FFF2-40B4-BE49-F238E27FC236}">
                    <a16:creationId xmlns:a16="http://schemas.microsoft.com/office/drawing/2014/main" id="{8381A031-4630-6CD0-F14D-9D9EBDADE59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93246" y="2678861"/>
                <a:ext cx="1940437" cy="914400"/>
                <a:chOff x="2723278" y="1150750"/>
                <a:chExt cx="2078594" cy="979497"/>
              </a:xfrm>
            </p:grpSpPr>
            <p:sp>
              <p:nvSpPr>
                <p:cNvPr id="71" name="Google Shape;77;p15">
                  <a:extLst>
                    <a:ext uri="{FF2B5EF4-FFF2-40B4-BE49-F238E27FC236}">
                      <a16:creationId xmlns:a16="http://schemas.microsoft.com/office/drawing/2014/main" id="{FB6838A2-73E5-90E1-D13D-1E59404CCF6C}"/>
                    </a:ext>
                  </a:extLst>
                </p:cNvPr>
                <p:cNvSpPr/>
                <p:nvPr/>
              </p:nvSpPr>
              <p:spPr>
                <a:xfrm>
                  <a:off x="2723278" y="1169328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18228" y="1"/>
                      </a:moveTo>
                      <a:cubicBezTo>
                        <a:pt x="16310" y="1"/>
                        <a:pt x="14715" y="1511"/>
                        <a:pt x="14657" y="3432"/>
                      </a:cubicBezTo>
                      <a:lnTo>
                        <a:pt x="14348" y="12588"/>
                      </a:lnTo>
                      <a:cubicBezTo>
                        <a:pt x="14312" y="13697"/>
                        <a:pt x="13396" y="14565"/>
                        <a:pt x="12283" y="14565"/>
                      </a:cubicBezTo>
                      <a:cubicBezTo>
                        <a:pt x="12261" y="14565"/>
                        <a:pt x="12239" y="14565"/>
                        <a:pt x="12216" y="14564"/>
                      </a:cubicBezTo>
                      <a:lnTo>
                        <a:pt x="8871" y="14457"/>
                      </a:lnTo>
                      <a:cubicBezTo>
                        <a:pt x="8121" y="14433"/>
                        <a:pt x="7466" y="14005"/>
                        <a:pt x="7132" y="13397"/>
                      </a:cubicBezTo>
                      <a:cubicBezTo>
                        <a:pt x="6501" y="12302"/>
                        <a:pt x="5334" y="11540"/>
                        <a:pt x="3965" y="11492"/>
                      </a:cubicBezTo>
                      <a:cubicBezTo>
                        <a:pt x="3921" y="11491"/>
                        <a:pt x="3877" y="11490"/>
                        <a:pt x="3833" y="11490"/>
                      </a:cubicBezTo>
                      <a:cubicBezTo>
                        <a:pt x="1808" y="11490"/>
                        <a:pt x="130" y="13084"/>
                        <a:pt x="60" y="15100"/>
                      </a:cubicBezTo>
                      <a:cubicBezTo>
                        <a:pt x="0" y="17160"/>
                        <a:pt x="1632" y="18886"/>
                        <a:pt x="3715" y="18958"/>
                      </a:cubicBezTo>
                      <a:cubicBezTo>
                        <a:pt x="3750" y="18959"/>
                        <a:pt x="3784" y="18959"/>
                        <a:pt x="3818" y="18959"/>
                      </a:cubicBezTo>
                      <a:cubicBezTo>
                        <a:pt x="5145" y="18959"/>
                        <a:pt x="6317" y="18288"/>
                        <a:pt x="7001" y="17267"/>
                      </a:cubicBezTo>
                      <a:cubicBezTo>
                        <a:pt x="7371" y="16690"/>
                        <a:pt x="8020" y="16325"/>
                        <a:pt x="8743" y="16325"/>
                      </a:cubicBezTo>
                      <a:cubicBezTo>
                        <a:pt x="8765" y="16325"/>
                        <a:pt x="8788" y="16326"/>
                        <a:pt x="8811" y="16326"/>
                      </a:cubicBezTo>
                      <a:lnTo>
                        <a:pt x="12157" y="16434"/>
                      </a:lnTo>
                      <a:cubicBezTo>
                        <a:pt x="13300" y="16469"/>
                        <a:pt x="14193" y="17410"/>
                        <a:pt x="14157" y="18541"/>
                      </a:cubicBezTo>
                      <a:lnTo>
                        <a:pt x="14097" y="20470"/>
                      </a:lnTo>
                      <a:cubicBezTo>
                        <a:pt x="14026" y="22434"/>
                        <a:pt x="15586" y="24077"/>
                        <a:pt x="17562" y="24137"/>
                      </a:cubicBezTo>
                      <a:lnTo>
                        <a:pt x="47459" y="25125"/>
                      </a:lnTo>
                      <a:cubicBezTo>
                        <a:pt x="47496" y="25126"/>
                        <a:pt x="47533" y="25127"/>
                        <a:pt x="47570" y="25127"/>
                      </a:cubicBezTo>
                      <a:cubicBezTo>
                        <a:pt x="49509" y="25127"/>
                        <a:pt x="51103" y="23612"/>
                        <a:pt x="51174" y="21696"/>
                      </a:cubicBezTo>
                      <a:lnTo>
                        <a:pt x="51733" y="4646"/>
                      </a:lnTo>
                      <a:cubicBezTo>
                        <a:pt x="51793" y="2694"/>
                        <a:pt x="50245" y="1051"/>
                        <a:pt x="48257" y="979"/>
                      </a:cubicBezTo>
                      <a:lnTo>
                        <a:pt x="18360" y="3"/>
                      </a:lnTo>
                      <a:cubicBezTo>
                        <a:pt x="18316" y="1"/>
                        <a:pt x="18271" y="1"/>
                        <a:pt x="18228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2" name="Google Shape;78;p15">
                  <a:extLst>
                    <a:ext uri="{FF2B5EF4-FFF2-40B4-BE49-F238E27FC236}">
                      <a16:creationId xmlns:a16="http://schemas.microsoft.com/office/drawing/2014/main" id="{5DDE8471-A70C-EFC7-DA66-1FD0592DFC92}"/>
                    </a:ext>
                  </a:extLst>
                </p:cNvPr>
                <p:cNvSpPr/>
                <p:nvPr/>
              </p:nvSpPr>
              <p:spPr>
                <a:xfrm>
                  <a:off x="4624272" y="1406505"/>
                  <a:ext cx="177598" cy="256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26" extrusionOk="0">
                      <a:moveTo>
                        <a:pt x="0" y="1"/>
                      </a:moveTo>
                      <a:lnTo>
                        <a:pt x="0" y="6025"/>
                      </a:lnTo>
                      <a:lnTo>
                        <a:pt x="1643" y="6025"/>
                      </a:lnTo>
                      <a:cubicBezTo>
                        <a:pt x="3298" y="6025"/>
                        <a:pt x="4643" y="4668"/>
                        <a:pt x="4643" y="3013"/>
                      </a:cubicBezTo>
                      <a:cubicBezTo>
                        <a:pt x="4643" y="2179"/>
                        <a:pt x="4310" y="1429"/>
                        <a:pt x="3762" y="894"/>
                      </a:cubicBezTo>
                      <a:cubicBezTo>
                        <a:pt x="3215" y="346"/>
                        <a:pt x="2465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3" name="Google Shape;79;p15">
                  <a:extLst>
                    <a:ext uri="{FF2B5EF4-FFF2-40B4-BE49-F238E27FC236}">
                      <a16:creationId xmlns:a16="http://schemas.microsoft.com/office/drawing/2014/main" id="{2D3D7AA1-4640-5558-33AE-147A0A800064}"/>
                    </a:ext>
                  </a:extLst>
                </p:cNvPr>
                <p:cNvSpPr/>
                <p:nvPr/>
              </p:nvSpPr>
              <p:spPr>
                <a:xfrm>
                  <a:off x="2725573" y="1151201"/>
                  <a:ext cx="1939698" cy="9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1" h="24159" extrusionOk="0">
                      <a:moveTo>
                        <a:pt x="17597" y="1"/>
                      </a:moveTo>
                      <a:cubicBezTo>
                        <a:pt x="15633" y="1"/>
                        <a:pt x="14037" y="1596"/>
                        <a:pt x="14037" y="3561"/>
                      </a:cubicBezTo>
                      <a:lnTo>
                        <a:pt x="14037" y="12717"/>
                      </a:lnTo>
                      <a:cubicBezTo>
                        <a:pt x="14037" y="13848"/>
                        <a:pt x="13121" y="14764"/>
                        <a:pt x="11990" y="14764"/>
                      </a:cubicBezTo>
                      <a:lnTo>
                        <a:pt x="8692" y="14764"/>
                      </a:lnTo>
                      <a:cubicBezTo>
                        <a:pt x="7941" y="14764"/>
                        <a:pt x="7287" y="14360"/>
                        <a:pt x="6929" y="13764"/>
                      </a:cubicBezTo>
                      <a:cubicBezTo>
                        <a:pt x="6275" y="12681"/>
                        <a:pt x="5084" y="11966"/>
                        <a:pt x="3739" y="11966"/>
                      </a:cubicBezTo>
                      <a:cubicBezTo>
                        <a:pt x="1679" y="11966"/>
                        <a:pt x="0" y="13633"/>
                        <a:pt x="0" y="15693"/>
                      </a:cubicBezTo>
                      <a:cubicBezTo>
                        <a:pt x="0" y="17753"/>
                        <a:pt x="1679" y="19432"/>
                        <a:pt x="3739" y="19432"/>
                      </a:cubicBezTo>
                      <a:cubicBezTo>
                        <a:pt x="5084" y="19432"/>
                        <a:pt x="6275" y="18705"/>
                        <a:pt x="6929" y="17634"/>
                      </a:cubicBezTo>
                      <a:cubicBezTo>
                        <a:pt x="7287" y="17027"/>
                        <a:pt x="7941" y="16634"/>
                        <a:pt x="8692" y="16634"/>
                      </a:cubicBezTo>
                      <a:lnTo>
                        <a:pt x="11990" y="16634"/>
                      </a:lnTo>
                      <a:cubicBezTo>
                        <a:pt x="13121" y="16634"/>
                        <a:pt x="14037" y="17539"/>
                        <a:pt x="14037" y="18670"/>
                      </a:cubicBezTo>
                      <a:lnTo>
                        <a:pt x="14037" y="20598"/>
                      </a:lnTo>
                      <a:cubicBezTo>
                        <a:pt x="14037" y="22563"/>
                        <a:pt x="15633" y="24158"/>
                        <a:pt x="17597" y="24158"/>
                      </a:cubicBezTo>
                      <a:lnTo>
                        <a:pt x="47173" y="24158"/>
                      </a:lnTo>
                      <a:cubicBezTo>
                        <a:pt x="49137" y="24158"/>
                        <a:pt x="50721" y="22563"/>
                        <a:pt x="50721" y="20598"/>
                      </a:cubicBezTo>
                      <a:lnTo>
                        <a:pt x="50721" y="3561"/>
                      </a:lnTo>
                      <a:cubicBezTo>
                        <a:pt x="50721" y="1596"/>
                        <a:pt x="49137" y="1"/>
                        <a:pt x="47173" y="1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4" name="Google Shape;80;p15">
                  <a:extLst>
                    <a:ext uri="{FF2B5EF4-FFF2-40B4-BE49-F238E27FC236}">
                      <a16:creationId xmlns:a16="http://schemas.microsoft.com/office/drawing/2014/main" id="{FF208C53-D584-11D7-E729-C334BD2CA5FC}"/>
                    </a:ext>
                  </a:extLst>
                </p:cNvPr>
                <p:cNvSpPr/>
                <p:nvPr/>
              </p:nvSpPr>
              <p:spPr>
                <a:xfrm>
                  <a:off x="2752419" y="1635195"/>
                  <a:ext cx="232247" cy="232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4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5" name="Google Shape;81;p15">
                  <a:extLst>
                    <a:ext uri="{FF2B5EF4-FFF2-40B4-BE49-F238E27FC236}">
                      <a16:creationId xmlns:a16="http://schemas.microsoft.com/office/drawing/2014/main" id="{B8F7E4B8-FE5F-3092-345A-777049A09F1B}"/>
                    </a:ext>
                  </a:extLst>
                </p:cNvPr>
                <p:cNvSpPr/>
                <p:nvPr/>
              </p:nvSpPr>
              <p:spPr>
                <a:xfrm>
                  <a:off x="3195458" y="1181162"/>
                  <a:ext cx="1606414" cy="36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0"/>
                      </a:moveTo>
                      <a:cubicBezTo>
                        <a:pt x="1465" y="0"/>
                        <a:pt x="191" y="1155"/>
                        <a:pt x="12" y="2655"/>
                      </a:cubicBezTo>
                      <a:cubicBezTo>
                        <a:pt x="0" y="2775"/>
                        <a:pt x="0" y="2894"/>
                        <a:pt x="0" y="3013"/>
                      </a:cubicBezTo>
                      <a:cubicBezTo>
                        <a:pt x="0" y="4668"/>
                        <a:pt x="1346" y="6013"/>
                        <a:pt x="3001" y="6013"/>
                      </a:cubicBezTo>
                      <a:lnTo>
                        <a:pt x="39005" y="6013"/>
                      </a:lnTo>
                      <a:cubicBezTo>
                        <a:pt x="39827" y="6013"/>
                        <a:pt x="40589" y="6358"/>
                        <a:pt x="41124" y="6894"/>
                      </a:cubicBezTo>
                      <a:cubicBezTo>
                        <a:pt x="41589" y="7358"/>
                        <a:pt x="41898" y="7978"/>
                        <a:pt x="41982" y="8668"/>
                      </a:cubicBezTo>
                      <a:lnTo>
                        <a:pt x="42005" y="8311"/>
                      </a:lnTo>
                      <a:lnTo>
                        <a:pt x="42005" y="3013"/>
                      </a:lnTo>
                      <a:cubicBezTo>
                        <a:pt x="42005" y="2179"/>
                        <a:pt x="41672" y="1429"/>
                        <a:pt x="41124" y="881"/>
                      </a:cubicBezTo>
                      <a:cubicBezTo>
                        <a:pt x="40589" y="346"/>
                        <a:pt x="39827" y="0"/>
                        <a:pt x="39005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6" name="Google Shape;82;p15">
                  <a:extLst>
                    <a:ext uri="{FF2B5EF4-FFF2-40B4-BE49-F238E27FC236}">
                      <a16:creationId xmlns:a16="http://schemas.microsoft.com/office/drawing/2014/main" id="{186B7097-1A92-B808-2B46-A284C030BFDE}"/>
                    </a:ext>
                  </a:extLst>
                </p:cNvPr>
                <p:cNvSpPr/>
                <p:nvPr/>
              </p:nvSpPr>
              <p:spPr>
                <a:xfrm>
                  <a:off x="3195458" y="1150750"/>
                  <a:ext cx="1606414" cy="38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1346" y="1"/>
                        <a:pt x="0" y="1346"/>
                        <a:pt x="0" y="3013"/>
                      </a:cubicBezTo>
                      <a:cubicBezTo>
                        <a:pt x="0" y="4668"/>
                        <a:pt x="1346" y="6014"/>
                        <a:pt x="3001" y="6014"/>
                      </a:cubicBezTo>
                      <a:lnTo>
                        <a:pt x="39005" y="6014"/>
                      </a:lnTo>
                      <a:cubicBezTo>
                        <a:pt x="39827" y="6014"/>
                        <a:pt x="40577" y="6359"/>
                        <a:pt x="41124" y="6907"/>
                      </a:cubicBezTo>
                      <a:cubicBezTo>
                        <a:pt x="41672" y="7442"/>
                        <a:pt x="42005" y="8192"/>
                        <a:pt x="42005" y="9026"/>
                      </a:cubicBezTo>
                      <a:lnTo>
                        <a:pt x="42005" y="3013"/>
                      </a:lnTo>
                      <a:cubicBezTo>
                        <a:pt x="42005" y="2180"/>
                        <a:pt x="41672" y="1430"/>
                        <a:pt x="41124" y="882"/>
                      </a:cubicBezTo>
                      <a:cubicBezTo>
                        <a:pt x="40577" y="346"/>
                        <a:pt x="39827" y="1"/>
                        <a:pt x="39005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7" name="Google Shape;84;p15">
                  <a:extLst>
                    <a:ext uri="{FF2B5EF4-FFF2-40B4-BE49-F238E27FC236}">
                      <a16:creationId xmlns:a16="http://schemas.microsoft.com/office/drawing/2014/main" id="{3C7AC162-3338-75BC-ADA1-B6E9C7F27E91}"/>
                    </a:ext>
                  </a:extLst>
                </p:cNvPr>
                <p:cNvSpPr txBox="1"/>
                <p:nvPr/>
              </p:nvSpPr>
              <p:spPr>
                <a:xfrm>
                  <a:off x="3195450" y="115075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36" name="Google Shape;85;p15">
                <a:extLst>
                  <a:ext uri="{FF2B5EF4-FFF2-40B4-BE49-F238E27FC236}">
                    <a16:creationId xmlns:a16="http://schemas.microsoft.com/office/drawing/2014/main" id="{AFA63878-9012-38CE-E17B-83CD17E3B4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1433169"/>
                <a:ext cx="1942617" cy="914400"/>
                <a:chOff x="933838" y="532900"/>
                <a:chExt cx="2079971" cy="979046"/>
              </a:xfrm>
            </p:grpSpPr>
            <p:sp>
              <p:nvSpPr>
                <p:cNvPr id="54" name="Google Shape;86;p15">
                  <a:extLst>
                    <a:ext uri="{FF2B5EF4-FFF2-40B4-BE49-F238E27FC236}">
                      <a16:creationId xmlns:a16="http://schemas.microsoft.com/office/drawing/2014/main" id="{269BE0B3-9233-3CC1-117D-606681B025A8}"/>
                    </a:ext>
                  </a:extLst>
                </p:cNvPr>
                <p:cNvSpPr/>
                <p:nvPr/>
              </p:nvSpPr>
              <p:spPr>
                <a:xfrm>
                  <a:off x="1033115" y="551027"/>
                  <a:ext cx="1980694" cy="96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27" extrusionOk="0">
                      <a:moveTo>
                        <a:pt x="33544" y="1"/>
                      </a:moveTo>
                      <a:cubicBezTo>
                        <a:pt x="33507" y="1"/>
                        <a:pt x="33470" y="1"/>
                        <a:pt x="33433" y="2"/>
                      </a:cubicBezTo>
                      <a:lnTo>
                        <a:pt x="3537" y="990"/>
                      </a:lnTo>
                      <a:cubicBezTo>
                        <a:pt x="1548" y="1050"/>
                        <a:pt x="0" y="2693"/>
                        <a:pt x="60" y="4658"/>
                      </a:cubicBezTo>
                      <a:lnTo>
                        <a:pt x="620" y="21695"/>
                      </a:lnTo>
                      <a:cubicBezTo>
                        <a:pt x="690" y="23611"/>
                        <a:pt x="2284" y="25126"/>
                        <a:pt x="4211" y="25126"/>
                      </a:cubicBezTo>
                      <a:cubicBezTo>
                        <a:pt x="4248" y="25126"/>
                        <a:pt x="4285" y="25126"/>
                        <a:pt x="4322" y="25124"/>
                      </a:cubicBezTo>
                      <a:lnTo>
                        <a:pt x="34231" y="24136"/>
                      </a:lnTo>
                      <a:cubicBezTo>
                        <a:pt x="36207" y="24077"/>
                        <a:pt x="37767" y="22434"/>
                        <a:pt x="37696" y="20469"/>
                      </a:cubicBezTo>
                      <a:lnTo>
                        <a:pt x="37636" y="18540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26"/>
                      </a:lnTo>
                      <a:cubicBezTo>
                        <a:pt x="43004" y="16325"/>
                        <a:pt x="43026" y="16325"/>
                        <a:pt x="43049" y="16325"/>
                      </a:cubicBezTo>
                      <a:cubicBezTo>
                        <a:pt x="43772" y="16325"/>
                        <a:pt x="44422" y="16700"/>
                        <a:pt x="44792" y="17266"/>
                      </a:cubicBezTo>
                      <a:cubicBezTo>
                        <a:pt x="45460" y="18291"/>
                        <a:pt x="46628" y="18959"/>
                        <a:pt x="47943" y="18959"/>
                      </a:cubicBezTo>
                      <a:cubicBezTo>
                        <a:pt x="47988" y="18959"/>
                        <a:pt x="48033" y="18959"/>
                        <a:pt x="48078" y="18957"/>
                      </a:cubicBezTo>
                      <a:cubicBezTo>
                        <a:pt x="50162" y="18886"/>
                        <a:pt x="51793" y="17159"/>
                        <a:pt x="51721" y="15099"/>
                      </a:cubicBezTo>
                      <a:cubicBezTo>
                        <a:pt x="51663" y="13077"/>
                        <a:pt x="49974" y="11490"/>
                        <a:pt x="47940" y="11490"/>
                      </a:cubicBezTo>
                      <a:cubicBezTo>
                        <a:pt x="47903" y="11490"/>
                        <a:pt x="47865" y="11491"/>
                        <a:pt x="47828" y="11492"/>
                      </a:cubicBezTo>
                      <a:cubicBezTo>
                        <a:pt x="46459" y="11539"/>
                        <a:pt x="45292" y="12301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6"/>
                      </a:cubicBezTo>
                      <a:lnTo>
                        <a:pt x="39577" y="14575"/>
                      </a:lnTo>
                      <a:cubicBezTo>
                        <a:pt x="39555" y="14576"/>
                        <a:pt x="39533" y="14577"/>
                        <a:pt x="39511" y="14577"/>
                      </a:cubicBezTo>
                      <a:cubicBezTo>
                        <a:pt x="38397" y="14577"/>
                        <a:pt x="37480" y="13697"/>
                        <a:pt x="37434" y="12599"/>
                      </a:cubicBezTo>
                      <a:lnTo>
                        <a:pt x="37136" y="3431"/>
                      </a:lnTo>
                      <a:cubicBezTo>
                        <a:pt x="37078" y="1515"/>
                        <a:pt x="35472" y="1"/>
                        <a:pt x="33544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5" name="Google Shape;87;p15">
                  <a:extLst>
                    <a:ext uri="{FF2B5EF4-FFF2-40B4-BE49-F238E27FC236}">
                      <a16:creationId xmlns:a16="http://schemas.microsoft.com/office/drawing/2014/main" id="{2E1F4DEC-1985-817D-BAC7-5ED815E98E1B}"/>
                    </a:ext>
                  </a:extLst>
                </p:cNvPr>
                <p:cNvSpPr/>
                <p:nvPr/>
              </p:nvSpPr>
              <p:spPr>
                <a:xfrm>
                  <a:off x="933838" y="788897"/>
                  <a:ext cx="177598" cy="256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4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18"/>
                        <a:pt x="1" y="2180"/>
                        <a:pt x="1" y="3001"/>
                      </a:cubicBezTo>
                      <a:cubicBezTo>
                        <a:pt x="1" y="4668"/>
                        <a:pt x="1346" y="6014"/>
                        <a:pt x="3001" y="6014"/>
                      </a:cubicBezTo>
                      <a:lnTo>
                        <a:pt x="4644" y="6014"/>
                      </a:lnTo>
                      <a:lnTo>
                        <a:pt x="4644" y="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6" name="Google Shape;88;p15">
                  <a:extLst>
                    <a:ext uri="{FF2B5EF4-FFF2-40B4-BE49-F238E27FC236}">
                      <a16:creationId xmlns:a16="http://schemas.microsoft.com/office/drawing/2014/main" id="{6F9B7A80-990C-3057-FE45-01C0E45D80A2}"/>
                    </a:ext>
                  </a:extLst>
                </p:cNvPr>
                <p:cNvSpPr/>
                <p:nvPr/>
              </p:nvSpPr>
              <p:spPr>
                <a:xfrm>
                  <a:off x="1071816" y="532900"/>
                  <a:ext cx="1939277" cy="9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58" extrusionOk="0">
                      <a:moveTo>
                        <a:pt x="3549" y="0"/>
                      </a:moveTo>
                      <a:cubicBezTo>
                        <a:pt x="1584" y="0"/>
                        <a:pt x="1" y="1595"/>
                        <a:pt x="1" y="3560"/>
                      </a:cubicBezTo>
                      <a:lnTo>
                        <a:pt x="1" y="20610"/>
                      </a:lnTo>
                      <a:cubicBezTo>
                        <a:pt x="1" y="22562"/>
                        <a:pt x="1584" y="24158"/>
                        <a:pt x="3549" y="24158"/>
                      </a:cubicBezTo>
                      <a:lnTo>
                        <a:pt x="33124" y="24158"/>
                      </a:lnTo>
                      <a:cubicBezTo>
                        <a:pt x="35088" y="24158"/>
                        <a:pt x="36684" y="22562"/>
                        <a:pt x="36684" y="20610"/>
                      </a:cubicBezTo>
                      <a:lnTo>
                        <a:pt x="36684" y="18669"/>
                      </a:lnTo>
                      <a:cubicBezTo>
                        <a:pt x="36684" y="17550"/>
                        <a:pt x="37600" y="16633"/>
                        <a:pt x="38720" y="16633"/>
                      </a:cubicBezTo>
                      <a:lnTo>
                        <a:pt x="42030" y="16633"/>
                      </a:lnTo>
                      <a:cubicBezTo>
                        <a:pt x="42780" y="16633"/>
                        <a:pt x="43435" y="17038"/>
                        <a:pt x="43792" y="17633"/>
                      </a:cubicBezTo>
                      <a:cubicBezTo>
                        <a:pt x="44447" y="18705"/>
                        <a:pt x="45625" y="19431"/>
                        <a:pt x="46983" y="19431"/>
                      </a:cubicBezTo>
                      <a:cubicBezTo>
                        <a:pt x="49042" y="19431"/>
                        <a:pt x="50709" y="17752"/>
                        <a:pt x="50709" y="15692"/>
                      </a:cubicBezTo>
                      <a:cubicBezTo>
                        <a:pt x="50709" y="13633"/>
                        <a:pt x="49042" y="11966"/>
                        <a:pt x="46983" y="11966"/>
                      </a:cubicBezTo>
                      <a:cubicBezTo>
                        <a:pt x="45625" y="11966"/>
                        <a:pt x="44447" y="12692"/>
                        <a:pt x="43792" y="13764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28"/>
                      </a:cubicBezTo>
                      <a:lnTo>
                        <a:pt x="36684" y="3560"/>
                      </a:lnTo>
                      <a:cubicBezTo>
                        <a:pt x="36684" y="1595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7" name="Google Shape;89;p15">
                  <a:extLst>
                    <a:ext uri="{FF2B5EF4-FFF2-40B4-BE49-F238E27FC236}">
                      <a16:creationId xmlns:a16="http://schemas.microsoft.com/office/drawing/2014/main" id="{830587FA-40DA-4631-36DB-E043BD459802}"/>
                    </a:ext>
                  </a:extLst>
                </p:cNvPr>
                <p:cNvSpPr/>
                <p:nvPr/>
              </p:nvSpPr>
              <p:spPr>
                <a:xfrm>
                  <a:off x="2752419" y="1016894"/>
                  <a:ext cx="232247" cy="23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85" extrusionOk="0">
                      <a:moveTo>
                        <a:pt x="3037" y="0"/>
                      </a:moveTo>
                      <a:cubicBezTo>
                        <a:pt x="1358" y="0"/>
                        <a:pt x="0" y="1370"/>
                        <a:pt x="0" y="3036"/>
                      </a:cubicBezTo>
                      <a:cubicBezTo>
                        <a:pt x="0" y="4715"/>
                        <a:pt x="1358" y="6084"/>
                        <a:pt x="3037" y="6084"/>
                      </a:cubicBezTo>
                      <a:cubicBezTo>
                        <a:pt x="4715" y="6084"/>
                        <a:pt x="6073" y="4715"/>
                        <a:pt x="6073" y="3036"/>
                      </a:cubicBezTo>
                      <a:cubicBezTo>
                        <a:pt x="6073" y="1370"/>
                        <a:pt x="4715" y="0"/>
                        <a:pt x="3037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58" name="Google Shape;90;p15">
                  <a:extLst>
                    <a:ext uri="{FF2B5EF4-FFF2-40B4-BE49-F238E27FC236}">
                      <a16:creationId xmlns:a16="http://schemas.microsoft.com/office/drawing/2014/main" id="{25E732A7-E3B2-BEF7-1AD2-1C7878CFF425}"/>
                    </a:ext>
                  </a:extLst>
                </p:cNvPr>
                <p:cNvSpPr/>
                <p:nvPr/>
              </p:nvSpPr>
              <p:spPr>
                <a:xfrm>
                  <a:off x="935214" y="562799"/>
                  <a:ext cx="1606414" cy="36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69" extrusionOk="0">
                      <a:moveTo>
                        <a:pt x="3001" y="1"/>
                      </a:moveTo>
                      <a:cubicBezTo>
                        <a:pt x="2168" y="1"/>
                        <a:pt x="1417" y="346"/>
                        <a:pt x="882" y="882"/>
                      </a:cubicBezTo>
                      <a:cubicBezTo>
                        <a:pt x="334" y="1429"/>
                        <a:pt x="1" y="2180"/>
                        <a:pt x="1" y="3013"/>
                      </a:cubicBezTo>
                      <a:lnTo>
                        <a:pt x="1" y="8311"/>
                      </a:lnTo>
                      <a:lnTo>
                        <a:pt x="24" y="8668"/>
                      </a:lnTo>
                      <a:cubicBezTo>
                        <a:pt x="108" y="7978"/>
                        <a:pt x="417" y="7371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2894"/>
                        <a:pt x="42006" y="2775"/>
                        <a:pt x="41982" y="2656"/>
                      </a:cubicBezTo>
                      <a:cubicBezTo>
                        <a:pt x="41815" y="1168"/>
                        <a:pt x="40541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2" name="Google Shape;91;p15">
                  <a:extLst>
                    <a:ext uri="{FF2B5EF4-FFF2-40B4-BE49-F238E27FC236}">
                      <a16:creationId xmlns:a16="http://schemas.microsoft.com/office/drawing/2014/main" id="{1D0E0AFC-EFDD-BCE8-1BAC-D7352AA858DD}"/>
                    </a:ext>
                  </a:extLst>
                </p:cNvPr>
                <p:cNvSpPr/>
                <p:nvPr/>
              </p:nvSpPr>
              <p:spPr>
                <a:xfrm>
                  <a:off x="935214" y="532909"/>
                  <a:ext cx="1606414" cy="38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14" extrusionOk="0">
                      <a:moveTo>
                        <a:pt x="3001" y="0"/>
                      </a:moveTo>
                      <a:cubicBezTo>
                        <a:pt x="2168" y="0"/>
                        <a:pt x="1417" y="334"/>
                        <a:pt x="882" y="881"/>
                      </a:cubicBezTo>
                      <a:cubicBezTo>
                        <a:pt x="334" y="1417"/>
                        <a:pt x="1" y="2167"/>
                        <a:pt x="1" y="3001"/>
                      </a:cubicBezTo>
                      <a:lnTo>
                        <a:pt x="1" y="9013"/>
                      </a:lnTo>
                      <a:cubicBezTo>
                        <a:pt x="1" y="8192"/>
                        <a:pt x="334" y="7430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01"/>
                      </a:cubicBezTo>
                      <a:cubicBezTo>
                        <a:pt x="42006" y="1346"/>
                        <a:pt x="40660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3" name="Google Shape;92;p15">
                  <a:extLst>
                    <a:ext uri="{FF2B5EF4-FFF2-40B4-BE49-F238E27FC236}">
                      <a16:creationId xmlns:a16="http://schemas.microsoft.com/office/drawing/2014/main" id="{AFD9F157-27E5-7654-110B-52178B1338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99666" y="854270"/>
                  <a:ext cx="1597059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1400" dirty="0">
                      <a:latin typeface="Prompt" panose="00000500000000000000" pitchFamily="2" charset="-34"/>
                      <a:cs typeface="Prompt" panose="00000500000000000000" pitchFamily="2" charset="-34"/>
                    </a:rPr>
                    <a:t>Interviews</a:t>
                  </a:r>
                  <a:endParaRPr lang="en-US" sz="1200" dirty="0">
                    <a:latin typeface="Prompt" panose="00000500000000000000" pitchFamily="2" charset="-34"/>
                    <a:cs typeface="Prompt" panose="00000500000000000000" pitchFamily="2" charset="-34"/>
                  </a:endParaRPr>
                </a:p>
              </p:txBody>
            </p:sp>
            <p:sp>
              <p:nvSpPr>
                <p:cNvPr id="70" name="Google Shape;93;p15">
                  <a:extLst>
                    <a:ext uri="{FF2B5EF4-FFF2-40B4-BE49-F238E27FC236}">
                      <a16:creationId xmlns:a16="http://schemas.microsoft.com/office/drawing/2014/main" id="{8BF72AC7-FE6E-433C-37B3-72638C1B9083}"/>
                    </a:ext>
                  </a:extLst>
                </p:cNvPr>
                <p:cNvSpPr txBox="1"/>
                <p:nvPr/>
              </p:nvSpPr>
              <p:spPr>
                <a:xfrm>
                  <a:off x="1071825" y="532900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37" name="Google Shape;94;p15">
                <a:extLst>
                  <a:ext uri="{FF2B5EF4-FFF2-40B4-BE49-F238E27FC236}">
                    <a16:creationId xmlns:a16="http://schemas.microsoft.com/office/drawing/2014/main" id="{B0D202CB-99B8-5740-43F8-C65F7763C7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3732" y="3898765"/>
                <a:ext cx="1942556" cy="914400"/>
                <a:chOff x="933837" y="1769087"/>
                <a:chExt cx="2079970" cy="979077"/>
              </a:xfrm>
            </p:grpSpPr>
            <p:sp>
              <p:nvSpPr>
                <p:cNvPr id="39" name="Google Shape;95;p15">
                  <a:extLst>
                    <a:ext uri="{FF2B5EF4-FFF2-40B4-BE49-F238E27FC236}">
                      <a16:creationId xmlns:a16="http://schemas.microsoft.com/office/drawing/2014/main" id="{DB811591-3260-9E1C-555D-C6D5B17843B1}"/>
                    </a:ext>
                  </a:extLst>
                </p:cNvPr>
                <p:cNvSpPr/>
                <p:nvPr/>
              </p:nvSpPr>
              <p:spPr>
                <a:xfrm>
                  <a:off x="1033113" y="1787666"/>
                  <a:ext cx="1980694" cy="96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3" h="25116" extrusionOk="0">
                      <a:moveTo>
                        <a:pt x="33566" y="0"/>
                      </a:moveTo>
                      <a:cubicBezTo>
                        <a:pt x="33522" y="0"/>
                        <a:pt x="33478" y="1"/>
                        <a:pt x="33433" y="3"/>
                      </a:cubicBezTo>
                      <a:lnTo>
                        <a:pt x="3537" y="979"/>
                      </a:lnTo>
                      <a:cubicBezTo>
                        <a:pt x="1548" y="1050"/>
                        <a:pt x="0" y="2693"/>
                        <a:pt x="60" y="4646"/>
                      </a:cubicBezTo>
                      <a:lnTo>
                        <a:pt x="620" y="21684"/>
                      </a:lnTo>
                      <a:cubicBezTo>
                        <a:pt x="689" y="23604"/>
                        <a:pt x="2273" y="25115"/>
                        <a:pt x="4190" y="25115"/>
                      </a:cubicBezTo>
                      <a:cubicBezTo>
                        <a:pt x="4234" y="25115"/>
                        <a:pt x="4278" y="25114"/>
                        <a:pt x="4322" y="25113"/>
                      </a:cubicBezTo>
                      <a:lnTo>
                        <a:pt x="34231" y="24136"/>
                      </a:lnTo>
                      <a:cubicBezTo>
                        <a:pt x="36207" y="24065"/>
                        <a:pt x="37767" y="22422"/>
                        <a:pt x="37696" y="20469"/>
                      </a:cubicBezTo>
                      <a:lnTo>
                        <a:pt x="37636" y="18541"/>
                      </a:lnTo>
                      <a:cubicBezTo>
                        <a:pt x="37600" y="17409"/>
                        <a:pt x="38493" y="16469"/>
                        <a:pt x="39636" y="16433"/>
                      </a:cubicBezTo>
                      <a:lnTo>
                        <a:pt x="42982" y="16314"/>
                      </a:lnTo>
                      <a:cubicBezTo>
                        <a:pt x="43004" y="16313"/>
                        <a:pt x="43026" y="16313"/>
                        <a:pt x="43048" y="16313"/>
                      </a:cubicBezTo>
                      <a:cubicBezTo>
                        <a:pt x="43772" y="16313"/>
                        <a:pt x="44422" y="16689"/>
                        <a:pt x="44792" y="17267"/>
                      </a:cubicBezTo>
                      <a:cubicBezTo>
                        <a:pt x="45460" y="18280"/>
                        <a:pt x="46628" y="18948"/>
                        <a:pt x="47943" y="18948"/>
                      </a:cubicBezTo>
                      <a:cubicBezTo>
                        <a:pt x="47988" y="18948"/>
                        <a:pt x="48033" y="18947"/>
                        <a:pt x="48078" y="18945"/>
                      </a:cubicBezTo>
                      <a:cubicBezTo>
                        <a:pt x="50162" y="18886"/>
                        <a:pt x="51793" y="17159"/>
                        <a:pt x="51721" y="15100"/>
                      </a:cubicBezTo>
                      <a:cubicBezTo>
                        <a:pt x="51663" y="13084"/>
                        <a:pt x="49985" y="11490"/>
                        <a:pt x="47961" y="11490"/>
                      </a:cubicBezTo>
                      <a:cubicBezTo>
                        <a:pt x="47916" y="11490"/>
                        <a:pt x="47872" y="11491"/>
                        <a:pt x="47828" y="11492"/>
                      </a:cubicBezTo>
                      <a:cubicBezTo>
                        <a:pt x="46459" y="11540"/>
                        <a:pt x="45292" y="12290"/>
                        <a:pt x="44661" y="13397"/>
                      </a:cubicBezTo>
                      <a:cubicBezTo>
                        <a:pt x="44327" y="14004"/>
                        <a:pt x="43673" y="14433"/>
                        <a:pt x="42911" y="14457"/>
                      </a:cubicBezTo>
                      <a:lnTo>
                        <a:pt x="39577" y="14564"/>
                      </a:lnTo>
                      <a:cubicBezTo>
                        <a:pt x="39554" y="14565"/>
                        <a:pt x="39532" y="14565"/>
                        <a:pt x="39510" y="14565"/>
                      </a:cubicBezTo>
                      <a:cubicBezTo>
                        <a:pt x="38397" y="14565"/>
                        <a:pt x="37480" y="13696"/>
                        <a:pt x="37434" y="12587"/>
                      </a:cubicBezTo>
                      <a:lnTo>
                        <a:pt x="37136" y="3432"/>
                      </a:lnTo>
                      <a:cubicBezTo>
                        <a:pt x="37078" y="1511"/>
                        <a:pt x="35484" y="0"/>
                        <a:pt x="3356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0" name="Google Shape;96;p15">
                  <a:extLst>
                    <a:ext uri="{FF2B5EF4-FFF2-40B4-BE49-F238E27FC236}">
                      <a16:creationId xmlns:a16="http://schemas.microsoft.com/office/drawing/2014/main" id="{7740508A-D264-7189-CFD1-5D72AAD8C462}"/>
                    </a:ext>
                  </a:extLst>
                </p:cNvPr>
                <p:cNvSpPr/>
                <p:nvPr/>
              </p:nvSpPr>
              <p:spPr>
                <a:xfrm>
                  <a:off x="933837" y="2025119"/>
                  <a:ext cx="177599" cy="256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4" h="6013" extrusionOk="0">
                      <a:moveTo>
                        <a:pt x="3001" y="0"/>
                      </a:moveTo>
                      <a:cubicBezTo>
                        <a:pt x="2168" y="0"/>
                        <a:pt x="1417" y="346"/>
                        <a:pt x="882" y="881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cubicBezTo>
                        <a:pt x="1" y="4668"/>
                        <a:pt x="1346" y="6013"/>
                        <a:pt x="3001" y="6013"/>
                      </a:cubicBezTo>
                      <a:lnTo>
                        <a:pt x="4644" y="6013"/>
                      </a:lnTo>
                      <a:lnTo>
                        <a:pt x="4644" y="0"/>
                      </a:lnTo>
                      <a:close/>
                    </a:path>
                  </a:pathLst>
                </a:custGeom>
                <a:solidFill>
                  <a:srgbClr val="268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1" name="Google Shape;97;p15">
                  <a:extLst>
                    <a:ext uri="{FF2B5EF4-FFF2-40B4-BE49-F238E27FC236}">
                      <a16:creationId xmlns:a16="http://schemas.microsoft.com/office/drawing/2014/main" id="{3582CC03-8F73-8AAB-1D6B-6D0A815FD678}"/>
                    </a:ext>
                  </a:extLst>
                </p:cNvPr>
                <p:cNvSpPr/>
                <p:nvPr/>
              </p:nvSpPr>
              <p:spPr>
                <a:xfrm>
                  <a:off x="1071817" y="1769539"/>
                  <a:ext cx="1939276" cy="92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10" h="24147" extrusionOk="0">
                      <a:moveTo>
                        <a:pt x="3549" y="0"/>
                      </a:moveTo>
                      <a:cubicBezTo>
                        <a:pt x="1584" y="0"/>
                        <a:pt x="1" y="1596"/>
                        <a:pt x="1" y="3548"/>
                      </a:cubicBezTo>
                      <a:lnTo>
                        <a:pt x="1" y="20598"/>
                      </a:lnTo>
                      <a:cubicBezTo>
                        <a:pt x="1" y="22563"/>
                        <a:pt x="1584" y="24146"/>
                        <a:pt x="3549" y="24146"/>
                      </a:cubicBezTo>
                      <a:lnTo>
                        <a:pt x="33124" y="24146"/>
                      </a:lnTo>
                      <a:cubicBezTo>
                        <a:pt x="35088" y="24146"/>
                        <a:pt x="36684" y="22563"/>
                        <a:pt x="36684" y="20598"/>
                      </a:cubicBezTo>
                      <a:lnTo>
                        <a:pt x="36684" y="18669"/>
                      </a:lnTo>
                      <a:cubicBezTo>
                        <a:pt x="36684" y="17538"/>
                        <a:pt x="37600" y="16621"/>
                        <a:pt x="38720" y="16621"/>
                      </a:cubicBezTo>
                      <a:lnTo>
                        <a:pt x="42030" y="16621"/>
                      </a:lnTo>
                      <a:cubicBezTo>
                        <a:pt x="42780" y="16621"/>
                        <a:pt x="43435" y="17026"/>
                        <a:pt x="43792" y="17633"/>
                      </a:cubicBezTo>
                      <a:cubicBezTo>
                        <a:pt x="44447" y="18705"/>
                        <a:pt x="45625" y="19419"/>
                        <a:pt x="46983" y="19419"/>
                      </a:cubicBezTo>
                      <a:cubicBezTo>
                        <a:pt x="49042" y="19419"/>
                        <a:pt x="50709" y="17753"/>
                        <a:pt x="50709" y="15693"/>
                      </a:cubicBezTo>
                      <a:cubicBezTo>
                        <a:pt x="50709" y="13633"/>
                        <a:pt x="49042" y="11954"/>
                        <a:pt x="46983" y="11954"/>
                      </a:cubicBezTo>
                      <a:cubicBezTo>
                        <a:pt x="45625" y="11954"/>
                        <a:pt x="44447" y="12680"/>
                        <a:pt x="43792" y="13752"/>
                      </a:cubicBezTo>
                      <a:cubicBezTo>
                        <a:pt x="43435" y="14359"/>
                        <a:pt x="42780" y="14764"/>
                        <a:pt x="42030" y="14764"/>
                      </a:cubicBezTo>
                      <a:lnTo>
                        <a:pt x="38720" y="14764"/>
                      </a:lnTo>
                      <a:cubicBezTo>
                        <a:pt x="37600" y="14764"/>
                        <a:pt x="36684" y="13847"/>
                        <a:pt x="36684" y="12716"/>
                      </a:cubicBezTo>
                      <a:lnTo>
                        <a:pt x="36684" y="3548"/>
                      </a:lnTo>
                      <a:cubicBezTo>
                        <a:pt x="36684" y="1596"/>
                        <a:pt x="35088" y="0"/>
                        <a:pt x="33124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2" name="Google Shape;98;p15">
                  <a:extLst>
                    <a:ext uri="{FF2B5EF4-FFF2-40B4-BE49-F238E27FC236}">
                      <a16:creationId xmlns:a16="http://schemas.microsoft.com/office/drawing/2014/main" id="{08B20491-46A8-D9CB-6ABA-F41EE29E1B24}"/>
                    </a:ext>
                  </a:extLst>
                </p:cNvPr>
                <p:cNvSpPr/>
                <p:nvPr/>
              </p:nvSpPr>
              <p:spPr>
                <a:xfrm>
                  <a:off x="2752417" y="2253531"/>
                  <a:ext cx="232246" cy="23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6073" extrusionOk="0">
                      <a:moveTo>
                        <a:pt x="3037" y="1"/>
                      </a:moveTo>
                      <a:cubicBezTo>
                        <a:pt x="1358" y="1"/>
                        <a:pt x="0" y="1358"/>
                        <a:pt x="0" y="3037"/>
                      </a:cubicBezTo>
                      <a:cubicBezTo>
                        <a:pt x="0" y="4716"/>
                        <a:pt x="1358" y="6073"/>
                        <a:pt x="3037" y="6073"/>
                      </a:cubicBezTo>
                      <a:cubicBezTo>
                        <a:pt x="4715" y="6073"/>
                        <a:pt x="6073" y="4716"/>
                        <a:pt x="6073" y="3037"/>
                      </a:cubicBezTo>
                      <a:cubicBezTo>
                        <a:pt x="6073" y="1358"/>
                        <a:pt x="4715" y="1"/>
                        <a:pt x="3037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4" name="Google Shape;99;p15">
                  <a:extLst>
                    <a:ext uri="{FF2B5EF4-FFF2-40B4-BE49-F238E27FC236}">
                      <a16:creationId xmlns:a16="http://schemas.microsoft.com/office/drawing/2014/main" id="{1B809D0B-5FBC-F6BA-CCB4-08BDAB779F9C}"/>
                    </a:ext>
                  </a:extLst>
                </p:cNvPr>
                <p:cNvSpPr/>
                <p:nvPr/>
              </p:nvSpPr>
              <p:spPr>
                <a:xfrm>
                  <a:off x="935213" y="1799532"/>
                  <a:ext cx="1606413" cy="36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8656" extrusionOk="0">
                      <a:moveTo>
                        <a:pt x="3001" y="0"/>
                      </a:moveTo>
                      <a:cubicBezTo>
                        <a:pt x="2168" y="0"/>
                        <a:pt x="1417" y="333"/>
                        <a:pt x="882" y="881"/>
                      </a:cubicBezTo>
                      <a:cubicBezTo>
                        <a:pt x="334" y="1429"/>
                        <a:pt x="1" y="2179"/>
                        <a:pt x="1" y="3012"/>
                      </a:cubicBezTo>
                      <a:lnTo>
                        <a:pt x="1" y="8311"/>
                      </a:lnTo>
                      <a:lnTo>
                        <a:pt x="24" y="8656"/>
                      </a:lnTo>
                      <a:cubicBezTo>
                        <a:pt x="108" y="7977"/>
                        <a:pt x="417" y="7358"/>
                        <a:pt x="882" y="6894"/>
                      </a:cubicBezTo>
                      <a:cubicBezTo>
                        <a:pt x="1417" y="6346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7"/>
                        <a:pt x="42006" y="3012"/>
                      </a:cubicBezTo>
                      <a:cubicBezTo>
                        <a:pt x="42006" y="2881"/>
                        <a:pt x="42006" y="2774"/>
                        <a:pt x="41982" y="2655"/>
                      </a:cubicBezTo>
                      <a:cubicBezTo>
                        <a:pt x="41815" y="1155"/>
                        <a:pt x="40541" y="0"/>
                        <a:pt x="39006" y="0"/>
                      </a:cubicBezTo>
                      <a:close/>
                    </a:path>
                  </a:pathLst>
                </a:custGeom>
                <a:solidFill>
                  <a:srgbClr val="B7B7B7">
                    <a:alpha val="55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5" name="Google Shape;100;p15">
                  <a:extLst>
                    <a:ext uri="{FF2B5EF4-FFF2-40B4-BE49-F238E27FC236}">
                      <a16:creationId xmlns:a16="http://schemas.microsoft.com/office/drawing/2014/main" id="{050F02C0-E22C-3C85-E97A-1CEAAE3C44B5}"/>
                    </a:ext>
                  </a:extLst>
                </p:cNvPr>
                <p:cNvSpPr/>
                <p:nvPr/>
              </p:nvSpPr>
              <p:spPr>
                <a:xfrm>
                  <a:off x="935213" y="1769087"/>
                  <a:ext cx="1606413" cy="38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6" h="9026" extrusionOk="0">
                      <a:moveTo>
                        <a:pt x="3001" y="1"/>
                      </a:moveTo>
                      <a:cubicBezTo>
                        <a:pt x="2168" y="1"/>
                        <a:pt x="1417" y="334"/>
                        <a:pt x="882" y="882"/>
                      </a:cubicBezTo>
                      <a:cubicBezTo>
                        <a:pt x="334" y="1429"/>
                        <a:pt x="1" y="2179"/>
                        <a:pt x="1" y="3013"/>
                      </a:cubicBezTo>
                      <a:lnTo>
                        <a:pt x="1" y="9026"/>
                      </a:lnTo>
                      <a:cubicBezTo>
                        <a:pt x="1" y="8192"/>
                        <a:pt x="334" y="7442"/>
                        <a:pt x="882" y="6894"/>
                      </a:cubicBezTo>
                      <a:cubicBezTo>
                        <a:pt x="1417" y="6359"/>
                        <a:pt x="2168" y="6013"/>
                        <a:pt x="3001" y="6013"/>
                      </a:cubicBezTo>
                      <a:lnTo>
                        <a:pt x="39006" y="6013"/>
                      </a:lnTo>
                      <a:cubicBezTo>
                        <a:pt x="40660" y="6013"/>
                        <a:pt x="42006" y="4668"/>
                        <a:pt x="42006" y="3013"/>
                      </a:cubicBezTo>
                      <a:cubicBezTo>
                        <a:pt x="42006" y="1346"/>
                        <a:pt x="40660" y="1"/>
                        <a:pt x="39006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6" name="Google Shape;101;p15">
                  <a:extLst>
                    <a:ext uri="{FF2B5EF4-FFF2-40B4-BE49-F238E27FC236}">
                      <a16:creationId xmlns:a16="http://schemas.microsoft.com/office/drawing/2014/main" id="{8CA25657-D9BD-7580-6CC1-EA0CB794A089}"/>
                    </a:ext>
                  </a:extLst>
                </p:cNvPr>
                <p:cNvSpPr txBox="1"/>
                <p:nvPr/>
              </p:nvSpPr>
              <p:spPr>
                <a:xfrm>
                  <a:off x="938651" y="2120813"/>
                  <a:ext cx="1675111" cy="534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5EB2FC"/>
                      </a:solidFill>
                      <a:latin typeface="Prompt Black" panose="00000A00000000000000" pitchFamily="2" charset="-34"/>
                      <a:cs typeface="Prompt Black" panose="00000A00000000000000" pitchFamily="2" charset="-34"/>
                    </a:rPr>
                    <a:t>Identifying Key Challenges</a:t>
                  </a:r>
                  <a:endParaRPr lang="he-IL" sz="1400" dirty="0">
                    <a:solidFill>
                      <a:srgbClr val="5EB2FC"/>
                    </a:solidFill>
                    <a:latin typeface="Prompt Black" panose="00000A00000000000000" pitchFamily="2" charset="-34"/>
                  </a:endParaRPr>
                </a:p>
              </p:txBody>
            </p:sp>
            <p:sp>
              <p:nvSpPr>
                <p:cNvPr id="48" name="Google Shape;102;p15">
                  <a:extLst>
                    <a:ext uri="{FF2B5EF4-FFF2-40B4-BE49-F238E27FC236}">
                      <a16:creationId xmlns:a16="http://schemas.microsoft.com/office/drawing/2014/main" id="{5F5DDFC8-EB54-7BDB-1A21-FAE7770AE11D}"/>
                    </a:ext>
                  </a:extLst>
                </p:cNvPr>
                <p:cNvSpPr txBox="1"/>
                <p:nvPr/>
              </p:nvSpPr>
              <p:spPr>
                <a:xfrm>
                  <a:off x="1071825" y="1769313"/>
                  <a:ext cx="1469700" cy="2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32" name="Google Shape;101;p15">
              <a:extLst>
                <a:ext uri="{FF2B5EF4-FFF2-40B4-BE49-F238E27FC236}">
                  <a16:creationId xmlns:a16="http://schemas.microsoft.com/office/drawing/2014/main" id="{3CF96C47-5299-9C13-2098-F08A36959D29}"/>
                </a:ext>
              </a:extLst>
            </p:cNvPr>
            <p:cNvSpPr txBox="1"/>
            <p:nvPr/>
          </p:nvSpPr>
          <p:spPr>
            <a:xfrm>
              <a:off x="10753014" y="3016809"/>
              <a:ext cx="1095902" cy="434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Current Process</a:t>
              </a:r>
            </a:p>
          </p:txBody>
        </p:sp>
      </p:grpSp>
      <p:sp>
        <p:nvSpPr>
          <p:cNvPr id="86" name="TextBox 25">
            <a:hlinkClick r:id="rId20" action="ppaction://hlinksldjump"/>
            <a:extLst>
              <a:ext uri="{FF2B5EF4-FFF2-40B4-BE49-F238E27FC236}">
                <a16:creationId xmlns:a16="http://schemas.microsoft.com/office/drawing/2014/main" id="{EF243BD1-A373-86DA-4F95-AA1A11982E22}"/>
              </a:ext>
            </a:extLst>
          </p:cNvPr>
          <p:cNvSpPr txBox="1"/>
          <p:nvPr/>
        </p:nvSpPr>
        <p:spPr>
          <a:xfrm>
            <a:off x="3436087" y="138105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942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2597578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6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17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5215920" y="280564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7</a:t>
            </a:fld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773059" y="1520943"/>
            <a:ext cx="387826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375A0"/>
                </a:solidFill>
                <a:latin typeface="Anton"/>
                <a:sym typeface="Anton"/>
              </a:rPr>
              <a:t>Work Breakdown Structure</a:t>
            </a:r>
          </a:p>
        </p:txBody>
      </p:sp>
      <p:graphicFrame>
        <p:nvGraphicFramePr>
          <p:cNvPr id="29" name="דיאגרמה 28">
            <a:extLst>
              <a:ext uri="{FF2B5EF4-FFF2-40B4-BE49-F238E27FC236}">
                <a16:creationId xmlns:a16="http://schemas.microsoft.com/office/drawing/2014/main" id="{9199901E-A1D0-DF7C-FA7B-28EC937B6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833003"/>
              </p:ext>
            </p:extLst>
          </p:nvPr>
        </p:nvGraphicFramePr>
        <p:xfrm>
          <a:off x="5390625" y="1348689"/>
          <a:ext cx="5798681" cy="548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70EB59-124F-0AF7-EF0D-AAF6752EEFEB}"/>
              </a:ext>
            </a:extLst>
          </p:cNvPr>
          <p:cNvSpPr txBox="1"/>
          <p:nvPr/>
        </p:nvSpPr>
        <p:spPr>
          <a:xfrm>
            <a:off x="633392" y="3080168"/>
            <a:ext cx="517962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  <a:t>Students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need a simple way to find topics and track progress.</a:t>
            </a:r>
          </a:p>
          <a:p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  <a:t>Lecturers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need tools to manage topics and submissions.</a:t>
            </a:r>
          </a:p>
          <a:p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  <a:t>Administrative staff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need systems for efficient data management and error reduction.</a:t>
            </a:r>
          </a:p>
        </p:txBody>
      </p:sp>
      <p:sp>
        <p:nvSpPr>
          <p:cNvPr id="4" name="TextBox 25">
            <a:hlinkClick r:id="rId25" action="ppaction://hlinksldjump"/>
            <a:extLst>
              <a:ext uri="{FF2B5EF4-FFF2-40B4-BE49-F238E27FC236}">
                <a16:creationId xmlns:a16="http://schemas.microsoft.com/office/drawing/2014/main" id="{2C32DB31-6D99-9843-6685-F3A2FCC18D07}"/>
              </a:ext>
            </a:extLst>
          </p:cNvPr>
          <p:cNvSpPr txBox="1"/>
          <p:nvPr/>
        </p:nvSpPr>
        <p:spPr>
          <a:xfrm>
            <a:off x="3436087" y="138105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13805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 flipH="1">
            <a:off x="2622279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4003595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5" name="TextBox 25">
            <a:hlinkClick r:id="rId17" action="ppaction://hlinksldjump"/>
          </p:cNvPr>
          <p:cNvSpPr txBox="1"/>
          <p:nvPr/>
        </p:nvSpPr>
        <p:spPr>
          <a:xfrm>
            <a:off x="4832240" y="136531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00100" y="1338232"/>
            <a:ext cx="4295128" cy="811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Lilita One"/>
              </a:rPr>
              <a:t>Proposed Solution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3F44FBAE-EE8B-0993-6313-62A8C34275D8}"/>
              </a:ext>
            </a:extLst>
          </p:cNvPr>
          <p:cNvSpPr txBox="1"/>
          <p:nvPr/>
        </p:nvSpPr>
        <p:spPr>
          <a:xfrm>
            <a:off x="988043" y="2263979"/>
            <a:ext cx="712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FB8EE"/>
                </a:solidFill>
                <a:latin typeface="Anton"/>
              </a:rPr>
              <a:t>Centralized Final Project Management Platform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91EAB902-7522-47ED-FBED-289CA900E85B}"/>
              </a:ext>
            </a:extLst>
          </p:cNvPr>
          <p:cNvSpPr txBox="1"/>
          <p:nvPr/>
        </p:nvSpPr>
        <p:spPr>
          <a:xfrm>
            <a:off x="981878" y="2772210"/>
            <a:ext cx="59715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Centralized platform for efficient management of final projects. 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It will focus on the project’s book submission, system testing, and grading, addressing the needs of students, lecturers, and administrative staff.</a:t>
            </a:r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9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20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sp>
        <p:nvSpPr>
          <p:cNvPr id="61" name="TextBox 23">
            <a:hlinkClick r:id="rId21" action="ppaction://hlinksldjump"/>
            <a:extLst>
              <a:ext uri="{FF2B5EF4-FFF2-40B4-BE49-F238E27FC236}">
                <a16:creationId xmlns:a16="http://schemas.microsoft.com/office/drawing/2014/main" id="{668C27AE-49D2-CB65-2794-FA8E5AD86654}"/>
              </a:ext>
            </a:extLst>
          </p:cNvPr>
          <p:cNvSpPr txBox="1"/>
          <p:nvPr/>
        </p:nvSpPr>
        <p:spPr>
          <a:xfrm>
            <a:off x="3257961" y="176225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6486845" y="289855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B2666-6786-6CB4-5AE8-023F044046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4181" r="15361" b="21903"/>
          <a:stretch/>
        </p:blipFill>
        <p:spPr bwMode="auto">
          <a:xfrm>
            <a:off x="7091459" y="2648721"/>
            <a:ext cx="4683814" cy="365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762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74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flipH="1">
            <a:off x="1264074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 flipH="1">
            <a:off x="2622279" y="65008"/>
            <a:ext cx="9096384" cy="4630672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621089"/>
            <a:ext cx="12192002" cy="6161457"/>
            <a:chOff x="0" y="-19050"/>
            <a:chExt cx="4862686" cy="24574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62686" cy="2438400"/>
            </a:xfrm>
            <a:custGeom>
              <a:avLst/>
              <a:gdLst/>
              <a:ahLst/>
              <a:cxnLst/>
              <a:rect l="l" t="t" r="r" b="b"/>
              <a:pathLst>
                <a:path w="4862686" h="2438400">
                  <a:moveTo>
                    <a:pt x="0" y="0"/>
                  </a:moveTo>
                  <a:lnTo>
                    <a:pt x="4862686" y="0"/>
                  </a:lnTo>
                  <a:lnTo>
                    <a:pt x="4862686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FF3F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62686" cy="2457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53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56848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/>
          <p:cNvSpPr/>
          <p:nvPr/>
        </p:nvSpPr>
        <p:spPr>
          <a:xfrm rot="10800000">
            <a:off x="112313" y="1068968"/>
            <a:ext cx="228952" cy="0"/>
          </a:xfrm>
          <a:prstGeom prst="line">
            <a:avLst/>
          </a:prstGeom>
          <a:ln w="63500" cap="rnd">
            <a:solidFill>
              <a:srgbClr val="1D4355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800100" y="962512"/>
            <a:ext cx="206333" cy="212914"/>
          </a:xfrm>
          <a:custGeom>
            <a:avLst/>
            <a:gdLst/>
            <a:ahLst/>
            <a:cxnLst/>
            <a:rect l="l" t="t" r="r" b="b"/>
            <a:pathLst>
              <a:path w="412665" h="425827">
                <a:moveTo>
                  <a:pt x="0" y="0"/>
                </a:moveTo>
                <a:lnTo>
                  <a:pt x="412665" y="0"/>
                </a:lnTo>
                <a:lnTo>
                  <a:pt x="412665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4003595" y="65008"/>
            <a:ext cx="9096384" cy="4630673"/>
          </a:xfrm>
          <a:custGeom>
            <a:avLst/>
            <a:gdLst/>
            <a:ahLst/>
            <a:cxnLst/>
            <a:rect l="l" t="t" r="r" b="b"/>
            <a:pathLst>
              <a:path w="18192765" h="9261343">
                <a:moveTo>
                  <a:pt x="18192765" y="0"/>
                </a:moveTo>
                <a:lnTo>
                  <a:pt x="0" y="0"/>
                </a:lnTo>
                <a:lnTo>
                  <a:pt x="0" y="9261343"/>
                </a:lnTo>
                <a:lnTo>
                  <a:pt x="18192765" y="9261343"/>
                </a:lnTo>
                <a:lnTo>
                  <a:pt x="1819276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>
            <a:off x="7190789" y="299353"/>
            <a:ext cx="193847" cy="193847"/>
          </a:xfrm>
          <a:custGeom>
            <a:avLst/>
            <a:gdLst/>
            <a:ahLst/>
            <a:cxnLst/>
            <a:rect l="l" t="t" r="r" b="b"/>
            <a:pathLst>
              <a:path w="387694" h="387694">
                <a:moveTo>
                  <a:pt x="0" y="0"/>
                </a:moveTo>
                <a:lnTo>
                  <a:pt x="387694" y="0"/>
                </a:lnTo>
                <a:lnTo>
                  <a:pt x="387694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0" name="TextBox 20"/>
          <p:cNvSpPr txBox="1"/>
          <p:nvPr/>
        </p:nvSpPr>
        <p:spPr>
          <a:xfrm>
            <a:off x="1067179" y="882876"/>
            <a:ext cx="10439023" cy="35623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1" name="Freeform 21"/>
          <p:cNvSpPr/>
          <p:nvPr/>
        </p:nvSpPr>
        <p:spPr>
          <a:xfrm>
            <a:off x="1168601" y="962512"/>
            <a:ext cx="222629" cy="212914"/>
          </a:xfrm>
          <a:custGeom>
            <a:avLst/>
            <a:gdLst/>
            <a:ahLst/>
            <a:cxnLst/>
            <a:rect l="l" t="t" r="r" b="b"/>
            <a:pathLst>
              <a:path w="445257" h="425827">
                <a:moveTo>
                  <a:pt x="0" y="0"/>
                </a:moveTo>
                <a:lnTo>
                  <a:pt x="445257" y="0"/>
                </a:lnTo>
                <a:lnTo>
                  <a:pt x="445257" y="425827"/>
                </a:lnTo>
                <a:lnTo>
                  <a:pt x="0" y="4258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TextBox 24"/>
          <p:cNvSpPr txBox="1"/>
          <p:nvPr/>
        </p:nvSpPr>
        <p:spPr>
          <a:xfrm>
            <a:off x="261301" y="203564"/>
            <a:ext cx="323432" cy="332762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2253"/>
              </a:lnSpc>
            </a:pPr>
            <a:endParaRPr sz="1200"/>
          </a:p>
        </p:txBody>
      </p:sp>
      <p:sp>
        <p:nvSpPr>
          <p:cNvPr id="25" name="TextBox 25">
            <a:hlinkClick r:id="rId17" action="ppaction://hlinksldjump"/>
          </p:cNvPr>
          <p:cNvSpPr txBox="1"/>
          <p:nvPr/>
        </p:nvSpPr>
        <p:spPr>
          <a:xfrm>
            <a:off x="4832240" y="136531"/>
            <a:ext cx="174774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spc="-20" dirty="0">
                <a:solidFill>
                  <a:srgbClr val="0375A0"/>
                </a:solidFill>
                <a:latin typeface="Prompt"/>
                <a:cs typeface="Prompt"/>
                <a:sym typeface="Lilita One"/>
              </a:rPr>
              <a:t>Proposed Solution</a:t>
            </a:r>
          </a:p>
        </p:txBody>
      </p:sp>
      <p:grpSp>
        <p:nvGrpSpPr>
          <p:cNvPr id="49" name="Group 27">
            <a:extLst>
              <a:ext uri="{FF2B5EF4-FFF2-40B4-BE49-F238E27FC236}">
                <a16:creationId xmlns:a16="http://schemas.microsoft.com/office/drawing/2014/main" id="{79696F24-2D21-4DAA-8971-74D4AF21A3BD}"/>
              </a:ext>
            </a:extLst>
          </p:cNvPr>
          <p:cNvGrpSpPr/>
          <p:nvPr/>
        </p:nvGrpSpPr>
        <p:grpSpPr>
          <a:xfrm>
            <a:off x="226790" y="176960"/>
            <a:ext cx="403058" cy="403058"/>
            <a:chOff x="226790" y="176960"/>
            <a:chExt cx="403058" cy="403058"/>
          </a:xfrm>
        </p:grpSpPr>
        <p:grpSp>
          <p:nvGrpSpPr>
            <p:cNvPr id="50" name="Group 18">
              <a:extLst>
                <a:ext uri="{FF2B5EF4-FFF2-40B4-BE49-F238E27FC236}">
                  <a16:creationId xmlns:a16="http://schemas.microsoft.com/office/drawing/2014/main" id="{2688B068-2674-40A7-76F5-B39E8AAA1D60}"/>
                </a:ext>
              </a:extLst>
            </p:cNvPr>
            <p:cNvGrpSpPr/>
            <p:nvPr/>
          </p:nvGrpSpPr>
          <p:grpSpPr>
            <a:xfrm>
              <a:off x="226790" y="176960"/>
              <a:ext cx="403058" cy="403058"/>
              <a:chOff x="0" y="0"/>
              <a:chExt cx="812800" cy="812800"/>
            </a:xfrm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2F3FB29F-0444-9DB6-5644-34B01BE69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2C155B57-E510-4655-58D1-22F75533BB5D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253"/>
                  </a:lnSpc>
                </a:pPr>
                <a:endParaRPr sz="1200"/>
              </a:p>
            </p:txBody>
          </p:sp>
        </p:grpSp>
        <p:pic>
          <p:nvPicPr>
            <p:cNvPr id="51" name="Picture 26">
              <a:extLst>
                <a:ext uri="{FF2B5EF4-FFF2-40B4-BE49-F238E27FC236}">
                  <a16:creationId xmlns:a16="http://schemas.microsoft.com/office/drawing/2014/main" id="{4DECA080-E62C-919C-CC08-9A7B6CA4D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30312" r="32077" b="47555"/>
            <a:stretch/>
          </p:blipFill>
          <p:spPr bwMode="auto">
            <a:xfrm>
              <a:off x="226790" y="254068"/>
              <a:ext cx="388775" cy="243657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TextBox 4">
            <a:hlinkClick r:id="rId19" action="ppaction://hlinksldjump"/>
            <a:extLst>
              <a:ext uri="{FF2B5EF4-FFF2-40B4-BE49-F238E27FC236}">
                <a16:creationId xmlns:a16="http://schemas.microsoft.com/office/drawing/2014/main" id="{812BF213-845B-3532-A9F7-A30F1BBF9886}"/>
              </a:ext>
            </a:extLst>
          </p:cNvPr>
          <p:cNvSpPr txBox="1"/>
          <p:nvPr/>
        </p:nvSpPr>
        <p:spPr>
          <a:xfrm>
            <a:off x="773059" y="276743"/>
            <a:ext cx="1334656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600" spc="-20" dirty="0" err="1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ProjectHub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" name="TextBox 8">
            <a:hlinkClick r:id="rId20" action="ppaction://hlinksldjump"/>
            <a:extLst>
              <a:ext uri="{FF2B5EF4-FFF2-40B4-BE49-F238E27FC236}">
                <a16:creationId xmlns:a16="http://schemas.microsoft.com/office/drawing/2014/main" id="{B5D4E20A-8F26-00BC-AB3A-A2B21BE2D848}"/>
              </a:ext>
            </a:extLst>
          </p:cNvPr>
          <p:cNvSpPr txBox="1"/>
          <p:nvPr/>
        </p:nvSpPr>
        <p:spPr>
          <a:xfrm>
            <a:off x="2117617" y="286122"/>
            <a:ext cx="1334655" cy="24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cs typeface="Prompt"/>
                <a:sym typeface="Prompt"/>
              </a:rPr>
              <a:t>Background</a:t>
            </a:r>
          </a:p>
        </p:txBody>
      </p:sp>
      <p:sp>
        <p:nvSpPr>
          <p:cNvPr id="61" name="TextBox 23">
            <a:hlinkClick r:id="rId21" action="ppaction://hlinksldjump"/>
            <a:extLst>
              <a:ext uri="{FF2B5EF4-FFF2-40B4-BE49-F238E27FC236}">
                <a16:creationId xmlns:a16="http://schemas.microsoft.com/office/drawing/2014/main" id="{668C27AE-49D2-CB65-2794-FA8E5AD86654}"/>
              </a:ext>
            </a:extLst>
          </p:cNvPr>
          <p:cNvSpPr txBox="1"/>
          <p:nvPr/>
        </p:nvSpPr>
        <p:spPr>
          <a:xfrm>
            <a:off x="3257961" y="176225"/>
            <a:ext cx="1810226" cy="48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spc="-20" dirty="0">
                <a:solidFill>
                  <a:srgbClr val="0375A0"/>
                </a:solidFill>
                <a:latin typeface="Prompt"/>
                <a:ea typeface="Prompt"/>
                <a:cs typeface="Prompt"/>
                <a:sym typeface="Prompt"/>
              </a:rPr>
              <a:t>Development Process</a:t>
            </a:r>
            <a:endParaRPr lang="en-US" sz="1400" spc="-20" dirty="0">
              <a:solidFill>
                <a:srgbClr val="0375A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BECA1-998E-36F5-E9D8-2967B4ABE521}"/>
              </a:ext>
            </a:extLst>
          </p:cNvPr>
          <p:cNvGrpSpPr/>
          <p:nvPr/>
        </p:nvGrpSpPr>
        <p:grpSpPr>
          <a:xfrm>
            <a:off x="1067179" y="898827"/>
            <a:ext cx="10439023" cy="340284"/>
            <a:chOff x="1067179" y="898827"/>
            <a:chExt cx="10439023" cy="340284"/>
          </a:xfrm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34C2851-7CE9-7B53-9F7F-CFE6210EA3BA}"/>
                </a:ext>
              </a:extLst>
            </p:cNvPr>
            <p:cNvSpPr/>
            <p:nvPr/>
          </p:nvSpPr>
          <p:spPr>
            <a:xfrm>
              <a:off x="1168601" y="962512"/>
              <a:ext cx="222629" cy="212914"/>
            </a:xfrm>
            <a:custGeom>
              <a:avLst/>
              <a:gdLst/>
              <a:ahLst/>
              <a:cxnLst/>
              <a:rect l="l" t="t" r="r" b="b"/>
              <a:pathLst>
                <a:path w="445257" h="42582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4685976F-9DA2-2C7E-97D4-3E822AEAAD0B}"/>
                </a:ext>
              </a:extLst>
            </p:cNvPr>
            <p:cNvSpPr/>
            <p:nvPr/>
          </p:nvSpPr>
          <p:spPr>
            <a:xfrm>
              <a:off x="1067179" y="898827"/>
              <a:ext cx="10439023" cy="340284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DDDD">
                <a:alpha val="5019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BC87BB72-FE7D-4139-4A4B-C5E774432A56}"/>
                </a:ext>
              </a:extLst>
            </p:cNvPr>
            <p:cNvSpPr txBox="1"/>
            <p:nvPr/>
          </p:nvSpPr>
          <p:spPr>
            <a:xfrm>
              <a:off x="1505530" y="915510"/>
              <a:ext cx="5805161" cy="28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33"/>
                </a:lnSpc>
              </a:pPr>
              <a:r>
                <a:rPr lang="en-US" sz="1666" spc="-25">
                  <a:solidFill>
                    <a:srgbClr val="0375A0"/>
                  </a:solidFill>
                  <a:latin typeface="Prompt"/>
                  <a:ea typeface="Prompt"/>
                  <a:cs typeface="Prompt"/>
                  <a:sym typeface="Prompt"/>
                </a:rPr>
                <a:t>www.ProjectHub.co.il</a:t>
              </a:r>
            </a:p>
          </p:txBody>
        </p:sp>
      </p:grpSp>
      <p:sp>
        <p:nvSpPr>
          <p:cNvPr id="68" name="Freeform 6">
            <a:extLst>
              <a:ext uri="{FF2B5EF4-FFF2-40B4-BE49-F238E27FC236}">
                <a16:creationId xmlns:a16="http://schemas.microsoft.com/office/drawing/2014/main" id="{31E6E8EE-D56F-3D97-6359-54D7DA67CDD5}"/>
              </a:ext>
            </a:extLst>
          </p:cNvPr>
          <p:cNvSpPr/>
          <p:nvPr/>
        </p:nvSpPr>
        <p:spPr>
          <a:xfrm>
            <a:off x="6486845" y="289855"/>
            <a:ext cx="200406" cy="193847"/>
          </a:xfrm>
          <a:custGeom>
            <a:avLst/>
            <a:gdLst/>
            <a:ahLst/>
            <a:cxnLst/>
            <a:rect l="l" t="t" r="r" b="b"/>
            <a:pathLst>
              <a:path w="400812" h="387694">
                <a:moveTo>
                  <a:pt x="0" y="0"/>
                </a:moveTo>
                <a:lnTo>
                  <a:pt x="400812" y="0"/>
                </a:lnTo>
                <a:lnTo>
                  <a:pt x="400812" y="387694"/>
                </a:lnTo>
                <a:lnTo>
                  <a:pt x="0" y="38769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09D9F5CD-51AD-40F1-CD8C-81F3DE4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5CF8-46B4-4E7A-873F-370754A36E30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38">
            <a:extLst>
              <a:ext uri="{FF2B5EF4-FFF2-40B4-BE49-F238E27FC236}">
                <a16:creationId xmlns:a16="http://schemas.microsoft.com/office/drawing/2014/main" id="{C8011C69-2E6D-02AA-A70E-E1B82F9DF85E}"/>
              </a:ext>
            </a:extLst>
          </p:cNvPr>
          <p:cNvSpPr txBox="1"/>
          <p:nvPr/>
        </p:nvSpPr>
        <p:spPr>
          <a:xfrm>
            <a:off x="800100" y="1290777"/>
            <a:ext cx="6688638" cy="811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0"/>
              </a:lnSpc>
            </a:pPr>
            <a:r>
              <a:rPr lang="en-US" sz="4400" dirty="0">
                <a:solidFill>
                  <a:srgbClr val="0375A0"/>
                </a:solidFill>
                <a:latin typeface="Anton"/>
                <a:sym typeface="Lilita One"/>
              </a:rPr>
              <a:t>Proposed Solution</a:t>
            </a:r>
          </a:p>
        </p:txBody>
      </p:sp>
      <p:sp>
        <p:nvSpPr>
          <p:cNvPr id="6" name="תיבת טקסט 43">
            <a:extLst>
              <a:ext uri="{FF2B5EF4-FFF2-40B4-BE49-F238E27FC236}">
                <a16:creationId xmlns:a16="http://schemas.microsoft.com/office/drawing/2014/main" id="{47DDADE6-8215-5F4B-64AB-08E939052B11}"/>
              </a:ext>
            </a:extLst>
          </p:cNvPr>
          <p:cNvSpPr txBox="1"/>
          <p:nvPr/>
        </p:nvSpPr>
        <p:spPr>
          <a:xfrm>
            <a:off x="736603" y="2141347"/>
            <a:ext cx="20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pc="-39">
                <a:latin typeface="Prompt"/>
                <a:cs typeface="Prompt"/>
              </a:defRPr>
            </a:lvl1pPr>
          </a:lstStyle>
          <a:p>
            <a:r>
              <a:rPr lang="en-US" sz="2800" dirty="0">
                <a:solidFill>
                  <a:srgbClr val="4FB8EE"/>
                </a:solidFill>
                <a:latin typeface="Anton"/>
                <a:cs typeface="+mn-cs"/>
              </a:rPr>
              <a:t>Key Features</a:t>
            </a:r>
          </a:p>
        </p:txBody>
      </p:sp>
      <p:sp>
        <p:nvSpPr>
          <p:cNvPr id="14" name="תיבת טקסט 44">
            <a:extLst>
              <a:ext uri="{FF2B5EF4-FFF2-40B4-BE49-F238E27FC236}">
                <a16:creationId xmlns:a16="http://schemas.microsoft.com/office/drawing/2014/main" id="{ADD5FABD-C6AD-FD42-B509-603891CC00FE}"/>
              </a:ext>
            </a:extLst>
          </p:cNvPr>
          <p:cNvSpPr txBox="1"/>
          <p:nvPr/>
        </p:nvSpPr>
        <p:spPr>
          <a:xfrm>
            <a:off x="740000" y="2822184"/>
            <a:ext cx="5549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Centralized Project Management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All stakeholders are brought together on one platform.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Automated System Testing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Built-in tools streamline system testing and verification.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Automated Grading Process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Supervisors and panel members submit grades </a:t>
            </a:r>
            <a:r>
              <a:rPr lang="en-US" sz="2000" spc="-39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and feedbacks </a:t>
            </a: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directly through the platform.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</a:endParaRPr>
          </a:p>
        </p:txBody>
      </p:sp>
      <p:sp>
        <p:nvSpPr>
          <p:cNvPr id="16" name="תיבת טקסט 44">
            <a:extLst>
              <a:ext uri="{FF2B5EF4-FFF2-40B4-BE49-F238E27FC236}">
                <a16:creationId xmlns:a16="http://schemas.microsoft.com/office/drawing/2014/main" id="{5A02A576-A1B7-DAFC-CCCC-55A47816D06C}"/>
              </a:ext>
            </a:extLst>
          </p:cNvPr>
          <p:cNvSpPr txBox="1"/>
          <p:nvPr/>
        </p:nvSpPr>
        <p:spPr>
          <a:xfrm>
            <a:off x="6866013" y="3518455"/>
            <a:ext cx="4945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Centralized Feedback Collection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Students access feedback from panel members and supervisors.</a:t>
            </a:r>
            <a:b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Progress Tracking and Notifications</a:t>
            </a:r>
            <a:br>
              <a:rPr lang="en-US" sz="2000" u="sng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</a:br>
            <a:r>
              <a:rPr lang="en-US" sz="2000" spc="-39" dirty="0">
                <a:solidFill>
                  <a:schemeClr val="tx1">
                    <a:lumMod val="75000"/>
                    <a:lumOff val="25000"/>
                  </a:schemeClr>
                </a:solidFill>
                <a:latin typeface="Prompt"/>
                <a:cs typeface="Prompt"/>
              </a:rPr>
              <a:t>Tracks progress and sends reminders for deadlines and grades.</a:t>
            </a:r>
            <a:endParaRPr lang="he-IL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  <a:p>
            <a:endParaRPr lang="en-US" sz="2000" spc="-39" dirty="0">
              <a:solidFill>
                <a:schemeClr val="tx1">
                  <a:lumMod val="75000"/>
                  <a:lumOff val="25000"/>
                </a:schemeClr>
              </a:solidFill>
              <a:latin typeface="Prompt"/>
              <a:cs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79484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1149</Words>
  <Application>Microsoft Office PowerPoint</Application>
  <PresentationFormat>Widescreen</PresentationFormat>
  <Paragraphs>295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Anton</vt:lpstr>
      <vt:lpstr>Aptos</vt:lpstr>
      <vt:lpstr>Aptos Display</vt:lpstr>
      <vt:lpstr>Arial</vt:lpstr>
      <vt:lpstr>Calibri</vt:lpstr>
      <vt:lpstr>Fira Sans Extra Condensed</vt:lpstr>
      <vt:lpstr>Fira Sans Extra Condensed Medium</vt:lpstr>
      <vt:lpstr>Prompt</vt:lpstr>
      <vt:lpstr>Prompt Black</vt:lpstr>
      <vt:lpstr>Prompt Semi-Bold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נוי מלכה</dc:creator>
  <cp:lastModifiedBy>נוי מלכה</cp:lastModifiedBy>
  <cp:revision>2</cp:revision>
  <dcterms:created xsi:type="dcterms:W3CDTF">2024-09-16T22:13:46Z</dcterms:created>
  <dcterms:modified xsi:type="dcterms:W3CDTF">2024-09-21T17:48:51Z</dcterms:modified>
</cp:coreProperties>
</file>