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abin"/>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abin-bold.fntdata"/><Relationship Id="rId23" Type="http://schemas.openxmlformats.org/officeDocument/2006/relationships/font" Target="fonts/Cab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bin-boldItalic.fntdata"/><Relationship Id="rId25" Type="http://schemas.openxmlformats.org/officeDocument/2006/relationships/font" Target="fonts/Cab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7" name="Shape 15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6" name="Shape 1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8" name="Shape 1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0" name="Shape 2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6" name="Shape 2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36" name="Shape 13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446533" y="3085765"/>
            <a:ext cx="11262866" cy="33048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ctrTitle"/>
          </p:nvPr>
        </p:nvSpPr>
        <p:spPr>
          <a:xfrm>
            <a:off x="581191" y="1020430"/>
            <a:ext cx="10993549" cy="1475012"/>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1" name="Shape 21"/>
          <p:cNvSpPr txBox="1"/>
          <p:nvPr>
            <p:ph idx="1" type="subTitle"/>
          </p:nvPr>
        </p:nvSpPr>
        <p:spPr>
          <a:xfrm>
            <a:off x="581193" y="2495444"/>
            <a:ext cx="10993545" cy="590320"/>
          </a:xfrm>
          <a:prstGeom prst="rect">
            <a:avLst/>
          </a:prstGeom>
          <a:noFill/>
          <a:ln>
            <a:noFill/>
          </a:ln>
        </p:spPr>
        <p:txBody>
          <a:bodyPr anchorCtr="0" anchor="t" bIns="91425" lIns="91425" rIns="91425" tIns="91425"/>
          <a:lstStyle>
            <a:lvl1pPr indent="0" lvl="0" marL="0" marR="0" rtl="0" algn="l">
              <a:spcBef>
                <a:spcPts val="320"/>
              </a:spcBef>
              <a:spcAft>
                <a:spcPts val="600"/>
              </a:spcAft>
              <a:buClr>
                <a:schemeClr val="accent2"/>
              </a:buClr>
              <a:buFont typeface="Noto Sans Symbols"/>
              <a:buNone/>
              <a:defRPr b="0" i="0" sz="1600" u="none" cap="none" strike="noStrike">
                <a:solidFill>
                  <a:schemeClr val="accent2"/>
                </a:solidFill>
                <a:latin typeface="Cabin"/>
                <a:ea typeface="Cabin"/>
                <a:cs typeface="Cabin"/>
                <a:sym typeface="Cabin"/>
              </a:defRPr>
            </a:lvl1pPr>
            <a:lvl2pPr indent="0" lvl="1" marL="457200" marR="0" rtl="0" algn="ctr">
              <a:spcBef>
                <a:spcPts val="320"/>
              </a:spcBef>
              <a:spcAft>
                <a:spcPts val="600"/>
              </a:spcAft>
              <a:buClr>
                <a:schemeClr val="accent2"/>
              </a:buClr>
              <a:buFont typeface="Noto Sans Symbols"/>
              <a:buNone/>
              <a:defRPr b="0" i="0" sz="1600" u="none" cap="none" strike="noStrike">
                <a:solidFill>
                  <a:srgbClr val="888888"/>
                </a:solidFill>
                <a:latin typeface="Cabin"/>
                <a:ea typeface="Cabin"/>
                <a:cs typeface="Cabin"/>
                <a:sym typeface="Cabin"/>
              </a:defRPr>
            </a:lvl2pPr>
            <a:lvl3pPr indent="0" lvl="2" marL="914400" marR="0" rtl="0" algn="ctr">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3pPr>
            <a:lvl4pPr indent="0" lvl="3" marL="13716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4pPr>
            <a:lvl5pPr indent="0" lvl="4" marL="18288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5pPr>
            <a:lvl6pPr indent="0" lvl="5" marL="22860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6pPr>
            <a:lvl7pPr indent="0" lvl="6" marL="27432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7pPr>
            <a:lvl8pPr indent="0" lvl="7" marL="32004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8pPr>
            <a:lvl9pPr indent="0" lvl="8" marL="3657600" marR="0" rtl="0" algn="ctr">
              <a:spcBef>
                <a:spcPts val="240"/>
              </a:spcBef>
              <a:spcAft>
                <a:spcPts val="600"/>
              </a:spcAft>
              <a:buClr>
                <a:schemeClr val="accent2"/>
              </a:buClr>
              <a:buFont typeface="Noto Sans Symbols"/>
              <a:buNone/>
              <a:defRPr b="0" i="0" sz="1200" u="none" cap="none" strike="noStrike">
                <a:solidFill>
                  <a:srgbClr val="888888"/>
                </a:solidFill>
                <a:latin typeface="Cabin"/>
                <a:ea typeface="Cabin"/>
                <a:cs typeface="Cabin"/>
                <a:sym typeface="Cabin"/>
              </a:defRPr>
            </a:lvl9pPr>
          </a:lstStyle>
          <a:p/>
        </p:txBody>
      </p:sp>
      <p:sp>
        <p:nvSpPr>
          <p:cNvPr id="22" name="Shape 22"/>
          <p:cNvSpPr txBox="1"/>
          <p:nvPr>
            <p:ph idx="10" type="dt"/>
          </p:nvPr>
        </p:nvSpPr>
        <p:spPr>
          <a:xfrm>
            <a:off x="7605950" y="5956137"/>
            <a:ext cx="2844800"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3" name="Shape 23"/>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4" name="Shape 24"/>
          <p:cNvSpPr txBox="1"/>
          <p:nvPr>
            <p:ph idx="12" type="sldNum"/>
          </p:nvPr>
        </p:nvSpPr>
        <p:spPr>
          <a:xfrm>
            <a:off x="10558300" y="5956137"/>
            <a:ext cx="1016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ADC7DC"/>
                </a:solidFill>
                <a:latin typeface="Cabin"/>
                <a:ea typeface="Cabin"/>
                <a:cs typeface="Cabin"/>
                <a:sym typeface="Cabi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2" name="Shape 82"/>
        <p:cNvGrpSpPr/>
        <p:nvPr/>
      </p:nvGrpSpPr>
      <p:grpSpPr>
        <a:xfrm>
          <a:off x="0" y="0"/>
          <a:ext cx="0" cy="0"/>
          <a:chOff x="0" y="0"/>
          <a:chExt cx="0" cy="0"/>
        </a:xfrm>
      </p:grpSpPr>
      <p:sp>
        <p:nvSpPr>
          <p:cNvPr id="83" name="Shape 83"/>
          <p:cNvSpPr/>
          <p:nvPr/>
        </p:nvSpPr>
        <p:spPr>
          <a:xfrm>
            <a:off x="440285" y="614406"/>
            <a:ext cx="11309338" cy="118929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581191" y="702156"/>
            <a:ext cx="11029616" cy="101379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txBox="1"/>
          <p:nvPr>
            <p:ph idx="1" type="body"/>
          </p:nvPr>
        </p:nvSpPr>
        <p:spPr>
          <a:xfrm rot="5400000">
            <a:off x="4334602" y="-1417408"/>
            <a:ext cx="3522794" cy="11029616"/>
          </a:xfrm>
          <a:prstGeom prst="rect">
            <a:avLst/>
          </a:prstGeom>
          <a:noFill/>
          <a:ln>
            <a:noFill/>
          </a:ln>
        </p:spPr>
        <p:txBody>
          <a:bodyPr anchorCtr="0" anchor="t"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86" name="Shape 86"/>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7" name="Shape 87"/>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8" name="Shape 88"/>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8839200" y="599725"/>
            <a:ext cx="2906817" cy="5816949"/>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type="title"/>
          </p:nvPr>
        </p:nvSpPr>
        <p:spPr>
          <a:xfrm rot="5400000">
            <a:off x="7249746" y="2265180"/>
            <a:ext cx="5183073" cy="2004163"/>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rot="5400000">
            <a:off x="2131526" y="-680876"/>
            <a:ext cx="5183073" cy="7896278"/>
          </a:xfrm>
          <a:prstGeom prst="rect">
            <a:avLst/>
          </a:prstGeom>
          <a:noFill/>
          <a:ln>
            <a:noFill/>
          </a:ln>
        </p:spPr>
        <p:txBody>
          <a:bodyPr anchorCtr="0" anchor="t"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93" name="Shape 93"/>
          <p:cNvSpPr txBox="1"/>
          <p:nvPr>
            <p:ph idx="10" type="dt"/>
          </p:nvPr>
        </p:nvSpPr>
        <p:spPr>
          <a:xfrm>
            <a:off x="8993672" y="5956137"/>
            <a:ext cx="1328141"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4" name="Shape 94"/>
          <p:cNvSpPr txBox="1"/>
          <p:nvPr>
            <p:ph idx="11" type="ftr"/>
          </p:nvPr>
        </p:nvSpPr>
        <p:spPr>
          <a:xfrm>
            <a:off x="774922" y="5951810"/>
            <a:ext cx="7896278"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5" name="Shape 95"/>
          <p:cNvSpPr txBox="1"/>
          <p:nvPr>
            <p:ph idx="12" type="sldNum"/>
          </p:nvPr>
        </p:nvSpPr>
        <p:spPr>
          <a:xfrm>
            <a:off x="10446614" y="5956137"/>
            <a:ext cx="116419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ADC7DC"/>
                </a:solidFill>
                <a:latin typeface="Cabin"/>
                <a:ea typeface="Cabin"/>
                <a:cs typeface="Cabin"/>
                <a:sym typeface="Cabi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p:nvPr/>
        </p:nvSpPr>
        <p:spPr>
          <a:xfrm>
            <a:off x="440285" y="614406"/>
            <a:ext cx="11309338" cy="118929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581191" y="702156"/>
            <a:ext cx="11029616" cy="101379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8" name="Shape 28"/>
          <p:cNvSpPr txBox="1"/>
          <p:nvPr>
            <p:ph idx="1" type="body"/>
          </p:nvPr>
        </p:nvSpPr>
        <p:spPr>
          <a:xfrm>
            <a:off x="581191" y="2180496"/>
            <a:ext cx="11029614" cy="3678303"/>
          </a:xfrm>
          <a:prstGeom prst="rect">
            <a:avLst/>
          </a:prstGeom>
          <a:noFill/>
          <a:ln>
            <a:noFill/>
          </a:ln>
        </p:spPr>
        <p:txBody>
          <a:bodyPr anchorCtr="0" anchor="ctr"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29" name="Shape 29"/>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0" name="Shape 30"/>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2" type="sldNum"/>
          </p:nvPr>
        </p:nvSpPr>
        <p:spPr>
          <a:xfrm>
            <a:off x="10558300" y="5956137"/>
            <a:ext cx="105250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2" name="Shape 32"/>
        <p:cNvGrpSpPr/>
        <p:nvPr/>
      </p:nvGrpSpPr>
      <p:grpSpPr>
        <a:xfrm>
          <a:off x="0" y="0"/>
          <a:ext cx="0" cy="0"/>
          <a:chOff x="0" y="0"/>
          <a:chExt cx="0" cy="0"/>
        </a:xfrm>
      </p:grpSpPr>
      <p:sp>
        <p:nvSpPr>
          <p:cNvPr id="33" name="Shape 33"/>
          <p:cNvSpPr/>
          <p:nvPr/>
        </p:nvSpPr>
        <p:spPr>
          <a:xfrm>
            <a:off x="447816" y="5141973"/>
            <a:ext cx="11290859" cy="125882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581193" y="3043909"/>
            <a:ext cx="11029614" cy="1497506"/>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body"/>
          </p:nvPr>
        </p:nvSpPr>
        <p:spPr>
          <a:xfrm>
            <a:off x="581191" y="4541417"/>
            <a:ext cx="11029614" cy="600555"/>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accent2"/>
              </a:buClr>
              <a:buFont typeface="Noto Sans Symbols"/>
              <a:buNone/>
              <a:defRPr b="0" i="0" sz="1800" u="none" cap="none" strike="noStrike">
                <a:solidFill>
                  <a:schemeClr val="accent2"/>
                </a:solidFill>
                <a:latin typeface="Cabin"/>
                <a:ea typeface="Cabin"/>
                <a:cs typeface="Cabin"/>
                <a:sym typeface="Cabin"/>
              </a:defRPr>
            </a:lvl1pPr>
            <a:lvl2pPr indent="0" lvl="1" marL="457200" marR="0" rtl="0" algn="l">
              <a:spcBef>
                <a:spcPts val="360"/>
              </a:spcBef>
              <a:spcAft>
                <a:spcPts val="600"/>
              </a:spcAft>
              <a:buClr>
                <a:schemeClr val="accent2"/>
              </a:buClr>
              <a:buFont typeface="Noto Sans Symbols"/>
              <a:buNone/>
              <a:defRPr b="0" i="0" sz="1800" u="none" cap="none" strike="noStrike">
                <a:solidFill>
                  <a:srgbClr val="888888"/>
                </a:solidFill>
                <a:latin typeface="Cabin"/>
                <a:ea typeface="Cabin"/>
                <a:cs typeface="Cabin"/>
                <a:sym typeface="Cabin"/>
              </a:defRPr>
            </a:lvl2pPr>
            <a:lvl3pPr indent="0" lvl="2" marL="914400" marR="0" rtl="0" algn="l">
              <a:spcBef>
                <a:spcPts val="320"/>
              </a:spcBef>
              <a:spcAft>
                <a:spcPts val="600"/>
              </a:spcAft>
              <a:buClr>
                <a:schemeClr val="accent2"/>
              </a:buClr>
              <a:buFont typeface="Noto Sans Symbols"/>
              <a:buNone/>
              <a:defRPr b="0" i="0" sz="1600" u="none" cap="none" strike="noStrike">
                <a:solidFill>
                  <a:srgbClr val="888888"/>
                </a:solidFill>
                <a:latin typeface="Cabin"/>
                <a:ea typeface="Cabin"/>
                <a:cs typeface="Cabin"/>
                <a:sym typeface="Cabin"/>
              </a:defRPr>
            </a:lvl3pPr>
            <a:lvl4pPr indent="0" lvl="3" marL="13716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4pPr>
            <a:lvl5pPr indent="0" lvl="4" marL="18288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5pPr>
            <a:lvl6pPr indent="0" lvl="5" marL="22860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6pPr>
            <a:lvl7pPr indent="0" lvl="6" marL="27432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7pPr>
            <a:lvl8pPr indent="0" lvl="7" marL="32004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8pPr>
            <a:lvl9pPr indent="0" lvl="8" marL="3657600" marR="0" rtl="0" algn="l">
              <a:spcBef>
                <a:spcPts val="280"/>
              </a:spcBef>
              <a:spcAft>
                <a:spcPts val="600"/>
              </a:spcAft>
              <a:buClr>
                <a:schemeClr val="accent2"/>
              </a:buClr>
              <a:buFont typeface="Noto Sans Symbols"/>
              <a:buNone/>
              <a:defRPr b="0" i="0" sz="1400" u="none" cap="none" strike="noStrike">
                <a:solidFill>
                  <a:srgbClr val="888888"/>
                </a:solidFill>
                <a:latin typeface="Cabin"/>
                <a:ea typeface="Cabin"/>
                <a:cs typeface="Cabin"/>
                <a:sym typeface="Cabin"/>
              </a:defRPr>
            </a:lvl9pPr>
          </a:lstStyle>
          <a:p/>
        </p:txBody>
      </p:sp>
      <p:sp>
        <p:nvSpPr>
          <p:cNvPr id="36" name="Shape 36"/>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7" name="Shape 37"/>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8" name="Shape 38"/>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ADC7DC"/>
                </a:solidFill>
                <a:latin typeface="Cabin"/>
                <a:ea typeface="Cabin"/>
                <a:cs typeface="Cabin"/>
                <a:sym typeface="Cabi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9" name="Shape 39"/>
        <p:cNvGrpSpPr/>
        <p:nvPr/>
      </p:nvGrpSpPr>
      <p:grpSpPr>
        <a:xfrm>
          <a:off x="0" y="0"/>
          <a:ext cx="0" cy="0"/>
          <a:chOff x="0" y="0"/>
          <a:chExt cx="0" cy="0"/>
        </a:xfrm>
      </p:grpSpPr>
      <p:sp>
        <p:nvSpPr>
          <p:cNvPr id="40" name="Shape 40"/>
          <p:cNvSpPr/>
          <p:nvPr/>
        </p:nvSpPr>
        <p:spPr>
          <a:xfrm>
            <a:off x="445981" y="606554"/>
            <a:ext cx="11300035" cy="125882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581193" y="729658"/>
            <a:ext cx="11029616" cy="988331"/>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2" name="Shape 42"/>
          <p:cNvSpPr txBox="1"/>
          <p:nvPr>
            <p:ph idx="1" type="body"/>
          </p:nvPr>
        </p:nvSpPr>
        <p:spPr>
          <a:xfrm>
            <a:off x="581193" y="2228002"/>
            <a:ext cx="5422389" cy="3633047"/>
          </a:xfrm>
          <a:prstGeom prst="rect">
            <a:avLst/>
          </a:prstGeom>
          <a:noFill/>
          <a:ln>
            <a:noFill/>
          </a:ln>
        </p:spPr>
        <p:txBody>
          <a:bodyPr anchorCtr="0" anchor="ctr"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43" name="Shape 43"/>
          <p:cNvSpPr txBox="1"/>
          <p:nvPr>
            <p:ph idx="2" type="body"/>
          </p:nvPr>
        </p:nvSpPr>
        <p:spPr>
          <a:xfrm>
            <a:off x="6188417" y="2228002"/>
            <a:ext cx="5422392" cy="3633047"/>
          </a:xfrm>
          <a:prstGeom prst="rect">
            <a:avLst/>
          </a:prstGeom>
          <a:noFill/>
          <a:ln>
            <a:noFill/>
          </a:ln>
        </p:spPr>
        <p:txBody>
          <a:bodyPr anchorCtr="0" anchor="ctr"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44" name="Shape 44"/>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5" name="Shape 45"/>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6" name="Shape 46"/>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7" name="Shape 47"/>
        <p:cNvGrpSpPr/>
        <p:nvPr/>
      </p:nvGrpSpPr>
      <p:grpSpPr>
        <a:xfrm>
          <a:off x="0" y="0"/>
          <a:ext cx="0" cy="0"/>
          <a:chOff x="0" y="0"/>
          <a:chExt cx="0" cy="0"/>
        </a:xfrm>
      </p:grpSpPr>
      <p:sp>
        <p:nvSpPr>
          <p:cNvPr id="48" name="Shape 48"/>
          <p:cNvSpPr/>
          <p:nvPr/>
        </p:nvSpPr>
        <p:spPr>
          <a:xfrm>
            <a:off x="445981" y="606554"/>
            <a:ext cx="11300035" cy="125882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581193" y="729658"/>
            <a:ext cx="11029616" cy="988331"/>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0" name="Shape 50"/>
          <p:cNvSpPr txBox="1"/>
          <p:nvPr>
            <p:ph idx="1" type="body"/>
          </p:nvPr>
        </p:nvSpPr>
        <p:spPr>
          <a:xfrm>
            <a:off x="887219" y="2250891"/>
            <a:ext cx="5087075" cy="536005"/>
          </a:xfrm>
          <a:prstGeom prst="rect">
            <a:avLst/>
          </a:prstGeom>
          <a:noFill/>
          <a:ln>
            <a:noFill/>
          </a:ln>
        </p:spPr>
        <p:txBody>
          <a:bodyPr anchorCtr="0" anchor="b" bIns="91425" lIns="91425" rIns="91425" tIns="91425"/>
          <a:lstStyle>
            <a:lvl1pPr indent="0" lvl="0" marL="0" marR="0" rtl="0" algn="l">
              <a:spcBef>
                <a:spcPts val="440"/>
              </a:spcBef>
              <a:spcAft>
                <a:spcPts val="600"/>
              </a:spcAft>
              <a:buClr>
                <a:schemeClr val="accent2"/>
              </a:buClr>
              <a:buFont typeface="Noto Sans Symbols"/>
              <a:buNone/>
              <a:defRPr b="0" i="0" sz="2200" u="none" cap="none" strike="noStrike">
                <a:solidFill>
                  <a:schemeClr val="accent2"/>
                </a:solidFill>
                <a:latin typeface="Cabin"/>
                <a:ea typeface="Cabin"/>
                <a:cs typeface="Cabin"/>
                <a:sym typeface="Cabin"/>
              </a:defRPr>
            </a:lvl1pPr>
            <a:lvl2pPr indent="0" lvl="1" marL="457200" marR="0" rtl="0" algn="l">
              <a:spcBef>
                <a:spcPts val="400"/>
              </a:spcBef>
              <a:spcAft>
                <a:spcPts val="600"/>
              </a:spcAft>
              <a:buClr>
                <a:schemeClr val="accent2"/>
              </a:buClr>
              <a:buFont typeface="Noto Sans Symbols"/>
              <a:buNone/>
              <a:defRPr b="1" i="0" sz="2000" u="none" cap="none" strike="noStrike">
                <a:solidFill>
                  <a:schemeClr val="dk2"/>
                </a:solidFill>
                <a:latin typeface="Cabin"/>
                <a:ea typeface="Cabin"/>
                <a:cs typeface="Cabin"/>
                <a:sym typeface="Cabin"/>
              </a:defRPr>
            </a:lvl2pPr>
            <a:lvl3pPr indent="0" lvl="2" marL="914400" marR="0" rtl="0" algn="l">
              <a:spcBef>
                <a:spcPts val="360"/>
              </a:spcBef>
              <a:spcAft>
                <a:spcPts val="600"/>
              </a:spcAft>
              <a:buClr>
                <a:schemeClr val="accent2"/>
              </a:buClr>
              <a:buFont typeface="Noto Sans Symbols"/>
              <a:buNone/>
              <a:defRPr b="1" i="0" sz="1800" u="none" cap="none" strike="noStrike">
                <a:solidFill>
                  <a:schemeClr val="dk2"/>
                </a:solidFill>
                <a:latin typeface="Cabin"/>
                <a:ea typeface="Cabin"/>
                <a:cs typeface="Cabin"/>
                <a:sym typeface="Cabin"/>
              </a:defRPr>
            </a:lvl3pPr>
            <a:lvl4pPr indent="0" lvl="3" marL="13716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4pPr>
            <a:lvl5pPr indent="0" lvl="4" marL="18288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5pPr>
            <a:lvl6pPr indent="0" lvl="5" marL="22860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6pPr>
            <a:lvl7pPr indent="0" lvl="6" marL="27432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7pPr>
            <a:lvl8pPr indent="0" lvl="7" marL="32004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8pPr>
            <a:lvl9pPr indent="0" lvl="8" marL="36576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9pPr>
          </a:lstStyle>
          <a:p/>
        </p:txBody>
      </p:sp>
      <p:sp>
        <p:nvSpPr>
          <p:cNvPr id="51" name="Shape 51"/>
          <p:cNvSpPr txBox="1"/>
          <p:nvPr>
            <p:ph idx="2" type="body"/>
          </p:nvPr>
        </p:nvSpPr>
        <p:spPr>
          <a:xfrm>
            <a:off x="581193" y="2926051"/>
            <a:ext cx="5393100" cy="2934998"/>
          </a:xfrm>
          <a:prstGeom prst="rect">
            <a:avLst/>
          </a:prstGeom>
          <a:noFill/>
          <a:ln>
            <a:noFill/>
          </a:ln>
        </p:spPr>
        <p:txBody>
          <a:bodyPr anchorCtr="0" anchor="t"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52" name="Shape 52"/>
          <p:cNvSpPr txBox="1"/>
          <p:nvPr>
            <p:ph idx="3" type="body"/>
          </p:nvPr>
        </p:nvSpPr>
        <p:spPr>
          <a:xfrm>
            <a:off x="6523735" y="2250891"/>
            <a:ext cx="5087072" cy="553372"/>
          </a:xfrm>
          <a:prstGeom prst="rect">
            <a:avLst/>
          </a:prstGeom>
          <a:noFill/>
          <a:ln>
            <a:noFill/>
          </a:ln>
        </p:spPr>
        <p:txBody>
          <a:bodyPr anchorCtr="0" anchor="b" bIns="91425" lIns="91425" rIns="91425" tIns="91425"/>
          <a:lstStyle>
            <a:lvl1pPr indent="0" lvl="0" marL="0" marR="0" rtl="0" algn="l">
              <a:spcBef>
                <a:spcPts val="440"/>
              </a:spcBef>
              <a:spcAft>
                <a:spcPts val="600"/>
              </a:spcAft>
              <a:buClr>
                <a:schemeClr val="accent2"/>
              </a:buClr>
              <a:buFont typeface="Noto Sans Symbols"/>
              <a:buNone/>
              <a:defRPr b="0" i="0" sz="2200" u="none" cap="none" strike="noStrike">
                <a:solidFill>
                  <a:schemeClr val="accent2"/>
                </a:solidFill>
                <a:latin typeface="Cabin"/>
                <a:ea typeface="Cabin"/>
                <a:cs typeface="Cabin"/>
                <a:sym typeface="Cabin"/>
              </a:defRPr>
            </a:lvl1pPr>
            <a:lvl2pPr indent="0" lvl="1" marL="457200" marR="0" rtl="0" algn="l">
              <a:spcBef>
                <a:spcPts val="400"/>
              </a:spcBef>
              <a:spcAft>
                <a:spcPts val="600"/>
              </a:spcAft>
              <a:buClr>
                <a:schemeClr val="accent2"/>
              </a:buClr>
              <a:buFont typeface="Noto Sans Symbols"/>
              <a:buNone/>
              <a:defRPr b="1" i="0" sz="2000" u="none" cap="none" strike="noStrike">
                <a:solidFill>
                  <a:schemeClr val="dk2"/>
                </a:solidFill>
                <a:latin typeface="Cabin"/>
                <a:ea typeface="Cabin"/>
                <a:cs typeface="Cabin"/>
                <a:sym typeface="Cabin"/>
              </a:defRPr>
            </a:lvl2pPr>
            <a:lvl3pPr indent="0" lvl="2" marL="914400" marR="0" rtl="0" algn="l">
              <a:spcBef>
                <a:spcPts val="360"/>
              </a:spcBef>
              <a:spcAft>
                <a:spcPts val="600"/>
              </a:spcAft>
              <a:buClr>
                <a:schemeClr val="accent2"/>
              </a:buClr>
              <a:buFont typeface="Noto Sans Symbols"/>
              <a:buNone/>
              <a:defRPr b="1" i="0" sz="1800" u="none" cap="none" strike="noStrike">
                <a:solidFill>
                  <a:schemeClr val="dk2"/>
                </a:solidFill>
                <a:latin typeface="Cabin"/>
                <a:ea typeface="Cabin"/>
                <a:cs typeface="Cabin"/>
                <a:sym typeface="Cabin"/>
              </a:defRPr>
            </a:lvl3pPr>
            <a:lvl4pPr indent="0" lvl="3" marL="13716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4pPr>
            <a:lvl5pPr indent="0" lvl="4" marL="18288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5pPr>
            <a:lvl6pPr indent="0" lvl="5" marL="22860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6pPr>
            <a:lvl7pPr indent="0" lvl="6" marL="27432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7pPr>
            <a:lvl8pPr indent="0" lvl="7" marL="32004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8pPr>
            <a:lvl9pPr indent="0" lvl="8" marL="3657600" marR="0" rtl="0" algn="l">
              <a:spcBef>
                <a:spcPts val="320"/>
              </a:spcBef>
              <a:spcAft>
                <a:spcPts val="600"/>
              </a:spcAft>
              <a:buClr>
                <a:schemeClr val="accent2"/>
              </a:buClr>
              <a:buFont typeface="Noto Sans Symbols"/>
              <a:buNone/>
              <a:defRPr b="1" i="0" sz="1600" u="none" cap="none" strike="noStrike">
                <a:solidFill>
                  <a:schemeClr val="dk2"/>
                </a:solidFill>
                <a:latin typeface="Cabin"/>
                <a:ea typeface="Cabin"/>
                <a:cs typeface="Cabin"/>
                <a:sym typeface="Cabin"/>
              </a:defRPr>
            </a:lvl9pPr>
          </a:lstStyle>
          <a:p/>
        </p:txBody>
      </p:sp>
      <p:sp>
        <p:nvSpPr>
          <p:cNvPr id="53" name="Shape 53"/>
          <p:cNvSpPr txBox="1"/>
          <p:nvPr>
            <p:ph idx="4" type="body"/>
          </p:nvPr>
        </p:nvSpPr>
        <p:spPr>
          <a:xfrm>
            <a:off x="6217708" y="2926051"/>
            <a:ext cx="5393100" cy="2934998"/>
          </a:xfrm>
          <a:prstGeom prst="rect">
            <a:avLst/>
          </a:prstGeom>
          <a:noFill/>
          <a:ln>
            <a:noFill/>
          </a:ln>
        </p:spPr>
        <p:txBody>
          <a:bodyPr anchorCtr="0" anchor="t"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54" name="Shape 54"/>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5" name="Shape 55"/>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6" name="Shape 56"/>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p:nvPr/>
        </p:nvSpPr>
        <p:spPr>
          <a:xfrm>
            <a:off x="440683" y="606554"/>
            <a:ext cx="11300035" cy="125882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txBox="1"/>
          <p:nvPr>
            <p:ph type="title"/>
          </p:nvPr>
        </p:nvSpPr>
        <p:spPr>
          <a:xfrm>
            <a:off x="575893" y="729658"/>
            <a:ext cx="11029616" cy="988331"/>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1" name="Shape 61"/>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2" name="Shape 62"/>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5" name="Shape 65"/>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6" name="Shape 66"/>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7" name="Shape 67"/>
        <p:cNvGrpSpPr/>
        <p:nvPr/>
      </p:nvGrpSpPr>
      <p:grpSpPr>
        <a:xfrm>
          <a:off x="0" y="0"/>
          <a:ext cx="0" cy="0"/>
          <a:chOff x="0" y="0"/>
          <a:chExt cx="0" cy="0"/>
        </a:xfrm>
      </p:grpSpPr>
      <p:sp>
        <p:nvSpPr>
          <p:cNvPr id="68" name="Shape 68"/>
          <p:cNvSpPr/>
          <p:nvPr/>
        </p:nvSpPr>
        <p:spPr>
          <a:xfrm>
            <a:off x="447816" y="5141973"/>
            <a:ext cx="11298199" cy="1274702"/>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9" name="Shape 69"/>
          <p:cNvSpPr txBox="1"/>
          <p:nvPr>
            <p:ph type="title"/>
          </p:nvPr>
        </p:nvSpPr>
        <p:spPr>
          <a:xfrm>
            <a:off x="581191" y="5262296"/>
            <a:ext cx="4909444" cy="689513"/>
          </a:xfrm>
          <a:prstGeom prst="rect">
            <a:avLst/>
          </a:prstGeom>
          <a:noFill/>
          <a:ln>
            <a:noFill/>
          </a:ln>
        </p:spPr>
        <p:txBody>
          <a:bodyPr anchorCtr="0" anchor="ctr" bIns="91425" lIns="91425" rIns="91425" tIns="91425"/>
          <a:lstStyle>
            <a:lvl1pPr indent="0" lvl="0" marL="0" marR="0" rtl="0" algn="l">
              <a:spcBef>
                <a:spcPts val="0"/>
              </a:spcBef>
              <a:buClr>
                <a:srgbClr val="ADC7DC"/>
              </a:buClr>
              <a:buFont typeface="Cabin"/>
              <a:buNone/>
              <a:defRPr b="0" i="0" sz="2000" u="none" cap="none" strike="noStrike">
                <a:solidFill>
                  <a:srgbClr val="ADC7DC"/>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0" name="Shape 70"/>
          <p:cNvSpPr txBox="1"/>
          <p:nvPr>
            <p:ph idx="1" type="body"/>
          </p:nvPr>
        </p:nvSpPr>
        <p:spPr>
          <a:xfrm>
            <a:off x="447816" y="601200"/>
            <a:ext cx="11292840" cy="4204800"/>
          </a:xfrm>
          <a:prstGeom prst="rect">
            <a:avLst/>
          </a:prstGeom>
          <a:noFill/>
          <a:ln>
            <a:noFill/>
          </a:ln>
        </p:spPr>
        <p:txBody>
          <a:bodyPr anchorCtr="0" anchor="ctr" bIns="91425" lIns="91425" rIns="91425" tIns="91425"/>
          <a:lstStyle>
            <a:lvl1pPr indent="-189160" lvl="0" marL="306000" marR="0" rtl="0" algn="l">
              <a:spcBef>
                <a:spcPts val="400"/>
              </a:spcBef>
              <a:spcAft>
                <a:spcPts val="600"/>
              </a:spcAft>
              <a:buClr>
                <a:schemeClr val="accent2"/>
              </a:buClr>
              <a:buSzPct val="91999"/>
              <a:buFont typeface="Noto Sans Symbols"/>
              <a:buChar char="◼"/>
              <a:defRPr b="0" i="0" sz="2000" u="none" cap="none" strike="noStrike">
                <a:solidFill>
                  <a:schemeClr val="dk2"/>
                </a:solidFill>
                <a:latin typeface="Cabin"/>
                <a:ea typeface="Cabin"/>
                <a:cs typeface="Cabin"/>
                <a:sym typeface="Cabin"/>
              </a:defRPr>
            </a:lvl1pPr>
            <a:lvl2pPr indent="-207344" lvl="1" marL="630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2pPr>
            <a:lvl3pPr indent="-184228" lvl="2" marL="90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3pPr>
            <a:lvl4pPr indent="-156911" lvl="3" marL="1242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4pPr>
            <a:lvl5pPr indent="-161311" lvl="4" marL="1602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5pPr>
            <a:lvl6pPr indent="-154511" lvl="5" marL="1899999"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6pPr>
            <a:lvl7pPr indent="-149711" lvl="6" marL="22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7pPr>
            <a:lvl8pPr indent="-157611" lvl="7" marL="25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8pPr>
            <a:lvl9pPr indent="-152811" lvl="8" marL="28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9pPr>
          </a:lstStyle>
          <a:p/>
        </p:txBody>
      </p:sp>
      <p:sp>
        <p:nvSpPr>
          <p:cNvPr id="71" name="Shape 71"/>
          <p:cNvSpPr txBox="1"/>
          <p:nvPr>
            <p:ph idx="2" type="body"/>
          </p:nvPr>
        </p:nvSpPr>
        <p:spPr>
          <a:xfrm>
            <a:off x="5740823" y="5262296"/>
            <a:ext cx="5869986" cy="689514"/>
          </a:xfrm>
          <a:prstGeom prst="rect">
            <a:avLst/>
          </a:prstGeom>
          <a:noFill/>
          <a:ln>
            <a:noFill/>
          </a:ln>
        </p:spPr>
        <p:txBody>
          <a:bodyPr anchorCtr="0" anchor="ctr" bIns="91425" lIns="91425" rIns="91425" tIns="91425"/>
          <a:lstStyle>
            <a:lvl1pPr indent="0" lvl="0" marL="0" marR="0" rtl="0" algn="r">
              <a:spcBef>
                <a:spcPts val="220"/>
              </a:spcBef>
              <a:spcAft>
                <a:spcPts val="600"/>
              </a:spcAft>
              <a:buClr>
                <a:schemeClr val="accent2"/>
              </a:buClr>
              <a:buFont typeface="Noto Sans Symbols"/>
              <a:buNone/>
              <a:defRPr b="0" i="0" sz="1100" u="none" cap="none" strike="noStrike">
                <a:solidFill>
                  <a:schemeClr val="lt1"/>
                </a:solidFill>
                <a:latin typeface="Cabin"/>
                <a:ea typeface="Cabin"/>
                <a:cs typeface="Cabin"/>
                <a:sym typeface="Cabin"/>
              </a:defRPr>
            </a:lvl1pPr>
            <a:lvl2pPr indent="0" lvl="1" marL="457200" marR="0" rtl="0" algn="l">
              <a:spcBef>
                <a:spcPts val="220"/>
              </a:spcBef>
              <a:spcAft>
                <a:spcPts val="600"/>
              </a:spcAft>
              <a:buClr>
                <a:schemeClr val="accent2"/>
              </a:buClr>
              <a:buFont typeface="Noto Sans Symbols"/>
              <a:buNone/>
              <a:defRPr b="0" i="0" sz="1100" u="none" cap="none" strike="noStrike">
                <a:solidFill>
                  <a:schemeClr val="dk2"/>
                </a:solidFill>
                <a:latin typeface="Cabin"/>
                <a:ea typeface="Cabin"/>
                <a:cs typeface="Cabin"/>
                <a:sym typeface="Cabin"/>
              </a:defRPr>
            </a:lvl2pPr>
            <a:lvl3pPr indent="0" lvl="2" marL="914400" marR="0" rtl="0" algn="l">
              <a:spcBef>
                <a:spcPts val="200"/>
              </a:spcBef>
              <a:spcAft>
                <a:spcPts val="600"/>
              </a:spcAft>
              <a:buClr>
                <a:schemeClr val="accent2"/>
              </a:buClr>
              <a:buFont typeface="Noto Sans Symbols"/>
              <a:buNone/>
              <a:defRPr b="0" i="0" sz="1000" u="none" cap="none" strike="noStrike">
                <a:solidFill>
                  <a:schemeClr val="dk2"/>
                </a:solidFill>
                <a:latin typeface="Cabin"/>
                <a:ea typeface="Cabin"/>
                <a:cs typeface="Cabin"/>
                <a:sym typeface="Cabin"/>
              </a:defRPr>
            </a:lvl3pPr>
            <a:lvl4pPr indent="0" lvl="3" marL="13716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4pPr>
            <a:lvl5pPr indent="0" lvl="4" marL="18288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5pPr>
            <a:lvl6pPr indent="0" lvl="5" marL="22860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6pPr>
            <a:lvl7pPr indent="0" lvl="6" marL="27432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7pPr>
            <a:lvl8pPr indent="0" lvl="7" marL="32004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8pPr>
            <a:lvl9pPr indent="0" lvl="8" marL="36576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9pPr>
          </a:lstStyle>
          <a:p/>
        </p:txBody>
      </p:sp>
      <p:sp>
        <p:nvSpPr>
          <p:cNvPr id="72" name="Shape 72"/>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3" name="Shape 73"/>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ADC7D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4" name="Shape 74"/>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ADC7DC"/>
                </a:solidFill>
                <a:latin typeface="Cabin"/>
                <a:ea typeface="Cabin"/>
                <a:cs typeface="Cabin"/>
                <a:sym typeface="Cabi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581193" y="4693389"/>
            <a:ext cx="11029616" cy="566737"/>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Cabin"/>
              <a:buNone/>
              <a:defRPr b="0" i="0" sz="2400" u="none" cap="none" strike="noStrike">
                <a:solidFill>
                  <a:schemeClr val="accen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7" name="Shape 77"/>
          <p:cNvSpPr/>
          <p:nvPr>
            <p:ph idx="2" type="pic"/>
          </p:nvPr>
        </p:nvSpPr>
        <p:spPr>
          <a:xfrm>
            <a:off x="447816" y="599725"/>
            <a:ext cx="11290858" cy="3557252"/>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1pPr>
            <a:lvl2pPr indent="0" lvl="1" marL="4572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2pPr>
            <a:lvl3pPr indent="0" lvl="2" marL="9144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3pPr>
            <a:lvl4pPr indent="0" lvl="3" marL="13716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4pPr>
            <a:lvl5pPr indent="0" lvl="4" marL="18288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5pPr>
            <a:lvl6pPr indent="0" lvl="5" marL="22860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6pPr>
            <a:lvl7pPr indent="0" lvl="6" marL="27432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7pPr>
            <a:lvl8pPr indent="0" lvl="7" marL="32004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8pPr>
            <a:lvl9pPr indent="0" lvl="8" marL="3657600" marR="0" rtl="0" algn="l">
              <a:spcBef>
                <a:spcPts val="320"/>
              </a:spcBef>
              <a:spcAft>
                <a:spcPts val="600"/>
              </a:spcAft>
              <a:buClr>
                <a:schemeClr val="accent2"/>
              </a:buClr>
              <a:buFont typeface="Noto Sans Symbols"/>
              <a:buNone/>
              <a:defRPr b="0" i="0" sz="1600" u="none" cap="none" strike="noStrike">
                <a:solidFill>
                  <a:schemeClr val="dk2"/>
                </a:solidFill>
                <a:latin typeface="Cabin"/>
                <a:ea typeface="Cabin"/>
                <a:cs typeface="Cabin"/>
                <a:sym typeface="Cabin"/>
              </a:defRPr>
            </a:lvl9pPr>
          </a:lstStyle>
          <a:p/>
        </p:txBody>
      </p:sp>
      <p:sp>
        <p:nvSpPr>
          <p:cNvPr id="78" name="Shape 78"/>
          <p:cNvSpPr txBox="1"/>
          <p:nvPr>
            <p:ph idx="1" type="body"/>
          </p:nvPr>
        </p:nvSpPr>
        <p:spPr>
          <a:xfrm>
            <a:off x="581191" y="5260126"/>
            <a:ext cx="11029616" cy="598671"/>
          </a:xfrm>
          <a:prstGeom prst="rect">
            <a:avLst/>
          </a:prstGeom>
          <a:noFill/>
          <a:ln>
            <a:noFill/>
          </a:ln>
        </p:spPr>
        <p:txBody>
          <a:bodyPr anchorCtr="0" anchor="ctr" bIns="91425" lIns="91425" rIns="91425" tIns="91425"/>
          <a:lstStyle>
            <a:lvl1pPr indent="0" lvl="0" marL="0" marR="0" rtl="0" algn="l">
              <a:spcBef>
                <a:spcPts val="240"/>
              </a:spcBef>
              <a:spcAft>
                <a:spcPts val="600"/>
              </a:spcAft>
              <a:buClr>
                <a:schemeClr val="accent2"/>
              </a:buClr>
              <a:buFont typeface="Noto Sans Symbols"/>
              <a:buNone/>
              <a:defRPr b="0" i="0" sz="1200" u="none" cap="none" strike="noStrike">
                <a:solidFill>
                  <a:schemeClr val="dk2"/>
                </a:solidFill>
                <a:latin typeface="Cabin"/>
                <a:ea typeface="Cabin"/>
                <a:cs typeface="Cabin"/>
                <a:sym typeface="Cabin"/>
              </a:defRPr>
            </a:lvl1pPr>
            <a:lvl2pPr indent="0" lvl="1" marL="457200" marR="0" rtl="0" algn="l">
              <a:spcBef>
                <a:spcPts val="240"/>
              </a:spcBef>
              <a:spcAft>
                <a:spcPts val="600"/>
              </a:spcAft>
              <a:buClr>
                <a:schemeClr val="accent2"/>
              </a:buClr>
              <a:buFont typeface="Noto Sans Symbols"/>
              <a:buNone/>
              <a:defRPr b="0" i="0" sz="1200" u="none" cap="none" strike="noStrike">
                <a:solidFill>
                  <a:schemeClr val="dk2"/>
                </a:solidFill>
                <a:latin typeface="Cabin"/>
                <a:ea typeface="Cabin"/>
                <a:cs typeface="Cabin"/>
                <a:sym typeface="Cabin"/>
              </a:defRPr>
            </a:lvl2pPr>
            <a:lvl3pPr indent="0" lvl="2" marL="914400" marR="0" rtl="0" algn="l">
              <a:spcBef>
                <a:spcPts val="200"/>
              </a:spcBef>
              <a:spcAft>
                <a:spcPts val="600"/>
              </a:spcAft>
              <a:buClr>
                <a:schemeClr val="accent2"/>
              </a:buClr>
              <a:buFont typeface="Noto Sans Symbols"/>
              <a:buNone/>
              <a:defRPr b="0" i="0" sz="1000" u="none" cap="none" strike="noStrike">
                <a:solidFill>
                  <a:schemeClr val="dk2"/>
                </a:solidFill>
                <a:latin typeface="Cabin"/>
                <a:ea typeface="Cabin"/>
                <a:cs typeface="Cabin"/>
                <a:sym typeface="Cabin"/>
              </a:defRPr>
            </a:lvl3pPr>
            <a:lvl4pPr indent="0" lvl="3" marL="13716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4pPr>
            <a:lvl5pPr indent="0" lvl="4" marL="18288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5pPr>
            <a:lvl6pPr indent="0" lvl="5" marL="22860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6pPr>
            <a:lvl7pPr indent="0" lvl="6" marL="27432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7pPr>
            <a:lvl8pPr indent="0" lvl="7" marL="32004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8pPr>
            <a:lvl9pPr indent="0" lvl="8" marL="3657600" marR="0" rtl="0" algn="l">
              <a:spcBef>
                <a:spcPts val="180"/>
              </a:spcBef>
              <a:spcAft>
                <a:spcPts val="600"/>
              </a:spcAft>
              <a:buClr>
                <a:schemeClr val="accent2"/>
              </a:buClr>
              <a:buFont typeface="Noto Sans Symbols"/>
              <a:buNone/>
              <a:defRPr b="0" i="0" sz="900" u="none" cap="none" strike="noStrike">
                <a:solidFill>
                  <a:schemeClr val="dk2"/>
                </a:solidFill>
                <a:latin typeface="Cabin"/>
                <a:ea typeface="Cabin"/>
                <a:cs typeface="Cabin"/>
                <a:sym typeface="Cabin"/>
              </a:defRPr>
            </a:lvl9pPr>
          </a:lstStyle>
          <a:p/>
        </p:txBody>
      </p:sp>
      <p:sp>
        <p:nvSpPr>
          <p:cNvPr id="79" name="Shape 79"/>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0" name="Shape 80"/>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1" name="Shape 81"/>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81191" y="705124"/>
            <a:ext cx="11029616" cy="1189553"/>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 name="Shape 11"/>
          <p:cNvSpPr txBox="1"/>
          <p:nvPr>
            <p:ph idx="1" type="body"/>
          </p:nvPr>
        </p:nvSpPr>
        <p:spPr>
          <a:xfrm>
            <a:off x="581191" y="2336002"/>
            <a:ext cx="11029616" cy="3522794"/>
          </a:xfrm>
          <a:prstGeom prst="rect">
            <a:avLst/>
          </a:prstGeom>
          <a:noFill/>
          <a:ln>
            <a:noFill/>
          </a:ln>
        </p:spPr>
        <p:txBody>
          <a:bodyPr anchorCtr="0" anchor="ctr" bIns="91425" lIns="91425" rIns="91425" tIns="91425"/>
          <a:lstStyle>
            <a:lvl1pPr indent="-200844" lvl="0" marL="306000" marR="0" rtl="0" algn="l">
              <a:spcBef>
                <a:spcPts val="360"/>
              </a:spcBef>
              <a:spcAft>
                <a:spcPts val="600"/>
              </a:spcAft>
              <a:buClr>
                <a:schemeClr val="accent2"/>
              </a:buClr>
              <a:buSzPct val="91999"/>
              <a:buFont typeface="Noto Sans Symbols"/>
              <a:buChar char="◼"/>
              <a:defRPr b="0" i="0" sz="1800" u="none" cap="none" strike="noStrike">
                <a:solidFill>
                  <a:schemeClr val="dk2"/>
                </a:solidFill>
                <a:latin typeface="Cabin"/>
                <a:ea typeface="Cabin"/>
                <a:cs typeface="Cabin"/>
                <a:sym typeface="Cabin"/>
              </a:defRPr>
            </a:lvl1pPr>
            <a:lvl2pPr indent="-219028" lvl="1" marL="630000" marR="0" rtl="0" algn="l">
              <a:spcBef>
                <a:spcPts val="320"/>
              </a:spcBef>
              <a:spcAft>
                <a:spcPts val="600"/>
              </a:spcAft>
              <a:buClr>
                <a:schemeClr val="accent2"/>
              </a:buClr>
              <a:buSzPct val="92000"/>
              <a:buFont typeface="Noto Sans Symbols"/>
              <a:buChar char="◼"/>
              <a:defRPr b="0" i="0" sz="1600" u="none" cap="none" strike="noStrike">
                <a:solidFill>
                  <a:schemeClr val="dk2"/>
                </a:solidFill>
                <a:latin typeface="Cabin"/>
                <a:ea typeface="Cabin"/>
                <a:cs typeface="Cabin"/>
                <a:sym typeface="Cabin"/>
              </a:defRPr>
            </a:lvl2pPr>
            <a:lvl3pPr indent="-195912" lvl="2" marL="900000" marR="0" rtl="0" algn="l">
              <a:spcBef>
                <a:spcPts val="280"/>
              </a:spcBef>
              <a:spcAft>
                <a:spcPts val="600"/>
              </a:spcAft>
              <a:buClr>
                <a:schemeClr val="accent2"/>
              </a:buClr>
              <a:buSzPct val="92000"/>
              <a:buFont typeface="Noto Sans Symbols"/>
              <a:buChar char="◼"/>
              <a:defRPr b="0" i="0" sz="1400" u="none" cap="none" strike="noStrike">
                <a:solidFill>
                  <a:schemeClr val="dk2"/>
                </a:solidFill>
                <a:latin typeface="Cabin"/>
                <a:ea typeface="Cabin"/>
                <a:cs typeface="Cabin"/>
                <a:sym typeface="Cabin"/>
              </a:defRPr>
            </a:lvl3pPr>
            <a:lvl4pPr indent="-168596" lvl="3" marL="124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4pPr>
            <a:lvl5pPr indent="-172996" lvl="4" marL="1602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5pPr>
            <a:lvl6pPr indent="-166195" lvl="5" marL="1899999"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6pPr>
            <a:lvl7pPr indent="-161395" lvl="6" marL="22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7pPr>
            <a:lvl8pPr indent="-169295" lvl="7" marL="25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8pPr>
            <a:lvl9pPr indent="-164495" lvl="8" marL="2800000" marR="0" rtl="0" algn="l">
              <a:spcBef>
                <a:spcPts val="240"/>
              </a:spcBef>
              <a:spcAft>
                <a:spcPts val="600"/>
              </a:spcAft>
              <a:buClr>
                <a:schemeClr val="accent2"/>
              </a:buClr>
              <a:buSzPct val="92000"/>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Shape 12"/>
          <p:cNvSpPr txBox="1"/>
          <p:nvPr>
            <p:ph idx="10" type="dt"/>
          </p:nvPr>
        </p:nvSpPr>
        <p:spPr>
          <a:xfrm>
            <a:off x="7605950" y="5956137"/>
            <a:ext cx="284479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3" name="Shape 13"/>
          <p:cNvSpPr txBox="1"/>
          <p:nvPr>
            <p:ph idx="11" type="ftr"/>
          </p:nvPr>
        </p:nvSpPr>
        <p:spPr>
          <a:xfrm>
            <a:off x="581191" y="5951810"/>
            <a:ext cx="691721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chemeClr val="accent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4" name="Shape 14"/>
          <p:cNvSpPr txBox="1"/>
          <p:nvPr>
            <p:ph idx="12" type="sldNum"/>
          </p:nvPr>
        </p:nvSpPr>
        <p:spPr>
          <a:xfrm>
            <a:off x="10558300" y="5956137"/>
            <a:ext cx="105250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
        <p:nvSpPr>
          <p:cNvPr id="15" name="Shape 15"/>
          <p:cNvSpPr/>
          <p:nvPr/>
        </p:nvSpPr>
        <p:spPr>
          <a:xfrm>
            <a:off x="446533" y="457200"/>
            <a:ext cx="3703319" cy="9499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8042146" y="453643"/>
            <a:ext cx="3703319" cy="98554"/>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4241830" y="457200"/>
            <a:ext cx="3703319" cy="9143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581191" y="1020430"/>
            <a:ext cx="10993549" cy="1475012"/>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abin"/>
              <a:buNone/>
            </a:pPr>
            <a:r>
              <a:rPr b="0" i="0" lang="en-US" sz="3600" u="none" cap="none" strike="noStrike">
                <a:solidFill>
                  <a:schemeClr val="accent1"/>
                </a:solidFill>
                <a:latin typeface="Cabin"/>
                <a:ea typeface="Cabin"/>
                <a:cs typeface="Cabin"/>
                <a:sym typeface="Cabin"/>
              </a:rPr>
              <a:t>WORKSHOP AD EXCHANGE 2016</a:t>
            </a:r>
            <a:br>
              <a:rPr b="0" i="0" lang="en-US" sz="3600" u="none" cap="none" strike="noStrike">
                <a:solidFill>
                  <a:schemeClr val="accent1"/>
                </a:solidFill>
                <a:latin typeface="Cabin"/>
                <a:ea typeface="Cabin"/>
                <a:cs typeface="Cabin"/>
                <a:sym typeface="Cabin"/>
              </a:rPr>
            </a:br>
            <a:r>
              <a:rPr b="0" i="0" lang="en-US" sz="3600" u="none" cap="none" strike="noStrike">
                <a:solidFill>
                  <a:schemeClr val="accent1"/>
                </a:solidFill>
                <a:latin typeface="Cabin"/>
                <a:ea typeface="Cabin"/>
                <a:cs typeface="Cabin"/>
                <a:sym typeface="Cabin"/>
              </a:rPr>
              <a:t>FINAL DESIGN SPECIFICATION DOCUMENT</a:t>
            </a:r>
          </a:p>
        </p:txBody>
      </p:sp>
      <p:sp>
        <p:nvSpPr>
          <p:cNvPr id="101" name="Shape 101"/>
          <p:cNvSpPr txBox="1"/>
          <p:nvPr>
            <p:ph idx="1" type="subTitle"/>
          </p:nvPr>
        </p:nvSpPr>
        <p:spPr>
          <a:xfrm>
            <a:off x="581193" y="2495444"/>
            <a:ext cx="10993545" cy="59032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2"/>
              </a:buClr>
              <a:buSzPct val="25000"/>
              <a:buFont typeface="Noto Sans Symbols"/>
              <a:buNone/>
            </a:pPr>
            <a:r>
              <a:rPr b="0" i="0" lang="en-US" sz="1480" u="none" cap="none" strike="noStrike">
                <a:solidFill>
                  <a:schemeClr val="accent2"/>
                </a:solidFill>
                <a:latin typeface="Cabin"/>
                <a:ea typeface="Cabin"/>
                <a:cs typeface="Cabin"/>
                <a:sym typeface="Cabin"/>
              </a:rPr>
              <a:t>TOP-3</a:t>
            </a:r>
          </a:p>
          <a:p>
            <a:pPr indent="0" lvl="0" marL="0" marR="0" rtl="0" algn="l">
              <a:lnSpc>
                <a:spcPct val="80000"/>
              </a:lnSpc>
              <a:spcBef>
                <a:spcPts val="896"/>
              </a:spcBef>
              <a:spcAft>
                <a:spcPts val="0"/>
              </a:spcAft>
              <a:buClr>
                <a:schemeClr val="accent2"/>
              </a:buClr>
              <a:buSzPct val="25000"/>
              <a:buFont typeface="Noto Sans Symbols"/>
              <a:buNone/>
            </a:pPr>
            <a:r>
              <a:rPr b="0" i="0" lang="en-US" sz="1480" u="none" cap="none" strike="noStrike">
                <a:solidFill>
                  <a:schemeClr val="accent2"/>
                </a:solidFill>
                <a:latin typeface="Cabin"/>
                <a:ea typeface="Cabin"/>
                <a:cs typeface="Cabin"/>
                <a:sym typeface="Cabin"/>
              </a:rPr>
              <a:t>YUVAL ZUARETZ, NOAM DVIR, EYAL AGIV</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581191" y="702156"/>
            <a:ext cx="11029500" cy="1013700"/>
          </a:xfrm>
          <a:prstGeom prst="rect">
            <a:avLst/>
          </a:prstGeom>
        </p:spPr>
        <p:txBody>
          <a:bodyPr anchorCtr="0" anchor="b" bIns="91425" lIns="91425" rIns="91425" tIns="91425">
            <a:noAutofit/>
          </a:bodyPr>
          <a:lstStyle/>
          <a:p>
            <a:pPr lvl="0">
              <a:spcBef>
                <a:spcPts val="0"/>
              </a:spcBef>
              <a:buNone/>
            </a:pPr>
            <a:r>
              <a:rPr lang="en-US"/>
              <a:t>UCS BIDDER:</a:t>
            </a:r>
          </a:p>
        </p:txBody>
      </p:sp>
      <p:pic>
        <p:nvPicPr>
          <p:cNvPr id="160" name="Shape 160"/>
          <p:cNvPicPr preferRelativeResize="0"/>
          <p:nvPr/>
        </p:nvPicPr>
        <p:blipFill>
          <a:blip r:embed="rId3">
            <a:alphaModFix/>
          </a:blip>
          <a:stretch>
            <a:fillRect/>
          </a:stretch>
        </p:blipFill>
        <p:spPr>
          <a:xfrm>
            <a:off x="2104900" y="2993725"/>
            <a:ext cx="7771350" cy="164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581191" y="702156"/>
            <a:ext cx="11029500" cy="1013700"/>
          </a:xfrm>
          <a:prstGeom prst="rect">
            <a:avLst/>
          </a:prstGeom>
        </p:spPr>
        <p:txBody>
          <a:bodyPr anchorCtr="0" anchor="b" bIns="91425" lIns="91425" rIns="91425" tIns="91425">
            <a:noAutofit/>
          </a:bodyPr>
          <a:lstStyle/>
          <a:p>
            <a:pPr lvl="0">
              <a:spcBef>
                <a:spcPts val="0"/>
              </a:spcBef>
              <a:buClr>
                <a:schemeClr val="dk1"/>
              </a:buClr>
              <a:buSzPct val="39285"/>
              <a:buFont typeface="Arial"/>
              <a:buNone/>
            </a:pPr>
            <a:r>
              <a:rPr lang="en-US"/>
              <a:t>UCS BIDDER:</a:t>
            </a:r>
          </a:p>
        </p:txBody>
      </p:sp>
      <p:sp>
        <p:nvSpPr>
          <p:cNvPr id="167" name="Shape 167"/>
          <p:cNvSpPr txBox="1"/>
          <p:nvPr>
            <p:ph idx="1" type="body"/>
          </p:nvPr>
        </p:nvSpPr>
        <p:spPr>
          <a:xfrm>
            <a:off x="581191" y="2180496"/>
            <a:ext cx="11029500" cy="3678300"/>
          </a:xfrm>
          <a:prstGeom prst="rect">
            <a:avLst/>
          </a:prstGeom>
        </p:spPr>
        <p:txBody>
          <a:bodyPr anchorCtr="0" anchor="ctr" bIns="91425" lIns="91425" rIns="91425" tIns="91425">
            <a:noAutofit/>
          </a:bodyPr>
          <a:lstStyle/>
          <a:p>
            <a:pPr indent="-457200" lvl="0" marL="457200">
              <a:spcBef>
                <a:spcPts val="0"/>
              </a:spcBef>
              <a:buSzPct val="100000"/>
            </a:pPr>
            <a:r>
              <a:rPr lang="en-US" sz="3600"/>
              <a:t>New Idea:</a:t>
            </a:r>
          </a:p>
          <a:p>
            <a:pPr lvl="0">
              <a:spcBef>
                <a:spcPts val="0"/>
              </a:spcBef>
              <a:buNone/>
            </a:pPr>
            <a:r>
              <a:t/>
            </a:r>
            <a:endParaRPr sz="3600"/>
          </a:p>
          <a:p>
            <a:pPr indent="-381000" lvl="0" marL="457200" rtl="0">
              <a:spcBef>
                <a:spcPts val="0"/>
              </a:spcBef>
              <a:buSzPct val="100000"/>
            </a:pPr>
            <a:r>
              <a:rPr lang="en-US" sz="2400"/>
              <a:t>Evaluate current targeted level, using smartReachIndex</a:t>
            </a:r>
          </a:p>
          <a:p>
            <a:pPr indent="-381000" lvl="0" marL="457200" rtl="0">
              <a:spcBef>
                <a:spcPts val="0"/>
              </a:spcBef>
              <a:buSzPct val="100000"/>
            </a:pPr>
            <a:r>
              <a:rPr lang="en-US" sz="2400"/>
              <a:t>Compare it to yesterday's actual UCS result</a:t>
            </a:r>
          </a:p>
          <a:p>
            <a:pPr indent="-381000" lvl="0" marL="457200">
              <a:spcBef>
                <a:spcPts val="0"/>
              </a:spcBef>
              <a:buSzPct val="100000"/>
            </a:pPr>
            <a:r>
              <a:rPr lang="en-US" sz="2400"/>
              <a:t>Compare it to yesterday's targeted value</a:t>
            </a:r>
          </a:p>
          <a:p>
            <a:pPr lvl="0">
              <a:spcBef>
                <a:spcPts val="0"/>
              </a:spcBef>
              <a:buNone/>
            </a:pPr>
            <a:r>
              <a:t/>
            </a:r>
            <a:endParaRPr sz="3600"/>
          </a:p>
          <a:p>
            <a:pPr lvl="0">
              <a:spcBef>
                <a:spcPts val="0"/>
              </a:spcBef>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a:t>
            </a:r>
          </a:p>
        </p:txBody>
      </p:sp>
      <p:sp>
        <p:nvSpPr>
          <p:cNvPr id="173" name="Shape 173"/>
          <p:cNvSpPr txBox="1"/>
          <p:nvPr>
            <p:ph idx="1" type="body"/>
          </p:nvPr>
        </p:nvSpPr>
        <p:spPr>
          <a:xfrm>
            <a:off x="581191" y="2180496"/>
            <a:ext cx="11029614" cy="3678303"/>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This class is responsible for determine bids on impression opportunities – known as bid-bundle</a:t>
            </a:r>
          </a:p>
          <a:p>
            <a:pPr indent="-381000" lvl="0" marL="457200" marR="0" rtl="0" algn="l">
              <a:spcBef>
                <a:spcPts val="0"/>
              </a:spcBef>
              <a:spcAft>
                <a:spcPts val="0"/>
              </a:spcAft>
              <a:buSzPct val="100000"/>
            </a:pPr>
            <a:r>
              <a:rPr lang="en-US" sz="2400"/>
              <a:t>Contains a main function SendBidsAndAds that heavily extends the functionality of the basic one given. This func construct the BidBundle object that send to the server.</a:t>
            </a:r>
          </a:p>
          <a:p>
            <a:pPr indent="-381000" lvl="0" marL="457200" marR="0" rtl="0" algn="l">
              <a:spcBef>
                <a:spcPts val="0"/>
              </a:spcBef>
              <a:spcAft>
                <a:spcPts val="0"/>
              </a:spcAft>
              <a:buSzPct val="100000"/>
            </a:pPr>
            <a:r>
              <a:rPr lang="en-US" sz="2400"/>
              <a:t> Contains also an auxiliary function that checks if given campaign is active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581191" y="702156"/>
            <a:ext cx="11029500" cy="10137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a:t>
            </a:r>
          </a:p>
        </p:txBody>
      </p:sp>
      <p:sp>
        <p:nvSpPr>
          <p:cNvPr id="179" name="Shape 179"/>
          <p:cNvSpPr txBox="1"/>
          <p:nvPr>
            <p:ph idx="1" type="body"/>
          </p:nvPr>
        </p:nvSpPr>
        <p:spPr>
          <a:xfrm>
            <a:off x="581191" y="2180496"/>
            <a:ext cx="11029500" cy="3678300"/>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The strategy determine what part of the budget will be allocated to which impression opportunities</a:t>
            </a:r>
          </a:p>
          <a:p>
            <a:pPr indent="-381000" lvl="0" marL="457200" marR="0" rtl="0" algn="l">
              <a:spcBef>
                <a:spcPts val="0"/>
              </a:spcBef>
              <a:spcAft>
                <a:spcPts val="0"/>
              </a:spcAft>
              <a:buSzPct val="100000"/>
            </a:pPr>
            <a:r>
              <a:rPr lang="en-US" sz="2400"/>
              <a:t>To do so, we sort the campaigns according to the segment</a:t>
            </a:r>
          </a:p>
          <a:p>
            <a:pPr indent="-381000" lvl="0" marL="457200" marR="0" rtl="0" algn="l">
              <a:spcBef>
                <a:spcPts val="0"/>
              </a:spcBef>
              <a:spcAft>
                <a:spcPts val="0"/>
              </a:spcAft>
              <a:buSzPct val="100000"/>
            </a:pPr>
            <a:r>
              <a:rPr lang="en-US" sz="2400"/>
              <a:t>Going through the segments, and weight campaigns.</a:t>
            </a:r>
          </a:p>
          <a:p>
            <a:pPr indent="-381000" lvl="0" marL="457200" marR="0" rtl="0" algn="l">
              <a:spcBef>
                <a:spcPts val="0"/>
              </a:spcBef>
              <a:spcAft>
                <a:spcPts val="0"/>
              </a:spcAft>
              <a:buSzPct val="100000"/>
            </a:pPr>
            <a:r>
              <a:rPr lang="en-US" sz="2400"/>
              <a:t>The weight of campaign in a segment is the part of impressions to finish of all campaigns in the segment.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581191" y="702156"/>
            <a:ext cx="11029500" cy="10137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a:t>
            </a:r>
          </a:p>
        </p:txBody>
      </p:sp>
      <p:sp>
        <p:nvSpPr>
          <p:cNvPr id="185" name="Shape 185"/>
          <p:cNvSpPr txBox="1"/>
          <p:nvPr>
            <p:ph idx="1" type="body"/>
          </p:nvPr>
        </p:nvSpPr>
        <p:spPr>
          <a:xfrm>
            <a:off x="581191" y="2180496"/>
            <a:ext cx="11029500" cy="3678300"/>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For every query of every active campaign, we calculate the percent of the total budget to bid.</a:t>
            </a:r>
          </a:p>
          <a:p>
            <a:pPr indent="-381000" lvl="0" marL="457200" marR="0" rtl="0" algn="l">
              <a:spcBef>
                <a:spcPts val="0"/>
              </a:spcBef>
              <a:spcAft>
                <a:spcPts val="0"/>
              </a:spcAft>
              <a:buSzPct val="100000"/>
            </a:pPr>
            <a:r>
              <a:rPr lang="en-US" sz="2400"/>
              <a:t>We distinguish between different types of situations, and use different ratio multilayer (parameters) that we tested different values to get to the current optimal results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581191" y="702156"/>
            <a:ext cx="11029500" cy="10137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 - SITUATIONS</a:t>
            </a:r>
          </a:p>
        </p:txBody>
      </p:sp>
      <p:sp>
        <p:nvSpPr>
          <p:cNvPr id="191" name="Shape 191"/>
          <p:cNvSpPr txBox="1"/>
          <p:nvPr>
            <p:ph idx="1" type="body"/>
          </p:nvPr>
        </p:nvSpPr>
        <p:spPr>
          <a:xfrm>
            <a:off x="581191" y="2180496"/>
            <a:ext cx="11029500" cy="3678300"/>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First days (5) – known to be important for quality ratio, other players play aggressively on start, and we do too, as we have to match.</a:t>
            </a:r>
          </a:p>
          <a:p>
            <a:pPr indent="-381000" lvl="0" marL="457200" marR="0" rtl="0" algn="l">
              <a:spcBef>
                <a:spcPts val="0"/>
              </a:spcBef>
              <a:spcAft>
                <a:spcPts val="0"/>
              </a:spcAft>
              <a:buSzPct val="100000"/>
            </a:pPr>
            <a:r>
              <a:rPr lang="en-US" sz="2400"/>
              <a:t>Short campaigns – we notice that if you don't start good on short campaigns you'll have hard time to complete them, so we start hard.</a:t>
            </a:r>
          </a:p>
          <a:p>
            <a:pPr indent="-381000" lvl="0" marL="457200" marR="0" rtl="0" algn="l">
              <a:spcBef>
                <a:spcPts val="0"/>
              </a:spcBef>
              <a:spcAft>
                <a:spcPts val="0"/>
              </a:spcAft>
              <a:buSzPct val="100000"/>
            </a:pPr>
            <a:r>
              <a:rPr lang="en-US" sz="2400"/>
              <a:t>We calculate difficulty for campaigns, and note “difficult” campaigns to bid more in order to complete.</a:t>
            </a:r>
          </a:p>
          <a:p>
            <a:pPr indent="-381000" lvl="0" marL="457200" marR="0" rtl="0" algn="l">
              <a:spcBef>
                <a:spcPts val="0"/>
              </a:spcBef>
              <a:spcAft>
                <a:spcPts val="0"/>
              </a:spcAft>
              <a:buSzPct val="100000"/>
            </a:pPr>
            <a:r>
              <a:rPr lang="en-US" sz="2400"/>
              <a:t>Classic campaigns – non short/difficult/first days campaigns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581191" y="702156"/>
            <a:ext cx="11029500" cy="10137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 - PANIC</a:t>
            </a:r>
          </a:p>
        </p:txBody>
      </p:sp>
      <p:sp>
        <p:nvSpPr>
          <p:cNvPr id="197" name="Shape 197"/>
          <p:cNvSpPr txBox="1"/>
          <p:nvPr>
            <p:ph idx="1" type="body"/>
          </p:nvPr>
        </p:nvSpPr>
        <p:spPr>
          <a:xfrm>
            <a:off x="581191" y="2180496"/>
            <a:ext cx="11029500" cy="3678300"/>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While situations are good planning, we still need to react when things not going so well, so for every situations we note when it's not going well and act to finish.</a:t>
            </a:r>
          </a:p>
          <a:p>
            <a:pPr indent="-381000" lvl="0" marL="457200" marR="0" rtl="0" algn="l">
              <a:spcBef>
                <a:spcPts val="0"/>
              </a:spcBef>
              <a:spcAft>
                <a:spcPts val="0"/>
              </a:spcAft>
              <a:buSzPct val="100000"/>
            </a:pPr>
            <a:r>
              <a:rPr lang="en-US" sz="2400"/>
              <a:t>Panic levels are different for different situations, and Panic rate is calculated as the ratio between needed ratio impressions to complete campaign and the ration given by plan</a:t>
            </a:r>
          </a:p>
          <a:p>
            <a:pPr indent="-381000" lvl="0" marL="457200" marR="0" rtl="0" algn="l">
              <a:spcBef>
                <a:spcPts val="0"/>
              </a:spcBef>
              <a:spcAft>
                <a:spcPts val="0"/>
              </a:spcAft>
              <a:buSzPct val="100000"/>
            </a:pPr>
            <a:r>
              <a:rPr lang="en-US" sz="2400"/>
              <a:t>When panic we mult the budget and add weight so we bid more and have a chance to complete the campaign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581191" y="702156"/>
            <a:ext cx="11029500" cy="10137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BID BUNDLE</a:t>
            </a:r>
          </a:p>
        </p:txBody>
      </p:sp>
      <p:sp>
        <p:nvSpPr>
          <p:cNvPr id="203" name="Shape 203"/>
          <p:cNvSpPr txBox="1"/>
          <p:nvPr>
            <p:ph idx="1" type="body"/>
          </p:nvPr>
        </p:nvSpPr>
        <p:spPr>
          <a:xfrm>
            <a:off x="581191" y="2180496"/>
            <a:ext cx="11029500" cy="3678300"/>
          </a:xfrm>
          <a:prstGeom prst="rect">
            <a:avLst/>
          </a:prstGeom>
          <a:noFill/>
          <a:ln>
            <a:noFill/>
          </a:ln>
        </p:spPr>
        <p:txBody>
          <a:bodyPr anchorCtr="0" anchor="ctr" bIns="45700" lIns="91425" rIns="91425" tIns="45700">
            <a:noAutofit/>
          </a:bodyPr>
          <a:lstStyle/>
          <a:p>
            <a:pPr indent="-381000" lvl="0" marL="457200" marR="0" rtl="0" algn="l">
              <a:spcBef>
                <a:spcPts val="0"/>
              </a:spcBef>
              <a:spcAft>
                <a:spcPts val="0"/>
              </a:spcAft>
              <a:buClr>
                <a:schemeClr val="dk2"/>
              </a:buClr>
              <a:buSzPct val="100000"/>
              <a:buFont typeface="Cabin"/>
            </a:pPr>
            <a:r>
              <a:rPr lang="en-US" sz="2400"/>
              <a:t>After that, we check if the query is mobile or video, and multiply at mobileCoef / videoCoef accordingly (can have both)</a:t>
            </a:r>
          </a:p>
          <a:p>
            <a:pPr indent="-381000" lvl="0" marL="457200" marR="0" rtl="0" algn="l">
              <a:spcBef>
                <a:spcPts val="0"/>
              </a:spcBef>
              <a:spcAft>
                <a:spcPts val="0"/>
              </a:spcAft>
              <a:buSzPct val="100000"/>
            </a:pPr>
            <a:r>
              <a:rPr lang="en-US" sz="2400"/>
              <a:t>Sending the BidBundle object - as constructed by the function described above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THE END </a:t>
            </a:r>
          </a:p>
        </p:txBody>
      </p:sp>
      <p:pic>
        <p:nvPicPr>
          <p:cNvPr id="209" name="Shape 209"/>
          <p:cNvPicPr preferRelativeResize="0"/>
          <p:nvPr>
            <p:ph idx="1" type="body"/>
          </p:nvPr>
        </p:nvPicPr>
        <p:blipFill rotWithShape="1">
          <a:blip r:embed="rId3">
            <a:alphaModFix/>
          </a:blip>
          <a:srcRect b="0" l="0" r="0" t="0"/>
          <a:stretch/>
        </p:blipFill>
        <p:spPr>
          <a:xfrm>
            <a:off x="2480105" y="2181225"/>
            <a:ext cx="7231789" cy="36782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INTRODUCTION</a:t>
            </a:r>
          </a:p>
        </p:txBody>
      </p:sp>
      <p:sp>
        <p:nvSpPr>
          <p:cNvPr id="107" name="Shape 107"/>
          <p:cNvSpPr txBox="1"/>
          <p:nvPr>
            <p:ph idx="1" type="body"/>
          </p:nvPr>
        </p:nvSpPr>
        <p:spPr>
          <a:xfrm>
            <a:off x="581191" y="2180496"/>
            <a:ext cx="11029614" cy="3678303"/>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A straight forward implementation for this project is to divide it to 2 main modules, for each module can operate separately to the others</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Campaign Bidder</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UCS Bidder</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Bid Bundle</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“Simple is better”- we tried to make the first algorithm quit simple, and then iterate on it- </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We assume this will be easier to find out where we need to put our focus on</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Lot of automation and log parsing in order to make these iteration more efficient</a:t>
            </a:r>
          </a:p>
          <a:p>
            <a:pPr indent="-306000" lvl="0" marL="306000" marR="0" rtl="0" algn="l">
              <a:spcBef>
                <a:spcPts val="960"/>
              </a:spcBef>
              <a:spcAft>
                <a:spcPts val="0"/>
              </a:spcAft>
              <a:buClr>
                <a:schemeClr val="accent2"/>
              </a:buClr>
              <a:buSzPct val="91999"/>
              <a:buFont typeface="Noto Sans Symbols"/>
              <a:buNone/>
            </a:pPr>
            <a:r>
              <a:t/>
            </a:r>
            <a:endParaRPr b="0" i="0" sz="1800" u="none" cap="none" strike="noStrike">
              <a:solidFill>
                <a:schemeClr val="dk2"/>
              </a:solidFill>
              <a:latin typeface="Cabin"/>
              <a:ea typeface="Cabin"/>
              <a:cs typeface="Cabin"/>
              <a:sym typeface="Cabin"/>
            </a:endParaRPr>
          </a:p>
          <a:p>
            <a:pPr indent="-306000" lvl="0" marL="306000" marR="0" rtl="0" algn="l">
              <a:spcBef>
                <a:spcPts val="960"/>
              </a:spcBef>
              <a:spcAft>
                <a:spcPts val="0"/>
              </a:spcAft>
              <a:buClr>
                <a:schemeClr val="accent2"/>
              </a:buClr>
              <a:buSzPct val="91999"/>
              <a:buFont typeface="Noto Sans Symbols"/>
              <a:buNone/>
            </a:pPr>
            <a:r>
              <a:t/>
            </a:r>
            <a:endParaRPr b="0" i="0" sz="1800" u="none" cap="none" strike="noStrike">
              <a:solidFill>
                <a:schemeClr val="dk2"/>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AGENT LIGHTHOUSE</a:t>
            </a:r>
          </a:p>
        </p:txBody>
      </p:sp>
      <p:sp>
        <p:nvSpPr>
          <p:cNvPr id="113" name="Shape 113"/>
          <p:cNvSpPr txBox="1"/>
          <p:nvPr>
            <p:ph idx="1" type="body"/>
          </p:nvPr>
        </p:nvSpPr>
        <p:spPr>
          <a:xfrm>
            <a:off x="581191" y="2180496"/>
            <a:ext cx="11029614" cy="3678303"/>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Efficiency</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identify campaigns with highest potential </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minimizing our expenses at times our agent is less active</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aggressive competitions against other agents lead to high expenses and smaller profit</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Maintain high score- </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high quality rating is crucial</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Utilizing Randomness- </a:t>
            </a:r>
          </a:p>
          <a:p>
            <a:pPr indent="-312500" lvl="1" marL="630000" marR="0" rtl="0" algn="l">
              <a:spcBef>
                <a:spcPts val="920"/>
              </a:spcBef>
              <a:spcAft>
                <a:spcPts val="0"/>
              </a:spcAft>
              <a:buClr>
                <a:schemeClr val="accent2"/>
              </a:buClr>
              <a:buSzPct val="92000"/>
              <a:buFont typeface="Noto Sans Symbols"/>
              <a:buChar char="◼"/>
            </a:pPr>
            <a:r>
              <a:rPr b="1" i="0" lang="en-US" sz="1600" u="sng" cap="none" strike="noStrike">
                <a:solidFill>
                  <a:schemeClr val="dk2"/>
                </a:solidFill>
                <a:latin typeface="Cabin"/>
                <a:ea typeface="Cabin"/>
                <a:cs typeface="Cabin"/>
                <a:sym typeface="Cabin"/>
              </a:rPr>
              <a:t>Random allocated campaign portion is high- utilise this!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CAMPAIGN BIDDER</a:t>
            </a:r>
          </a:p>
        </p:txBody>
      </p:sp>
      <p:sp>
        <p:nvSpPr>
          <p:cNvPr id="119" name="Shape 119"/>
          <p:cNvSpPr txBox="1"/>
          <p:nvPr>
            <p:ph idx="1" type="body"/>
          </p:nvPr>
        </p:nvSpPr>
        <p:spPr>
          <a:xfrm>
            <a:off x="581191" y="2180496"/>
            <a:ext cx="11029614" cy="3678303"/>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This module role is to win campaign with a price that will leave us with a profit</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The data we can collect and use in this section in:</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Current active campaign</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Our Previos Campaign bids</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Current quality rate</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Our final implementation depend very much on the randomness of the game</a:t>
            </a:r>
          </a:p>
          <a:p>
            <a:pPr indent="-306000" lvl="0" marL="306000" marR="0" rtl="0" algn="l">
              <a:spcBef>
                <a:spcPts val="960"/>
              </a:spcBef>
              <a:spcAft>
                <a:spcPts val="0"/>
              </a:spcAft>
              <a:buClr>
                <a:schemeClr val="accent2"/>
              </a:buClr>
              <a:buSzPct val="91999"/>
              <a:buFont typeface="Noto Sans Symbols"/>
              <a:buNone/>
            </a:pPr>
            <a:r>
              <a:t/>
            </a:r>
            <a:endParaRPr b="0" i="0" sz="1800" u="none" cap="none" strike="noStrike">
              <a:solidFill>
                <a:schemeClr val="dk2"/>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CAMPAIGN BIDDER- CONT.</a:t>
            </a:r>
          </a:p>
        </p:txBody>
      </p:sp>
      <p:sp>
        <p:nvSpPr>
          <p:cNvPr id="125" name="Shape 125"/>
          <p:cNvSpPr txBox="1"/>
          <p:nvPr>
            <p:ph idx="1" type="body"/>
          </p:nvPr>
        </p:nvSpPr>
        <p:spPr>
          <a:xfrm>
            <a:off x="581191" y="2180496"/>
            <a:ext cx="11029614" cy="3678303"/>
          </a:xfrm>
          <a:prstGeom prst="rect">
            <a:avLst/>
          </a:prstGeom>
          <a:blipFill rotWithShape="1">
            <a:blip r:embed="rId3">
              <a:alphaModFix/>
            </a:blip>
            <a:stretch>
              <a:fillRect b="0" l="0" r="0" t="0"/>
            </a:stretch>
          </a:blipFill>
          <a:ln>
            <a:noFill/>
          </a:ln>
        </p:spPr>
        <p:txBody>
          <a:bodyPr anchorCtr="0" anchor="ctr" bIns="45700" lIns="91425" rIns="91425" tIns="45700">
            <a:noAutofit/>
          </a:bodyPr>
          <a:lstStyle/>
          <a:p>
            <a:pPr indent="-306000" lvl="0" marL="306000" marR="0" rtl="0" algn="l">
              <a:spcBef>
                <a:spcPts val="0"/>
              </a:spcBef>
              <a:spcAft>
                <a:spcPts val="0"/>
              </a:spcAft>
              <a:buClr>
                <a:schemeClr val="accent2"/>
              </a:buClr>
              <a:buSzPct val="91999"/>
              <a:buFont typeface="Noto Sans Symbols"/>
              <a:buChar char="◼"/>
            </a:pPr>
            <a:r>
              <a:rPr b="0" i="0" lang="en-US" sz="1800" u="none" cap="none" strike="noStrike">
                <a:latin typeface="Cabin"/>
                <a:ea typeface="Cabin"/>
                <a:cs typeface="Cabin"/>
                <a:sym typeface="Cabin"/>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581191" y="702156"/>
            <a:ext cx="11029616" cy="1013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CAMPAIGN BIDDER INSIGHTS</a:t>
            </a:r>
          </a:p>
        </p:txBody>
      </p:sp>
      <p:sp>
        <p:nvSpPr>
          <p:cNvPr id="132" name="Shape 132"/>
          <p:cNvSpPr txBox="1"/>
          <p:nvPr>
            <p:ph idx="1" type="body"/>
          </p:nvPr>
        </p:nvSpPr>
        <p:spPr>
          <a:xfrm>
            <a:off x="581191" y="2180496"/>
            <a:ext cx="11029614" cy="3678303"/>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In our previous implementation we tried to predict the next Campaign bid from database containing all previous campaign opportunities</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This turned out to be not good enough due to the e that the game is highly dynamic</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There is not enough data we can collect and use</a:t>
            </a:r>
          </a:p>
          <a:p>
            <a:pPr indent="-306000" lvl="0" marL="306000" marR="0" rtl="0" algn="l">
              <a:spcBef>
                <a:spcPts val="960"/>
              </a:spcBef>
              <a:spcAft>
                <a:spcPts val="0"/>
              </a:spcAft>
              <a:buClr>
                <a:schemeClr val="accent2"/>
              </a:buClr>
              <a:buSzPct val="91999"/>
              <a:buFont typeface="Noto Sans Symbols"/>
              <a:buChar char="◼"/>
            </a:pPr>
            <a:r>
              <a:rPr b="0" i="0" lang="en-US" sz="1800" u="none" cap="none" strike="noStrike">
                <a:solidFill>
                  <a:schemeClr val="dk2"/>
                </a:solidFill>
                <a:latin typeface="Cabin"/>
                <a:ea typeface="Cabin"/>
                <a:cs typeface="Cabin"/>
                <a:sym typeface="Cabin"/>
              </a:rPr>
              <a:t>Our first impression that said more campaign leads to more profit turned out to be wrong</a:t>
            </a:r>
          </a:p>
          <a:p>
            <a:pPr indent="-312500" lvl="1" marL="630000" marR="0" rtl="0" algn="l">
              <a:spcBef>
                <a:spcPts val="920"/>
              </a:spcBef>
              <a:spcAft>
                <a:spcPts val="0"/>
              </a:spcAft>
              <a:buClr>
                <a:schemeClr val="accent2"/>
              </a:buClr>
              <a:buSzPct val="92000"/>
              <a:buFont typeface="Noto Sans Symbols"/>
              <a:buChar char="◼"/>
            </a:pPr>
            <a:r>
              <a:rPr b="0" i="0" lang="en-US" sz="1600" u="none" cap="none" strike="noStrike">
                <a:solidFill>
                  <a:schemeClr val="dk2"/>
                </a:solidFill>
                <a:latin typeface="Cabin"/>
                <a:ea typeface="Cabin"/>
                <a:cs typeface="Cabin"/>
                <a:sym typeface="Cabin"/>
              </a:rPr>
              <a:t>The bidding war between the agents often lead to a low final bid</a:t>
            </a:r>
          </a:p>
          <a:p>
            <a:pPr indent="-306000" lvl="0" marL="306000" marR="0" rtl="0" algn="l">
              <a:spcBef>
                <a:spcPts val="960"/>
              </a:spcBef>
              <a:spcAft>
                <a:spcPts val="0"/>
              </a:spcAft>
              <a:buClr>
                <a:schemeClr val="accent2"/>
              </a:buClr>
              <a:buSzPct val="91999"/>
              <a:buFont typeface="Noto Sans Symbols"/>
              <a:buNone/>
            </a:pPr>
            <a:r>
              <a:t/>
            </a:r>
            <a:endParaRPr b="0" i="0" sz="1800" u="none" cap="none" strike="noStrike">
              <a:solidFill>
                <a:schemeClr val="dk2"/>
              </a:solidFill>
              <a:latin typeface="Cabin"/>
              <a:ea typeface="Cabin"/>
              <a:cs typeface="Cabin"/>
              <a:sym typeface="Cabin"/>
            </a:endParaRPr>
          </a:p>
          <a:p>
            <a:pPr indent="-306000" lvl="0" marL="306000" marR="0" rtl="0" algn="l">
              <a:spcBef>
                <a:spcPts val="960"/>
              </a:spcBef>
              <a:spcAft>
                <a:spcPts val="0"/>
              </a:spcAft>
              <a:buClr>
                <a:schemeClr val="accent2"/>
              </a:buClr>
              <a:buSzPct val="91999"/>
              <a:buFont typeface="Noto Sans Symbols"/>
              <a:buNone/>
            </a:pPr>
            <a:r>
              <a:t/>
            </a:r>
            <a:endParaRPr b="0" i="0" sz="1800" u="none" cap="none" strike="noStrike">
              <a:solidFill>
                <a:schemeClr val="dk2"/>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581191" y="702156"/>
            <a:ext cx="11029500" cy="1013700"/>
          </a:xfrm>
          <a:prstGeom prst="rect">
            <a:avLst/>
          </a:prstGeom>
        </p:spPr>
        <p:txBody>
          <a:bodyPr anchorCtr="0" anchor="b" bIns="91425" lIns="91425" rIns="91425" tIns="91425">
            <a:noAutofit/>
          </a:bodyPr>
          <a:lstStyle/>
          <a:p>
            <a:pPr lvl="0">
              <a:spcBef>
                <a:spcPts val="0"/>
              </a:spcBef>
              <a:buClr>
                <a:schemeClr val="lt1"/>
              </a:buClr>
              <a:buSzPct val="25000"/>
              <a:buFont typeface="Cabin"/>
              <a:buNone/>
            </a:pPr>
            <a:r>
              <a:rPr lang="en-US"/>
              <a:t>UCS BIDDER:</a:t>
            </a:r>
          </a:p>
        </p:txBody>
      </p:sp>
      <p:sp>
        <p:nvSpPr>
          <p:cNvPr id="139" name="Shape 139"/>
          <p:cNvSpPr txBox="1"/>
          <p:nvPr>
            <p:ph idx="1" type="body"/>
          </p:nvPr>
        </p:nvSpPr>
        <p:spPr>
          <a:xfrm>
            <a:off x="581191" y="2180496"/>
            <a:ext cx="11029500" cy="3678300"/>
          </a:xfrm>
          <a:prstGeom prst="rect">
            <a:avLst/>
          </a:prstGeom>
        </p:spPr>
        <p:txBody>
          <a:bodyPr anchorCtr="0" anchor="ctr" bIns="91425" lIns="91425" rIns="91425" tIns="91425">
            <a:noAutofit/>
          </a:bodyPr>
          <a:lstStyle/>
          <a:p>
            <a:pPr indent="-457200" lvl="0" marL="457200" rtl="0">
              <a:spcBef>
                <a:spcPts val="0"/>
              </a:spcBef>
              <a:buSzPct val="100000"/>
            </a:pPr>
            <a:r>
              <a:rPr lang="en-US" sz="3600"/>
              <a:t>General guidelines:</a:t>
            </a:r>
          </a:p>
          <a:p>
            <a:pPr indent="0" lvl="0" marL="0" rtl="0">
              <a:spcBef>
                <a:spcPts val="0"/>
              </a:spcBef>
              <a:buNone/>
            </a:pPr>
            <a:r>
              <a:t/>
            </a:r>
            <a:endParaRPr sz="3600"/>
          </a:p>
          <a:p>
            <a:pPr indent="-381000" lvl="0" marL="457200" rtl="0">
              <a:spcBef>
                <a:spcPts val="0"/>
              </a:spcBef>
              <a:buSzPct val="100000"/>
            </a:pPr>
            <a:r>
              <a:rPr lang="en-US" sz="2400"/>
              <a:t>Maintain a decent rate throughout the game</a:t>
            </a:r>
          </a:p>
          <a:p>
            <a:pPr indent="-381000" lvl="0" marL="457200" rtl="0">
              <a:spcBef>
                <a:spcPts val="0"/>
              </a:spcBef>
              <a:buSzPct val="100000"/>
            </a:pPr>
            <a:r>
              <a:rPr lang="en-US" sz="2400"/>
              <a:t>Save where we can</a:t>
            </a:r>
          </a:p>
          <a:p>
            <a:pPr indent="-381000" lvl="0" marL="457200">
              <a:spcBef>
                <a:spcPts val="0"/>
              </a:spcBef>
              <a:buSzPct val="100000"/>
            </a:pPr>
            <a:r>
              <a:rPr lang="en-US" sz="2400"/>
              <a:t>Use yesterday’s info to determine today’s bid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581191" y="702156"/>
            <a:ext cx="11029500" cy="1013700"/>
          </a:xfrm>
          <a:prstGeom prst="rect">
            <a:avLst/>
          </a:prstGeom>
        </p:spPr>
        <p:txBody>
          <a:bodyPr anchorCtr="0" anchor="b" bIns="91425" lIns="91425" rIns="91425" tIns="91425">
            <a:noAutofit/>
          </a:bodyPr>
          <a:lstStyle/>
          <a:p>
            <a:pPr lvl="0">
              <a:spcBef>
                <a:spcPts val="0"/>
              </a:spcBef>
              <a:buNone/>
            </a:pPr>
            <a:r>
              <a:rPr lang="en-US"/>
              <a:t>UCS BIDDER:</a:t>
            </a:r>
          </a:p>
        </p:txBody>
      </p:sp>
      <p:sp>
        <p:nvSpPr>
          <p:cNvPr id="146" name="Shape 146"/>
          <p:cNvSpPr txBox="1"/>
          <p:nvPr>
            <p:ph idx="1" type="body"/>
          </p:nvPr>
        </p:nvSpPr>
        <p:spPr>
          <a:xfrm>
            <a:off x="581191" y="2180496"/>
            <a:ext cx="11029500" cy="3678300"/>
          </a:xfrm>
          <a:prstGeom prst="rect">
            <a:avLst/>
          </a:prstGeom>
        </p:spPr>
        <p:txBody>
          <a:bodyPr anchorCtr="0" anchor="ctr" bIns="91425" lIns="91425" rIns="91425" tIns="91425">
            <a:noAutofit/>
          </a:bodyPr>
          <a:lstStyle/>
          <a:p>
            <a:pPr indent="-457200" lvl="0" marL="457200" rtl="0">
              <a:spcBef>
                <a:spcPts val="0"/>
              </a:spcBef>
              <a:buSzPct val="100000"/>
            </a:pPr>
            <a:r>
              <a:rPr lang="en-US" sz="3600"/>
              <a:t>Initial Idea:</a:t>
            </a:r>
          </a:p>
          <a:p>
            <a:pPr indent="-381000" lvl="0" marL="457200" rtl="0">
              <a:spcBef>
                <a:spcPts val="0"/>
              </a:spcBef>
              <a:buSzPct val="100000"/>
            </a:pPr>
            <a:r>
              <a:rPr lang="en-US" sz="2400"/>
              <a:t>1st: bid less</a:t>
            </a:r>
          </a:p>
          <a:p>
            <a:pPr indent="-381000" lvl="0" marL="457200" rtl="0">
              <a:spcBef>
                <a:spcPts val="0"/>
              </a:spcBef>
              <a:buSzPct val="100000"/>
            </a:pPr>
            <a:r>
              <a:rPr lang="en-US" sz="2400"/>
              <a:t>2nd: bid same</a:t>
            </a:r>
          </a:p>
          <a:p>
            <a:pPr indent="-381000" lvl="0" marL="457200" rtl="0">
              <a:spcBef>
                <a:spcPts val="0"/>
              </a:spcBef>
              <a:buSzPct val="100000"/>
            </a:pPr>
            <a:r>
              <a:rPr lang="en-US" sz="2400"/>
              <a:t>3rd: bid same</a:t>
            </a:r>
          </a:p>
          <a:p>
            <a:pPr indent="-381000" lvl="0" marL="457200" rtl="0">
              <a:spcBef>
                <a:spcPts val="0"/>
              </a:spcBef>
              <a:buSzPct val="100000"/>
            </a:pPr>
            <a:r>
              <a:rPr lang="en-US" sz="2400"/>
              <a:t>4th&amp;5th: bid more (if need, otherwise bid same)</a:t>
            </a:r>
          </a:p>
          <a:p>
            <a:pPr indent="-381000" lvl="0" marL="457200">
              <a:spcBef>
                <a:spcPts val="0"/>
              </a:spcBef>
              <a:buSzPct val="100000"/>
            </a:pPr>
            <a:r>
              <a:rPr lang="en-US" sz="2400"/>
              <a:t>6th: bid more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581191" y="702156"/>
            <a:ext cx="11029500" cy="1013700"/>
          </a:xfrm>
          <a:prstGeom prst="rect">
            <a:avLst/>
          </a:prstGeom>
        </p:spPr>
        <p:txBody>
          <a:bodyPr anchorCtr="0" anchor="b" bIns="91425" lIns="91425" rIns="91425" tIns="91425">
            <a:noAutofit/>
          </a:bodyPr>
          <a:lstStyle/>
          <a:p>
            <a:pPr lvl="0">
              <a:spcBef>
                <a:spcPts val="0"/>
              </a:spcBef>
              <a:buNone/>
            </a:pPr>
            <a:r>
              <a:rPr lang="en-US"/>
              <a:t>UCS BIDDER:</a:t>
            </a:r>
          </a:p>
        </p:txBody>
      </p:sp>
      <p:sp>
        <p:nvSpPr>
          <p:cNvPr id="153" name="Shape 153"/>
          <p:cNvSpPr txBox="1"/>
          <p:nvPr>
            <p:ph idx="1" type="body"/>
          </p:nvPr>
        </p:nvSpPr>
        <p:spPr>
          <a:xfrm>
            <a:off x="581191" y="2180496"/>
            <a:ext cx="11029500" cy="3678300"/>
          </a:xfrm>
          <a:prstGeom prst="rect">
            <a:avLst/>
          </a:prstGeom>
        </p:spPr>
        <p:txBody>
          <a:bodyPr anchorCtr="0" anchor="ctr" bIns="91425" lIns="91425" rIns="91425" tIns="91425">
            <a:noAutofit/>
          </a:bodyPr>
          <a:lstStyle/>
          <a:p>
            <a:pPr lvl="0" algn="ctr">
              <a:spcBef>
                <a:spcPts val="0"/>
              </a:spcBef>
              <a:buClr>
                <a:schemeClr val="dk1"/>
              </a:buClr>
              <a:buSzPct val="36666"/>
              <a:buFont typeface="Arial"/>
              <a:buNone/>
            </a:pPr>
            <a:r>
              <a:rPr lang="en-US" sz="3000"/>
              <a:t>But we can do better!</a:t>
            </a:r>
          </a:p>
          <a:p>
            <a:pPr lvl="0" algn="ctr">
              <a:spcBef>
                <a:spcPts val="0"/>
              </a:spcBef>
              <a:buClr>
                <a:schemeClr val="dk1"/>
              </a:buClr>
              <a:buSzPct val="36666"/>
              <a:buFont typeface="Arial"/>
              <a:buNone/>
            </a:pPr>
            <a:r>
              <a:t/>
            </a:r>
            <a:endParaRPr sz="3000"/>
          </a:p>
          <a:p>
            <a:pPr lvl="0" algn="ctr">
              <a:spcBef>
                <a:spcPts val="0"/>
              </a:spcBef>
              <a:buClr>
                <a:schemeClr val="dk1"/>
              </a:buClr>
              <a:buSzPct val="36666"/>
              <a:buFont typeface="Arial"/>
              <a:buNone/>
            </a:pPr>
            <a:r>
              <a:rPr lang="en-US" sz="3000"/>
              <a:t>(or can we?)</a:t>
            </a:r>
          </a:p>
          <a:p>
            <a:pPr lvl="0" algn="ctr">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