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9" r:id="rId5"/>
    <p:sldId id="261" r:id="rId6"/>
    <p:sldId id="260" r:id="rId7"/>
    <p:sldId id="262" r:id="rId8"/>
    <p:sldId id="267" r:id="rId9"/>
    <p:sldId id="268" r:id="rId10"/>
    <p:sldId id="270" r:id="rId11"/>
    <p:sldId id="263" r:id="rId12"/>
    <p:sldId id="264" r:id="rId13"/>
    <p:sldId id="265" r:id="rId14"/>
    <p:sldId id="266" r:id="rId15"/>
    <p:sldId id="258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6199" autoAdjust="0"/>
  </p:normalViewPr>
  <p:slideViewPr>
    <p:cSldViewPr snapToGrid="0">
      <p:cViewPr varScale="1">
        <p:scale>
          <a:sx n="99" d="100"/>
          <a:sy n="99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6A710FFD-5E1A-4422-9988-7DE16E9FBE6C}"/>
    <pc:docChg chg="undo custSel addSld delSld modSld sldOrd">
      <pc:chgData name="Noam Cohen" userId="91dab1e8-3a56-42f2-9f70-7df54632f194" providerId="ADAL" clId="{6A710FFD-5E1A-4422-9988-7DE16E9FBE6C}" dt="2019-07-31T07:35:03.899" v="4764" actId="113"/>
      <pc:docMkLst>
        <pc:docMk/>
      </pc:docMkLst>
      <pc:sldChg chg="modSp add">
        <pc:chgData name="Noam Cohen" userId="91dab1e8-3a56-42f2-9f70-7df54632f194" providerId="ADAL" clId="{6A710FFD-5E1A-4422-9988-7DE16E9FBE6C}" dt="2019-07-10T08:45:29.171" v="16" actId="20577"/>
        <pc:sldMkLst>
          <pc:docMk/>
          <pc:sldMk cId="2821677404" sldId="256"/>
        </pc:sldMkLst>
        <pc:spChg chg="mod">
          <ac:chgData name="Noam Cohen" userId="91dab1e8-3a56-42f2-9f70-7df54632f194" providerId="ADAL" clId="{6A710FFD-5E1A-4422-9988-7DE16E9FBE6C}" dt="2019-07-10T08:45:29.171" v="16" actId="20577"/>
          <ac:spMkLst>
            <pc:docMk/>
            <pc:sldMk cId="2821677404" sldId="256"/>
            <ac:spMk id="2" creationId="{0BDDEBB6-5DF2-4BF3-84A8-65CAA1BA6292}"/>
          </ac:spMkLst>
        </pc:spChg>
      </pc:sldChg>
      <pc:sldChg chg="modSp add">
        <pc:chgData name="Noam Cohen" userId="91dab1e8-3a56-42f2-9f70-7df54632f194" providerId="ADAL" clId="{6A710FFD-5E1A-4422-9988-7DE16E9FBE6C}" dt="2019-07-25T13:03:23.419" v="3964" actId="404"/>
        <pc:sldMkLst>
          <pc:docMk/>
          <pc:sldMk cId="1246538849" sldId="257"/>
        </pc:sldMkLst>
        <pc:spChg chg="mod">
          <ac:chgData name="Noam Cohen" userId="91dab1e8-3a56-42f2-9f70-7df54632f194" providerId="ADAL" clId="{6A710FFD-5E1A-4422-9988-7DE16E9FBE6C}" dt="2019-07-10T09:07:55.780" v="707" actId="20577"/>
          <ac:spMkLst>
            <pc:docMk/>
            <pc:sldMk cId="1246538849" sldId="257"/>
            <ac:spMk id="2" creationId="{F79E0262-5DBB-420E-B9C8-CD76D8129C88}"/>
          </ac:spMkLst>
        </pc:spChg>
        <pc:spChg chg="mod">
          <ac:chgData name="Noam Cohen" userId="91dab1e8-3a56-42f2-9f70-7df54632f194" providerId="ADAL" clId="{6A710FFD-5E1A-4422-9988-7DE16E9FBE6C}" dt="2019-07-25T13:03:23.419" v="3964" actId="404"/>
          <ac:spMkLst>
            <pc:docMk/>
            <pc:sldMk cId="1246538849" sldId="257"/>
            <ac:spMk id="3" creationId="{EBF76DB6-3A81-4613-8662-4F34E2AE6C82}"/>
          </ac:spMkLst>
        </pc:spChg>
      </pc:sldChg>
      <pc:sldChg chg="modSp add ord">
        <pc:chgData name="Noam Cohen" userId="91dab1e8-3a56-42f2-9f70-7df54632f194" providerId="ADAL" clId="{6A710FFD-5E1A-4422-9988-7DE16E9FBE6C}" dt="2019-07-17T10:47:02.241" v="3337" actId="20577"/>
        <pc:sldMkLst>
          <pc:docMk/>
          <pc:sldMk cId="60634491" sldId="258"/>
        </pc:sldMkLst>
        <pc:spChg chg="mod">
          <ac:chgData name="Noam Cohen" userId="91dab1e8-3a56-42f2-9f70-7df54632f194" providerId="ADAL" clId="{6A710FFD-5E1A-4422-9988-7DE16E9FBE6C}" dt="2019-07-10T08:47:35.486" v="215" actId="20577"/>
          <ac:spMkLst>
            <pc:docMk/>
            <pc:sldMk cId="60634491" sldId="258"/>
            <ac:spMk id="2" creationId="{860D473E-C943-4FCB-8E0C-5089EBD5A023}"/>
          </ac:spMkLst>
        </pc:spChg>
        <pc:spChg chg="mod">
          <ac:chgData name="Noam Cohen" userId="91dab1e8-3a56-42f2-9f70-7df54632f194" providerId="ADAL" clId="{6A710FFD-5E1A-4422-9988-7DE16E9FBE6C}" dt="2019-07-17T10:47:02.241" v="3337" actId="20577"/>
          <ac:spMkLst>
            <pc:docMk/>
            <pc:sldMk cId="60634491" sldId="258"/>
            <ac:spMk id="3" creationId="{518D7284-0513-49F2-B8E9-554114B3F38E}"/>
          </ac:spMkLst>
        </pc:spChg>
      </pc:sldChg>
      <pc:sldChg chg="modSp add">
        <pc:chgData name="Noam Cohen" userId="91dab1e8-3a56-42f2-9f70-7df54632f194" providerId="ADAL" clId="{6A710FFD-5E1A-4422-9988-7DE16E9FBE6C}" dt="2019-07-31T07:25:41.840" v="4712" actId="20577"/>
        <pc:sldMkLst>
          <pc:docMk/>
          <pc:sldMk cId="3559791800" sldId="259"/>
        </pc:sldMkLst>
        <pc:spChg chg="mod">
          <ac:chgData name="Noam Cohen" userId="91dab1e8-3a56-42f2-9f70-7df54632f194" providerId="ADAL" clId="{6A710FFD-5E1A-4422-9988-7DE16E9FBE6C}" dt="2019-07-11T10:47:00.678" v="1605" actId="20577"/>
          <ac:spMkLst>
            <pc:docMk/>
            <pc:sldMk cId="3559791800" sldId="259"/>
            <ac:spMk id="2" creationId="{5D2A481C-FD02-467F-8829-73AA681B36BC}"/>
          </ac:spMkLst>
        </pc:spChg>
        <pc:spChg chg="mod">
          <ac:chgData name="Noam Cohen" userId="91dab1e8-3a56-42f2-9f70-7df54632f194" providerId="ADAL" clId="{6A710FFD-5E1A-4422-9988-7DE16E9FBE6C}" dt="2019-07-31T07:25:41.840" v="4712" actId="20577"/>
          <ac:spMkLst>
            <pc:docMk/>
            <pc:sldMk cId="3559791800" sldId="259"/>
            <ac:spMk id="3" creationId="{B43D1D13-5863-4E02-BE22-CAA02DC312ED}"/>
          </ac:spMkLst>
        </pc:spChg>
      </pc:sldChg>
      <pc:sldChg chg="addSp modSp add">
        <pc:chgData name="Noam Cohen" userId="91dab1e8-3a56-42f2-9f70-7df54632f194" providerId="ADAL" clId="{6A710FFD-5E1A-4422-9988-7DE16E9FBE6C}" dt="2019-07-25T13:01:22.987" v="3921" actId="1076"/>
        <pc:sldMkLst>
          <pc:docMk/>
          <pc:sldMk cId="1000088968" sldId="260"/>
        </pc:sldMkLst>
        <pc:spChg chg="mod">
          <ac:chgData name="Noam Cohen" userId="91dab1e8-3a56-42f2-9f70-7df54632f194" providerId="ADAL" clId="{6A710FFD-5E1A-4422-9988-7DE16E9FBE6C}" dt="2019-07-10T12:07:53.302" v="994" actId="20577"/>
          <ac:spMkLst>
            <pc:docMk/>
            <pc:sldMk cId="1000088968" sldId="260"/>
            <ac:spMk id="2" creationId="{E3200716-C775-4763-A79E-0411DE081BEB}"/>
          </ac:spMkLst>
        </pc:spChg>
        <pc:spChg chg="mod">
          <ac:chgData name="Noam Cohen" userId="91dab1e8-3a56-42f2-9f70-7df54632f194" providerId="ADAL" clId="{6A710FFD-5E1A-4422-9988-7DE16E9FBE6C}" dt="2019-07-25T13:00:55.190" v="3917" actId="14100"/>
          <ac:spMkLst>
            <pc:docMk/>
            <pc:sldMk cId="1000088968" sldId="260"/>
            <ac:spMk id="3" creationId="{A2AD91FD-AD76-4744-8CCA-2E524DABB2B5}"/>
          </ac:spMkLst>
        </pc:spChg>
        <pc:spChg chg="add mod">
          <ac:chgData name="Noam Cohen" userId="91dab1e8-3a56-42f2-9f70-7df54632f194" providerId="ADAL" clId="{6A710FFD-5E1A-4422-9988-7DE16E9FBE6C}" dt="2019-07-25T13:01:22.987" v="3921" actId="1076"/>
          <ac:spMkLst>
            <pc:docMk/>
            <pc:sldMk cId="1000088968" sldId="260"/>
            <ac:spMk id="4" creationId="{0AE36B81-2867-475C-BFA4-769025A1AFAB}"/>
          </ac:spMkLst>
        </pc:spChg>
      </pc:sldChg>
      <pc:sldChg chg="modSp add">
        <pc:chgData name="Noam Cohen" userId="91dab1e8-3a56-42f2-9f70-7df54632f194" providerId="ADAL" clId="{6A710FFD-5E1A-4422-9988-7DE16E9FBE6C}" dt="2019-07-31T07:31:30.837" v="4756" actId="20577"/>
        <pc:sldMkLst>
          <pc:docMk/>
          <pc:sldMk cId="3692717496" sldId="261"/>
        </pc:sldMkLst>
        <pc:spChg chg="mod">
          <ac:chgData name="Noam Cohen" userId="91dab1e8-3a56-42f2-9f70-7df54632f194" providerId="ADAL" clId="{6A710FFD-5E1A-4422-9988-7DE16E9FBE6C}" dt="2019-07-11T10:52:18.665" v="1880" actId="20577"/>
          <ac:spMkLst>
            <pc:docMk/>
            <pc:sldMk cId="3692717496" sldId="261"/>
            <ac:spMk id="2" creationId="{3D8FBEC1-E0CE-4798-B0EB-934F59FE7AB5}"/>
          </ac:spMkLst>
        </pc:spChg>
        <pc:spChg chg="mod">
          <ac:chgData name="Noam Cohen" userId="91dab1e8-3a56-42f2-9f70-7df54632f194" providerId="ADAL" clId="{6A710FFD-5E1A-4422-9988-7DE16E9FBE6C}" dt="2019-07-31T07:31:30.837" v="4756" actId="20577"/>
          <ac:spMkLst>
            <pc:docMk/>
            <pc:sldMk cId="3692717496" sldId="261"/>
            <ac:spMk id="3" creationId="{D1A430C9-5B89-48F9-B33B-CA0ADF28195A}"/>
          </ac:spMkLst>
        </pc:spChg>
      </pc:sldChg>
      <pc:sldChg chg="modSp add">
        <pc:chgData name="Noam Cohen" userId="91dab1e8-3a56-42f2-9f70-7df54632f194" providerId="ADAL" clId="{6A710FFD-5E1A-4422-9988-7DE16E9FBE6C}" dt="2019-07-31T07:32:32.352" v="4757" actId="20577"/>
        <pc:sldMkLst>
          <pc:docMk/>
          <pc:sldMk cId="2446220857" sldId="262"/>
        </pc:sldMkLst>
        <pc:spChg chg="mod">
          <ac:chgData name="Noam Cohen" userId="91dab1e8-3a56-42f2-9f70-7df54632f194" providerId="ADAL" clId="{6A710FFD-5E1A-4422-9988-7DE16E9FBE6C}" dt="2019-07-11T12:11:12.536" v="2449" actId="20577"/>
          <ac:spMkLst>
            <pc:docMk/>
            <pc:sldMk cId="2446220857" sldId="262"/>
            <ac:spMk id="2" creationId="{556232D5-6F20-4573-A96D-8A09CBDF4FB6}"/>
          </ac:spMkLst>
        </pc:spChg>
        <pc:spChg chg="mod">
          <ac:chgData name="Noam Cohen" userId="91dab1e8-3a56-42f2-9f70-7df54632f194" providerId="ADAL" clId="{6A710FFD-5E1A-4422-9988-7DE16E9FBE6C}" dt="2019-07-31T07:32:32.352" v="4757" actId="20577"/>
          <ac:spMkLst>
            <pc:docMk/>
            <pc:sldMk cId="2446220857" sldId="262"/>
            <ac:spMk id="3" creationId="{7F1B3313-272A-4F1C-978A-3488667FD554}"/>
          </ac:spMkLst>
        </pc:spChg>
      </pc:sldChg>
      <pc:sldChg chg="addSp delSp modSp add">
        <pc:chgData name="Noam Cohen" userId="91dab1e8-3a56-42f2-9f70-7df54632f194" providerId="ADAL" clId="{6A710FFD-5E1A-4422-9988-7DE16E9FBE6C}" dt="2019-07-18T10:43:39.590" v="3344" actId="13926"/>
        <pc:sldMkLst>
          <pc:docMk/>
          <pc:sldMk cId="3990069984" sldId="263"/>
        </pc:sldMkLst>
        <pc:spChg chg="mod">
          <ac:chgData name="Noam Cohen" userId="91dab1e8-3a56-42f2-9f70-7df54632f194" providerId="ADAL" clId="{6A710FFD-5E1A-4422-9988-7DE16E9FBE6C}" dt="2019-07-17T10:23:57.458" v="3012" actId="20577"/>
          <ac:spMkLst>
            <pc:docMk/>
            <pc:sldMk cId="3990069984" sldId="263"/>
            <ac:spMk id="2" creationId="{67332B80-C718-482A-A7B5-939F490FE26F}"/>
          </ac:spMkLst>
        </pc:spChg>
        <pc:spChg chg="del mod">
          <ac:chgData name="Noam Cohen" userId="91dab1e8-3a56-42f2-9f70-7df54632f194" providerId="ADAL" clId="{6A710FFD-5E1A-4422-9988-7DE16E9FBE6C}" dt="2019-07-17T10:24:18.281" v="3014"/>
          <ac:spMkLst>
            <pc:docMk/>
            <pc:sldMk cId="3990069984" sldId="263"/>
            <ac:spMk id="3" creationId="{4EC858A9-FA85-4F7E-B2D7-C9B36D6EFDBA}"/>
          </ac:spMkLst>
        </pc:spChg>
        <pc:spChg chg="add mod">
          <ac:chgData name="Noam Cohen" userId="91dab1e8-3a56-42f2-9f70-7df54632f194" providerId="ADAL" clId="{6A710FFD-5E1A-4422-9988-7DE16E9FBE6C}" dt="2019-07-18T10:43:39.590" v="3344" actId="13926"/>
          <ac:spMkLst>
            <pc:docMk/>
            <pc:sldMk cId="3990069984" sldId="263"/>
            <ac:spMk id="4" creationId="{F311AC71-EFD4-4A3C-B912-8B3B88C0838C}"/>
          </ac:spMkLst>
        </pc:spChg>
      </pc:sldChg>
      <pc:sldChg chg="addSp delSp modSp add ord">
        <pc:chgData name="Noam Cohen" userId="91dab1e8-3a56-42f2-9f70-7df54632f194" providerId="ADAL" clId="{6A710FFD-5E1A-4422-9988-7DE16E9FBE6C}" dt="2019-07-31T07:35:03.899" v="4764" actId="113"/>
        <pc:sldMkLst>
          <pc:docMk/>
          <pc:sldMk cId="533957955" sldId="264"/>
        </pc:sldMkLst>
        <pc:spChg chg="mod">
          <ac:chgData name="Noam Cohen" userId="91dab1e8-3a56-42f2-9f70-7df54632f194" providerId="ADAL" clId="{6A710FFD-5E1A-4422-9988-7DE16E9FBE6C}" dt="2019-07-17T10:27:03.571" v="3062" actId="20577"/>
          <ac:spMkLst>
            <pc:docMk/>
            <pc:sldMk cId="533957955" sldId="264"/>
            <ac:spMk id="2" creationId="{A49C9216-6976-4C6E-97B3-63C996B9F3E4}"/>
          </ac:spMkLst>
        </pc:spChg>
        <pc:spChg chg="del mod">
          <ac:chgData name="Noam Cohen" userId="91dab1e8-3a56-42f2-9f70-7df54632f194" providerId="ADAL" clId="{6A710FFD-5E1A-4422-9988-7DE16E9FBE6C}" dt="2019-07-17T10:27:14.302" v="3064"/>
          <ac:spMkLst>
            <pc:docMk/>
            <pc:sldMk cId="533957955" sldId="264"/>
            <ac:spMk id="3" creationId="{9A001630-FAA7-4D38-8476-2F99CF814C68}"/>
          </ac:spMkLst>
        </pc:spChg>
        <pc:spChg chg="add mod">
          <ac:chgData name="Noam Cohen" userId="91dab1e8-3a56-42f2-9f70-7df54632f194" providerId="ADAL" clId="{6A710FFD-5E1A-4422-9988-7DE16E9FBE6C}" dt="2019-07-31T07:35:03.899" v="4764" actId="113"/>
          <ac:spMkLst>
            <pc:docMk/>
            <pc:sldMk cId="533957955" sldId="264"/>
            <ac:spMk id="4" creationId="{1549E3BF-228C-47F6-9C19-9AD96AED3811}"/>
          </ac:spMkLst>
        </pc:spChg>
      </pc:sldChg>
      <pc:sldChg chg="modSp add">
        <pc:chgData name="Noam Cohen" userId="91dab1e8-3a56-42f2-9f70-7df54632f194" providerId="ADAL" clId="{6A710FFD-5E1A-4422-9988-7DE16E9FBE6C}" dt="2019-07-31T06:31:13.496" v="4423" actId="20577"/>
        <pc:sldMkLst>
          <pc:docMk/>
          <pc:sldMk cId="3278097861" sldId="265"/>
        </pc:sldMkLst>
        <pc:spChg chg="mod">
          <ac:chgData name="Noam Cohen" userId="91dab1e8-3a56-42f2-9f70-7df54632f194" providerId="ADAL" clId="{6A710FFD-5E1A-4422-9988-7DE16E9FBE6C}" dt="2019-07-18T10:46:38.995" v="3365" actId="20577"/>
          <ac:spMkLst>
            <pc:docMk/>
            <pc:sldMk cId="3278097861" sldId="265"/>
            <ac:spMk id="2" creationId="{5754CFF7-CC6A-4044-B7A6-CCFC9F70F89B}"/>
          </ac:spMkLst>
        </pc:spChg>
        <pc:spChg chg="mod">
          <ac:chgData name="Noam Cohen" userId="91dab1e8-3a56-42f2-9f70-7df54632f194" providerId="ADAL" clId="{6A710FFD-5E1A-4422-9988-7DE16E9FBE6C}" dt="2019-07-31T06:31:13.496" v="4423" actId="20577"/>
          <ac:spMkLst>
            <pc:docMk/>
            <pc:sldMk cId="3278097861" sldId="265"/>
            <ac:spMk id="3" creationId="{76504E78-D7B0-4704-A01D-B4987A27FEC0}"/>
          </ac:spMkLst>
        </pc:spChg>
      </pc:sldChg>
      <pc:sldChg chg="addSp delSp modSp add">
        <pc:chgData name="Noam Cohen" userId="91dab1e8-3a56-42f2-9f70-7df54632f194" providerId="ADAL" clId="{6A710FFD-5E1A-4422-9988-7DE16E9FBE6C}" dt="2019-07-31T06:33:56.884" v="4561" actId="20577"/>
        <pc:sldMkLst>
          <pc:docMk/>
          <pc:sldMk cId="4071427681" sldId="266"/>
        </pc:sldMkLst>
        <pc:spChg chg="mod">
          <ac:chgData name="Noam Cohen" userId="91dab1e8-3a56-42f2-9f70-7df54632f194" providerId="ADAL" clId="{6A710FFD-5E1A-4422-9988-7DE16E9FBE6C}" dt="2019-07-18T10:50:32.113" v="3470" actId="20577"/>
          <ac:spMkLst>
            <pc:docMk/>
            <pc:sldMk cId="4071427681" sldId="266"/>
            <ac:spMk id="2" creationId="{5527BD6C-B15E-4120-A5FD-FB327A9F14FE}"/>
          </ac:spMkLst>
        </pc:spChg>
        <pc:spChg chg="del mod">
          <ac:chgData name="Noam Cohen" userId="91dab1e8-3a56-42f2-9f70-7df54632f194" providerId="ADAL" clId="{6A710FFD-5E1A-4422-9988-7DE16E9FBE6C}" dt="2019-07-22T10:31:17.373" v="3829"/>
          <ac:spMkLst>
            <pc:docMk/>
            <pc:sldMk cId="4071427681" sldId="266"/>
            <ac:spMk id="3" creationId="{182C156F-C0A2-4373-97BE-1C1D19B15BB1}"/>
          </ac:spMkLst>
        </pc:spChg>
        <pc:spChg chg="add mod">
          <ac:chgData name="Noam Cohen" userId="91dab1e8-3a56-42f2-9f70-7df54632f194" providerId="ADAL" clId="{6A710FFD-5E1A-4422-9988-7DE16E9FBE6C}" dt="2019-07-31T06:33:56.884" v="4561" actId="20577"/>
          <ac:spMkLst>
            <pc:docMk/>
            <pc:sldMk cId="4071427681" sldId="266"/>
            <ac:spMk id="4" creationId="{85B62D3A-230B-42B6-A564-3E6265E7A3CB}"/>
          </ac:spMkLst>
        </pc:spChg>
      </pc:sldChg>
      <pc:sldChg chg="addSp delSp modSp add modNotesTx">
        <pc:chgData name="Noam Cohen" userId="91dab1e8-3a56-42f2-9f70-7df54632f194" providerId="ADAL" clId="{6A710FFD-5E1A-4422-9988-7DE16E9FBE6C}" dt="2019-07-31T06:38:30.756" v="4664" actId="207"/>
        <pc:sldMkLst>
          <pc:docMk/>
          <pc:sldMk cId="771254116" sldId="267"/>
        </pc:sldMkLst>
        <pc:spChg chg="mod">
          <ac:chgData name="Noam Cohen" userId="91dab1e8-3a56-42f2-9f70-7df54632f194" providerId="ADAL" clId="{6A710FFD-5E1A-4422-9988-7DE16E9FBE6C}" dt="2019-07-21T13:38:38.553" v="3526" actId="20577"/>
          <ac:spMkLst>
            <pc:docMk/>
            <pc:sldMk cId="771254116" sldId="267"/>
            <ac:spMk id="2" creationId="{8EF1D980-A85A-439E-A038-62A5B7EB4BEE}"/>
          </ac:spMkLst>
        </pc:spChg>
        <pc:spChg chg="mod">
          <ac:chgData name="Noam Cohen" userId="91dab1e8-3a56-42f2-9f70-7df54632f194" providerId="ADAL" clId="{6A710FFD-5E1A-4422-9988-7DE16E9FBE6C}" dt="2019-07-31T06:38:30.756" v="4664" actId="207"/>
          <ac:spMkLst>
            <pc:docMk/>
            <pc:sldMk cId="771254116" sldId="267"/>
            <ac:spMk id="3" creationId="{08212FCD-3D01-4039-980A-B109448E94AE}"/>
          </ac:spMkLst>
        </pc:spChg>
        <pc:spChg chg="add del mod">
          <ac:chgData name="Noam Cohen" userId="91dab1e8-3a56-42f2-9f70-7df54632f194" providerId="ADAL" clId="{6A710FFD-5E1A-4422-9988-7DE16E9FBE6C}" dt="2019-07-31T06:29:09.373" v="4420" actId="767"/>
          <ac:spMkLst>
            <pc:docMk/>
            <pc:sldMk cId="771254116" sldId="267"/>
            <ac:spMk id="4" creationId="{8B3F263D-81F3-41F2-B997-80EB4E8325CC}"/>
          </ac:spMkLst>
        </pc:spChg>
      </pc:sldChg>
      <pc:sldChg chg="modSp add">
        <pc:chgData name="Noam Cohen" userId="91dab1e8-3a56-42f2-9f70-7df54632f194" providerId="ADAL" clId="{6A710FFD-5E1A-4422-9988-7DE16E9FBE6C}" dt="2019-07-22T13:02:17.705" v="3877" actId="404"/>
        <pc:sldMkLst>
          <pc:docMk/>
          <pc:sldMk cId="3451533157" sldId="268"/>
        </pc:sldMkLst>
        <pc:spChg chg="mod">
          <ac:chgData name="Noam Cohen" userId="91dab1e8-3a56-42f2-9f70-7df54632f194" providerId="ADAL" clId="{6A710FFD-5E1A-4422-9988-7DE16E9FBE6C}" dt="2019-07-22T13:02:17.705" v="3877" actId="404"/>
          <ac:spMkLst>
            <pc:docMk/>
            <pc:sldMk cId="3451533157" sldId="268"/>
            <ac:spMk id="2" creationId="{10EB0661-0916-4200-B5E4-C4E0686BF289}"/>
          </ac:spMkLst>
        </pc:spChg>
        <pc:spChg chg="mod">
          <ac:chgData name="Noam Cohen" userId="91dab1e8-3a56-42f2-9f70-7df54632f194" providerId="ADAL" clId="{6A710FFD-5E1A-4422-9988-7DE16E9FBE6C}" dt="2019-07-21T13:44:40.019" v="3827" actId="20577"/>
          <ac:spMkLst>
            <pc:docMk/>
            <pc:sldMk cId="3451533157" sldId="268"/>
            <ac:spMk id="3" creationId="{9BE0EB58-97FA-4A97-9047-D575C457D94D}"/>
          </ac:spMkLst>
        </pc:spChg>
      </pc:sldChg>
      <pc:sldChg chg="modSp add">
        <pc:chgData name="Noam Cohen" userId="91dab1e8-3a56-42f2-9f70-7df54632f194" providerId="ADAL" clId="{6A710FFD-5E1A-4422-9988-7DE16E9FBE6C}" dt="2019-07-31T07:27:21.728" v="4752" actId="20577"/>
        <pc:sldMkLst>
          <pc:docMk/>
          <pc:sldMk cId="462946084" sldId="269"/>
        </pc:sldMkLst>
        <pc:spChg chg="mod">
          <ac:chgData name="Noam Cohen" userId="91dab1e8-3a56-42f2-9f70-7df54632f194" providerId="ADAL" clId="{6A710FFD-5E1A-4422-9988-7DE16E9FBE6C}" dt="2019-07-25T13:10:28.962" v="4411" actId="20577"/>
          <ac:spMkLst>
            <pc:docMk/>
            <pc:sldMk cId="462946084" sldId="269"/>
            <ac:spMk id="2" creationId="{E460F70C-AECC-480B-ACE1-6E30CAC206E7}"/>
          </ac:spMkLst>
        </pc:spChg>
        <pc:spChg chg="mod">
          <ac:chgData name="Noam Cohen" userId="91dab1e8-3a56-42f2-9f70-7df54632f194" providerId="ADAL" clId="{6A710FFD-5E1A-4422-9988-7DE16E9FBE6C}" dt="2019-07-31T07:27:21.728" v="4752" actId="20577"/>
          <ac:spMkLst>
            <pc:docMk/>
            <pc:sldMk cId="462946084" sldId="269"/>
            <ac:spMk id="3" creationId="{5810F340-1C9C-4896-B684-A16FE49C07A1}"/>
          </ac:spMkLst>
        </pc:spChg>
      </pc:sldChg>
      <pc:sldChg chg="modSp add">
        <pc:chgData name="Noam Cohen" userId="91dab1e8-3a56-42f2-9f70-7df54632f194" providerId="ADAL" clId="{6A710FFD-5E1A-4422-9988-7DE16E9FBE6C}" dt="2019-07-31T07:18:52.950" v="4699" actId="5793"/>
        <pc:sldMkLst>
          <pc:docMk/>
          <pc:sldMk cId="1058401233" sldId="270"/>
        </pc:sldMkLst>
        <pc:spChg chg="mod">
          <ac:chgData name="Noam Cohen" userId="91dab1e8-3a56-42f2-9f70-7df54632f194" providerId="ADAL" clId="{6A710FFD-5E1A-4422-9988-7DE16E9FBE6C}" dt="2019-07-31T06:42:27.437" v="4686" actId="20577"/>
          <ac:spMkLst>
            <pc:docMk/>
            <pc:sldMk cId="1058401233" sldId="270"/>
            <ac:spMk id="2" creationId="{F4977609-A3EB-45E4-B03D-01EA2B8ABD92}"/>
          </ac:spMkLst>
        </pc:spChg>
        <pc:spChg chg="mod">
          <ac:chgData name="Noam Cohen" userId="91dab1e8-3a56-42f2-9f70-7df54632f194" providerId="ADAL" clId="{6A710FFD-5E1A-4422-9988-7DE16E9FBE6C}" dt="2019-07-31T07:18:52.950" v="4699" actId="5793"/>
          <ac:spMkLst>
            <pc:docMk/>
            <pc:sldMk cId="1058401233" sldId="270"/>
            <ac:spMk id="3" creationId="{BC82BDE4-09A8-4B34-A302-59C4FDB597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6BE47-8F8F-4A39-8E83-F4AE7934B9A9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B45-FE01-4A9F-B231-F1EDF3306C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807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vCPU, 8GB RAM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B45-FE01-4A9F-B231-F1EDF3306C24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5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085A-2CFE-4DE5-BCCB-6DC75588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DE93E-A7EF-4549-827D-AB45C7D1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0F11-64CE-43E1-B5B7-D071680B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2376-763F-4FD9-B60A-0FDDF40A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73A-D859-4278-93E5-45A327F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99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DC4B-1AF8-46F7-830B-8B165FBE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BEA6-F3AC-4434-9A04-00031102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4B0C-287D-4554-9B7A-FBF9EF00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462B-2F23-4F14-A103-49385C84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DCA-4772-4572-B6F7-16234008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5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D19B0-6DCC-4588-A746-7041A287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FD7-A2AB-41F1-B166-20A44F86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8234-64C9-4F51-9E44-D0525B12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273-EF3A-4E95-90B1-51F9C71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139-B93E-4617-B3C0-9D567D13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71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DA9E-6DEB-47D4-9437-045E3D18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92D6-740D-440E-80EC-4201766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C32E-E68D-4B93-A5E5-0B2DFF7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6253-8881-441B-B799-93600020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3FCF-8AE8-4215-94F0-973D642A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0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B67A-F39F-4BC5-AF8D-1B26D82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0C97-254C-45BE-8404-4E3D2CE6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675-AF70-4DFC-A9F2-235207F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912D-E640-42FF-BE21-BFA1F8A2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2A0-1C7E-42FC-B642-E2D66B47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6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FA6-3B9E-4B27-A3D4-4B432850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E960-4264-4DBB-B700-561F07367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C72B-D57E-469A-BCA3-49FEF1DE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0B55-DFDD-466A-9958-C398F71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4C6F-2AF0-4D21-A0B9-80A27B6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BD76-6FCF-473D-9BA2-AC5AE99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84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5F5-7195-43F2-987A-4CCC4ED1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4F77-AEDD-41CE-96E7-460DDDB6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535E-F822-455A-9CE7-35C3FE8F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7646-F740-4EC7-B5B5-4204E2F03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36093-E8D7-47C2-BD20-6ADA34A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06E14-5A27-455C-9C33-B4A90EE9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D3BE7-AC8C-42A6-9EC8-5BF1E6D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23941-B31B-4197-A7B4-6FAB29F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23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BE0-0DF9-412C-B249-1B1C58DE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7BA43-B279-4732-A04B-87B0D911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9738F-1F03-43CD-AC11-CB999C21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83B4-EFCB-4B26-A1E7-9449A43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07B2-CF62-425C-A418-2BC9B899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93CEE-F337-4D78-9595-3963C8C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5071-FAEF-4AD2-9BAD-BC39B7C7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577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A10-2552-4530-8AD1-A17E2A2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0EA5-AC2D-4E9A-A9A2-BB9AA9F2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45F7-B122-41C7-8AD4-855479BA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EF79-B646-4211-BA3E-139080C3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D5E6-EC4C-42D3-B6A6-2289F16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0619-2D67-40F3-88B2-173F8524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AB9-1AD9-4502-8C6B-75AB27CE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EC62-A602-49A6-8E32-1BA6CACE9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9247-555C-4CEA-A87B-E44AA617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BDA52-A9C1-4230-AD38-E17FE87D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4C95-EDAF-473D-AE36-8DDCE0DE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84D6-E149-4DDC-9C2E-2453BCEB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89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FACA-FAC3-4534-B381-CAC9E055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1883-7078-4D85-8C2A-C6D30556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647A-3FDA-44C4-943E-D6F8B9F37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577-90E4-46E3-961C-BDFC81662AB5}" type="datetimeFigureOut">
              <a:rPr lang="en-IL" smtClean="0"/>
              <a:t>31/07/2019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5370-7562-4AE9-99F6-BD590068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01BA-22DC-4BB4-86E0-060BD6B61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61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py-iem-che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9PY_3E3h2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ionmail-my.sharepoint.com/:f:/g/personal/cnoam_technion_ac_il/Ev4exxgdElVPqtML4EmcFL4BW6CCYvwld6rSJnCZjGvMuQ?e=MuhUx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OrgLj9lOwk&amp;feature=youtu.be&amp;t=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ionmail-my.sharepoint.com/:x:/g/personal/cnoam_technion_ac_il/EU-9wmJSGSNMr7pr153vLWgBtu9GJOKkDTp3ykEGtSQGew?e=3cCct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hub01.eastus.cloudapp.azu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EBB6-5DF2-4BF3-84A8-65CAA1BA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1845-8938-4736-AC86-36DC2791B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167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609-A3EB-45E4-B03D-01EA2B8A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your code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BDE4-09A8-4B34-A302-59C4FDB5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https://tinyurl.com/py-iem-check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recommendation: zip the pickle files before upload</a:t>
            </a:r>
          </a:p>
          <a:p>
            <a:pPr marL="0" indent="0">
              <a:buNone/>
            </a:pP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840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2B80-C718-482A-A7B5-939F490F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data (part of one of the files)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11AC71-EFD4-4A3C-B912-8B3B88C08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8386"/>
            <a:ext cx="6457217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lewis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SYSTEM "lewis.dtd"&gt;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TOPICS="NO" LEWISSPLIT="TRAIN" CGISPLIT="TRAINING-SET" OLDID="16321" NEWID="1001"&gt;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&lt;DATE&gt; 3-MAR-1987 09:18:21.26&lt;/DATE&gt;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&gt;&lt;/TOPICS&gt;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&gt;&lt;D&gt;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&lt;/D&gt;&lt;D&gt;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ussr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&lt;/D&gt;&lt;/PLACES&gt;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&gt;&lt;/PEOPLE&gt;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&gt;&lt;/ORGS&gt;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EXCHANGES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&gt;&lt;/EXCHANGES&gt;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&gt;&lt;/COMPANIES&gt;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&lt;UNKNOWN&gt; 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&amp;#5;&amp;#5;&amp;#5;G 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&amp;#22;&amp;#22;&amp;#1;f0288&amp;#31;reute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f BC-SANDOZ-PLANS-WEEDKILL   03-03 0095&lt;/UNKNOWN&gt;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&lt;TEXT&gt;&amp;#2;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&lt;TITLE&gt;SANDOZ PLANS WEEDKILLER JOINT VENTURE IN USSR&lt;/TITLE&gt;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&lt;DATELINE&gt;    BASLE, March 3 - &lt;/DATELINE&gt;&lt;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&gt;Sandoz AG said it planned a joint venture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produce herbicides in the Soviet Union.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company said it had signed a letter of intent with the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Soviet Ministry of Fertiliser Production to form the first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 joint venture the ministry had undertaken since the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Soviet Union allowed Western firms to enter into joint ventures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months ago.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ministry and Sandoz will each have a 50 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stake, but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company spokeswoman was unable to give details of the size of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investment or planned output.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&amp;#3;&lt;/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&gt;&lt;/TEXT&gt;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&lt;&lt;&lt;&lt;&lt;&lt;&lt;&lt; here follows more &lt;REUTERS&gt; tags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6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9216-6976-4C6E-97B3-63C996B9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data (per my personal implementation)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49E3BF-228C-47F6-9C19-9AD96AED3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0"/>
            <a:ext cx="759053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[{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'text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'Sandoz AG said it planned a joint venture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produce herbicides in the Soviet Union.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&lt;...&gt;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investment or planned output.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Reuter',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‘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kumimoji="0" lang="en-US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ussr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']},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'text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'Central bank governor Chang Chi-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cheng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rejected a request by textile makers to halt the rise of the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&lt;...&gt;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business if the rate continued to fall.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Reuter',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kumimoji="0" lang="en-US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IL" altLang="en-IL" sz="16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taiwan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endParaRPr kumimoji="0" lang="en-IL" altLang="en-I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5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CFF7-CC6A-4044-B7A6-CCFC9F70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data format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4E78-D7B0-4704-A01D-B4987A27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Almost like the input data, but labels are stripped:</a:t>
            </a:r>
          </a:p>
          <a:p>
            <a:pPr marL="0" indent="0">
              <a:buNone/>
            </a:pP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b="1" dirty="0">
                <a:solidFill>
                  <a:srgbClr val="0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&lt;DATE&gt; 3-MAR-1987 09:18:21.26&lt;/DATE&gt;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&gt;&lt;/TOPICS&gt;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PLACES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&gt;&lt;D&gt;</a:t>
            </a:r>
            <a:r>
              <a:rPr lang="en-IL" altLang="en-IL" strike="sngStrike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&lt;/D&gt;&lt;D&gt;</a:t>
            </a:r>
            <a:r>
              <a:rPr lang="en-IL" altLang="en-IL" strike="sngStrike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ussr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&lt;/D&gt;&lt;/PLACES&gt;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&gt;&lt;/PEOPLE&gt;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ORGS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&gt;&lt;/ORGS&gt;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EXCHANGES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&gt;&lt;/EXCHANGES&gt;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L" altLang="en-IL" strike="sngStrike" dirty="0">
                <a:solidFill>
                  <a:srgbClr val="008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COMPANIES</a:t>
            </a:r>
            <a: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&gt;&lt;/COMPANIES&gt;</a:t>
            </a:r>
            <a:br>
              <a:rPr lang="en-IL" altLang="en-IL" strike="sngStrike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&lt;UNKNOWN&gt; 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&amp;#5;&amp;#5;&amp;#5;G T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&amp;#22;&amp;#22;&amp;#1;f0288&amp;#31;reute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f BC-SANDOZ-PLANS-WEEDKILL   03-03 0095&lt;/UNKNOWN&gt;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&lt;TEXT&gt;&amp;#2;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&lt;TITLE&gt;SANDOZ PLANS WEEDKILLER JOINT VENTURE IN USSR&lt;/TITLE&gt;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&lt;DATELINE&gt;    BASLE, March 3 - &lt;/DATELINE&gt;&lt;</a:t>
            </a:r>
            <a:r>
              <a:rPr lang="en-IL" altLang="en-IL" b="1" dirty="0">
                <a:solidFill>
                  <a:srgbClr val="00808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&gt;Sandoz AG said it planned a joint venture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produce herbicides in the Soviet Union.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 company said it had signed a letter of intent with the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Soviet Ministry of Fertiliser Production to form the first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joint venture the ministry had undertaken since the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Soviet Union allowed Western firms to enter into joint ventures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months ago.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 ministry and Sandoz will each have a 50 </a:t>
            </a:r>
            <a:r>
              <a:rPr lang="en-IL" altLang="en-I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stake, but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company spokeswoman was unable to give details of the size of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investment or planned output.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Reuter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&amp;#3;&lt;/</a:t>
            </a:r>
            <a:r>
              <a:rPr lang="en-IL" altLang="en-IL" b="1" dirty="0">
                <a:solidFill>
                  <a:srgbClr val="00808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&gt;&lt;/TEXT&gt;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L" altLang="en-IL" b="1" dirty="0">
                <a:solidFill>
                  <a:srgbClr val="0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L" altLang="en-I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7809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BD6C-B15E-4120-A5FD-FB327A9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you have </a:t>
            </a:r>
            <a:r>
              <a:rPr lang="en-US"/>
              <a:t>to implement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B62D3A-230B-42B6-A564-3E6265E7A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831830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Model():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 class contains the models you developed for the challenge.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example it can contain one KNN classifier,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or an ensemble of 4 KNN and 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rocchio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classifiers.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training was done before, and now you load the data that resulted from it.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Testing code will call predict() once.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path_to_pre_cooked_data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Model with your proprietary data.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 data can be for example, value of K, feature matrix etc.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:param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path_to_pre_cooked_data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dataset_dir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:param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dataset_dir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 the dataset files are in this directory. These files do NOT have the labels.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:return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(tuple(string)) . For each document there is one tuple. The tuple contains the predicted labels.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 order of the labels in the tuple does not matter.</a:t>
            </a:r>
            <a:endParaRPr kumimoji="0" lang="en-US" altLang="en-IL" sz="9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The order of the tuples in the outer tuple DOES matter -- it indexes the documents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 labels must be from the set defined in the dataset.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example:  </a:t>
            </a:r>
            <a:r>
              <a:rPr kumimoji="0" lang="en-US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',), ('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','us'), ('de',),('</a:t>
            </a:r>
            <a:r>
              <a:rPr kumimoji="0" lang="en-IL" altLang="en-IL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','de'), ...</a:t>
            </a:r>
            <a:r>
              <a:rPr kumimoji="0" lang="en-US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IL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2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473E-C943-4FCB-8E0C-5089EBD5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better outcome/fun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7284-0513-49F2-B8E9-554114B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work in pairs. Plan your work so you can work in parallel.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Alice works on the data reading, cleaning, parsing</a:t>
            </a:r>
          </a:p>
          <a:p>
            <a:pPr lvl="2"/>
            <a:r>
              <a:rPr lang="en-US" dirty="0"/>
              <a:t>Alice and Bob agree on the data format that she will provide </a:t>
            </a:r>
            <a:br>
              <a:rPr lang="en-US" dirty="0"/>
            </a:br>
            <a:r>
              <a:rPr lang="en-US" dirty="0"/>
              <a:t>(it’s ok to change your mind as time passes) </a:t>
            </a:r>
            <a:r>
              <a:rPr lang="en-US" dirty="0">
                <a:sym typeface="Wingdings" panose="05000000000000000000" pitchFamily="2" charset="2"/>
              </a:rPr>
              <a:t> This is a </a:t>
            </a:r>
            <a:r>
              <a:rPr lang="en-US" i="1" dirty="0">
                <a:sym typeface="Wingdings" panose="05000000000000000000" pitchFamily="2" charset="2"/>
              </a:rPr>
              <a:t>contract/agreement/API </a:t>
            </a:r>
            <a:r>
              <a:rPr lang="en-US" dirty="0">
                <a:sym typeface="Wingdings" panose="05000000000000000000" pitchFamily="2" charset="2"/>
              </a:rPr>
              <a:t>between them</a:t>
            </a:r>
            <a:endParaRPr lang="en-US" dirty="0"/>
          </a:p>
          <a:p>
            <a:pPr lvl="2"/>
            <a:r>
              <a:rPr lang="en-US" dirty="0"/>
              <a:t>While Alice works, Bob can start his part, using mock data that he prepares</a:t>
            </a:r>
          </a:p>
          <a:p>
            <a:r>
              <a:rPr lang="en-US" dirty="0"/>
              <a:t>Do a work once if you can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Reading the data takes a lot of time and you will use it </a:t>
            </a:r>
            <a:r>
              <a:rPr lang="en-US"/>
              <a:t>many times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save the data to some convenient format for reading during processing, then read from that blob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(look for package pickle)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3200" dirty="0"/>
              <a:t>The default Windows Python interpreter is 32bit. Avoid it – use the 64 bit version</a:t>
            </a:r>
          </a:p>
          <a:p>
            <a:r>
              <a:rPr lang="en-US" sz="3200" dirty="0"/>
              <a:t>Work methodically – when debugging try to </a:t>
            </a:r>
            <a:r>
              <a:rPr lang="en-US" sz="3200" dirty="0">
                <a:hlinkClick r:id="rId2"/>
              </a:rPr>
              <a:t>assume</a:t>
            </a:r>
            <a:r>
              <a:rPr lang="en-US" sz="3200" dirty="0"/>
              <a:t> the minimum that you can, and prove the rest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6063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0262-5DBB-420E-B9C8-CD76D812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a set of documents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DB6-3A81-4613-8662-4F34E2AE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from Reuters, 21000 documents</a:t>
            </a:r>
          </a:p>
          <a:p>
            <a:r>
              <a:rPr lang="en-US" dirty="0"/>
              <a:t>Collected in 1987 </a:t>
            </a:r>
          </a:p>
          <a:p>
            <a:r>
              <a:rPr lang="en-US" dirty="0"/>
              <a:t>With a lot of metadata</a:t>
            </a:r>
          </a:p>
          <a:p>
            <a:r>
              <a:rPr lang="en-US" dirty="0"/>
              <a:t>Small (7MB), so processing is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document can have zero or more labels</a:t>
            </a:r>
            <a:r>
              <a:rPr lang="en-US" sz="2000" dirty="0"/>
              <a:t>.(ignore docs without labels)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Train your model using one or more classifiers.</a:t>
            </a:r>
          </a:p>
          <a:p>
            <a:pPr marL="0" indent="0">
              <a:buNone/>
            </a:pPr>
            <a:r>
              <a:rPr lang="en-US" dirty="0"/>
              <a:t>GOAL: get the highest F1-score on the dataset, subject to the deadline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6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81C-FD02-467F-8829-73AA681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1D13-5863-4E02-BE22-CAA02DC3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located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The data is in SGML format (similar to XML), in 20 text files.</a:t>
            </a:r>
          </a:p>
          <a:p>
            <a:pPr lvl="1"/>
            <a:r>
              <a:rPr lang="en-US" dirty="0"/>
              <a:t>-&gt; you will have first to load the data and transform to workable format.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7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F70C-AECC-480B-ACE1-6E30CAC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classifier needs to predict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F340-1C9C-4896-B684-A16FE49C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may have zero or more tags like ‘</a:t>
            </a:r>
            <a:r>
              <a:rPr lang="en-US" dirty="0" err="1"/>
              <a:t>usa</a:t>
            </a:r>
            <a:r>
              <a:rPr lang="en-US" dirty="0"/>
              <a:t>’, ‘earn’, ‘cocoa’</a:t>
            </a:r>
          </a:p>
          <a:p>
            <a:r>
              <a:rPr lang="en-US" dirty="0"/>
              <a:t>We treat all the label types (places/people etc. ) as one type</a:t>
            </a:r>
          </a:p>
          <a:p>
            <a:r>
              <a:rPr lang="en-US" dirty="0"/>
              <a:t>For a given test document, predict what labels are used.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document1 has labels ‘</a:t>
            </a:r>
            <a:r>
              <a:rPr lang="en-US" dirty="0" err="1"/>
              <a:t>usa</a:t>
            </a:r>
            <a:r>
              <a:rPr lang="en-US" dirty="0"/>
              <a:t>’, ‘earn’, ‘cocoa’</a:t>
            </a:r>
          </a:p>
          <a:p>
            <a:pPr lvl="1"/>
            <a:r>
              <a:rPr lang="en-US" dirty="0"/>
              <a:t>document2 has labels  ‘earn’, ‘japan’</a:t>
            </a:r>
          </a:p>
          <a:p>
            <a:pPr lvl="1"/>
            <a:r>
              <a:rPr lang="en-US" dirty="0"/>
              <a:t>Prediction for document 1 : ‘</a:t>
            </a:r>
            <a:r>
              <a:rPr lang="en-US" dirty="0" err="1"/>
              <a:t>usa</a:t>
            </a:r>
            <a:r>
              <a:rPr lang="en-US" dirty="0"/>
              <a:t>’, ‘earn’  </a:t>
            </a:r>
          </a:p>
          <a:p>
            <a:pPr lvl="1"/>
            <a:r>
              <a:rPr lang="en-US" dirty="0"/>
              <a:t>Prediction for document 2: ‘japan’, ‘</a:t>
            </a:r>
            <a:r>
              <a:rPr lang="en-US" dirty="0" err="1"/>
              <a:t>uk</a:t>
            </a:r>
            <a:r>
              <a:rPr lang="en-US" dirty="0"/>
              <a:t>’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294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EC1-E0CE-4798-B0EB-934F59F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own K-NN implementation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30C9-5B89-48F9-B33B-CA0ADF28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use the one from </a:t>
            </a:r>
            <a:r>
              <a:rPr lang="en-US" dirty="0" err="1"/>
              <a:t>sk</a:t>
            </a:r>
            <a:r>
              <a:rPr lang="en-US" dirty="0"/>
              <a:t>-learn</a:t>
            </a:r>
          </a:p>
          <a:p>
            <a:r>
              <a:rPr lang="en-US" dirty="0"/>
              <a:t>DO get wild with (partial list):</a:t>
            </a:r>
          </a:p>
          <a:p>
            <a:pPr lvl="1"/>
            <a:r>
              <a:rPr lang="en-US" dirty="0"/>
              <a:t>Dropping attributes</a:t>
            </a:r>
          </a:p>
          <a:p>
            <a:pPr lvl="1"/>
            <a:r>
              <a:rPr lang="en-US" dirty="0"/>
              <a:t>Creating new attributes </a:t>
            </a:r>
          </a:p>
          <a:p>
            <a:pPr lvl="1"/>
            <a:r>
              <a:rPr lang="en-US" dirty="0"/>
              <a:t>Parameters such as K, metric type, metric parameters</a:t>
            </a:r>
          </a:p>
          <a:p>
            <a:pPr lvl="1"/>
            <a:endParaRPr lang="en-US" dirty="0"/>
          </a:p>
          <a:p>
            <a:r>
              <a:rPr lang="en-US" dirty="0"/>
              <a:t>Done with the K-NN? Now use </a:t>
            </a:r>
            <a:r>
              <a:rPr lang="en-US" dirty="0" err="1"/>
              <a:t>Rocchio</a:t>
            </a:r>
            <a:r>
              <a:rPr lang="en-US" dirty="0"/>
              <a:t> classifier and compare the results. </a:t>
            </a:r>
          </a:p>
          <a:p>
            <a:r>
              <a:rPr lang="en-US" dirty="0"/>
              <a:t>You can submit </a:t>
            </a:r>
            <a:r>
              <a:rPr lang="en-US" dirty="0">
                <a:hlinkClick r:id="rId2"/>
              </a:rPr>
              <a:t>3</a:t>
            </a:r>
            <a:r>
              <a:rPr lang="en-US" dirty="0"/>
              <a:t> (three) versions. The score will be of the best one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27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716-C775-4763-A79E-0411DE0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formula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91FD-AD76-4744-8CCA-2E524DAB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Winner is the code that achieves the highest  F1 score.</a:t>
            </a:r>
          </a:p>
          <a:p>
            <a:pPr marL="0" indent="0">
              <a:buNone/>
            </a:pPr>
            <a:r>
              <a:rPr lang="en-US" dirty="0"/>
              <a:t>If more than one has the same value, the one with the shortest time</a:t>
            </a:r>
          </a:p>
          <a:p>
            <a:pPr marL="0" indent="0">
              <a:buNone/>
            </a:pPr>
            <a:r>
              <a:rPr lang="en-US" dirty="0"/>
              <a:t>Score and Execution time are measured on a subset of the files that is not part of the training data</a:t>
            </a:r>
          </a:p>
          <a:p>
            <a:pPr marL="0" indent="0">
              <a:buNone/>
            </a:pPr>
            <a:r>
              <a:rPr lang="en-US" sz="2000" dirty="0"/>
              <a:t>The testing code is similar to:</a:t>
            </a:r>
          </a:p>
          <a:p>
            <a:pPr marL="0" indent="0">
              <a:buNone/>
            </a:pPr>
            <a:endParaRPr lang="en-IL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E36B81-2867-475C-BFA4-769025A1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54438"/>
            <a:ext cx="729595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 =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ref.load_reference_labels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().values()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mlb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MultiLabelBinarizer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mlb.fit_transform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(reference)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mlb.transform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(predictions)</a:t>
            </a:r>
            <a:b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= sklearn.metrics.f1_score(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=r, </a:t>
            </a:r>
            <a:r>
              <a:rPr kumimoji="0" lang="en-IL" altLang="en-IL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=p, 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'macro'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8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32D5-6F20-4573-A96D-8A09CBD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3313-272A-4F1C-978A-3488667F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your code on your PC / Azure VM / jupyter</a:t>
            </a:r>
          </a:p>
          <a:p>
            <a:r>
              <a:rPr lang="en-US" dirty="0"/>
              <a:t>This is Python workshop, so you code from scratch.</a:t>
            </a:r>
          </a:p>
          <a:p>
            <a:r>
              <a:rPr lang="en-US" dirty="0"/>
              <a:t>ONLY these packages will be installed in the checker ( i.e. allowed for use):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xmljson</a:t>
            </a:r>
            <a:endParaRPr lang="en-US" dirty="0"/>
          </a:p>
          <a:p>
            <a:r>
              <a:rPr lang="en-US" dirty="0"/>
              <a:t>Specifically, these will not be installed:</a:t>
            </a:r>
          </a:p>
          <a:p>
            <a:pPr lvl="1"/>
            <a:r>
              <a:rPr lang="en-US" dirty="0" err="1"/>
              <a:t>nltk</a:t>
            </a:r>
            <a:r>
              <a:rPr lang="en-US" dirty="0"/>
              <a:t>,  pandas,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scipy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622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D980-A85A-439E-A038-62A5B7EB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</a:t>
            </a:r>
            <a:r>
              <a:rPr lang="en-US" dirty="0" err="1"/>
              <a:t>VirtualMachine</a:t>
            </a:r>
            <a:r>
              <a:rPr lang="en-US" dirty="0"/>
              <a:t> (VM)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2FCD-3D01-4039-980A-B109448E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pair has a VM in Microsoft Azure cloud, with ubuntu 18.04</a:t>
            </a:r>
          </a:p>
          <a:p>
            <a:r>
              <a:rPr lang="en-US" dirty="0"/>
              <a:t>BEWARE: multiple python installations: 2.7, 3.68, 3.7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student@pw-team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/opt/anaconda3/bin/python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Python 3.7.3 (default, Mar 27 2019, 22:11:17)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[GCC 7.3.0] :: Anaconda, Inc. 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User name: student , Password: TBD</a:t>
            </a:r>
          </a:p>
          <a:p>
            <a:pPr marL="0" indent="0">
              <a:buNone/>
            </a:pPr>
            <a:r>
              <a:rPr lang="en-US" dirty="0"/>
              <a:t>Each pair will have their own IP to connect using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Choose a pair and update it in the Excel </a:t>
            </a:r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rgbClr val="00B050"/>
                </a:solidFill>
              </a:rPr>
              <a:t>. Do it online (do not download!) </a:t>
            </a:r>
          </a:p>
        </p:txBody>
      </p:sp>
    </p:spTree>
    <p:extLst>
      <p:ext uri="{BB962C8B-B14F-4D97-AF65-F5344CB8AC3E}">
        <p14:creationId xmlns:p14="http://schemas.microsoft.com/office/powerpoint/2010/main" val="77125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0661-0916-4200-B5E4-C4E0686B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JupyterHub</a:t>
            </a:r>
            <a:r>
              <a:rPr lang="en-US" dirty="0"/>
              <a:t> </a:t>
            </a:r>
            <a:r>
              <a:rPr lang="en-US" sz="2800" dirty="0"/>
              <a:t>(not a must for the coding)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EB58-97FA-4A97-9047-D575C457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http://jupyterhub01.eastus.cloudapp.azure.com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15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671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Coding challenge</vt:lpstr>
      <vt:lpstr>Classify a set of documents</vt:lpstr>
      <vt:lpstr>The Dataset</vt:lpstr>
      <vt:lpstr>What the classifier needs to predict</vt:lpstr>
      <vt:lpstr>Use your own K-NN implementation</vt:lpstr>
      <vt:lpstr>Ranking formula </vt:lpstr>
      <vt:lpstr>Misc.</vt:lpstr>
      <vt:lpstr>Connecting to the VirtualMachine (VM)</vt:lpstr>
      <vt:lpstr>Connecting to JupyterHub (not a must for the coding)</vt:lpstr>
      <vt:lpstr>Submitting your code</vt:lpstr>
      <vt:lpstr>Sample input data (part of one of the files)</vt:lpstr>
      <vt:lpstr>Converted data (per my personal implementation)</vt:lpstr>
      <vt:lpstr>The test data format</vt:lpstr>
      <vt:lpstr>The API you have to implement</vt:lpstr>
      <vt:lpstr>Hints for better outcome/fun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</dc:title>
  <dc:creator>Noam Cohen</dc:creator>
  <cp:lastModifiedBy>Noam Cohen</cp:lastModifiedBy>
  <cp:revision>8</cp:revision>
  <dcterms:created xsi:type="dcterms:W3CDTF">2019-07-10T08:45:18Z</dcterms:created>
  <dcterms:modified xsi:type="dcterms:W3CDTF">2019-07-31T07:39:01Z</dcterms:modified>
</cp:coreProperties>
</file>