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0"/>
  </p:normalViewPr>
  <p:slideViewPr>
    <p:cSldViewPr snapToGrid="0">
      <p:cViewPr>
        <p:scale>
          <a:sx n="125" d="100"/>
          <a:sy n="125" d="100"/>
        </p:scale>
        <p:origin x="330" y="-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m Cohen" userId="91dab1e8-3a56-42f2-9f70-7df54632f194" providerId="ADAL" clId="{6A710FFD-5E1A-4422-9988-7DE16E9FBE6C}"/>
    <pc:docChg chg="undo custSel addSld delSld modSld sldOrd">
      <pc:chgData name="Noam Cohen" userId="91dab1e8-3a56-42f2-9f70-7df54632f194" providerId="ADAL" clId="{6A710FFD-5E1A-4422-9988-7DE16E9FBE6C}" dt="2019-07-17T10:47:02.241" v="3337" actId="20577"/>
      <pc:docMkLst>
        <pc:docMk/>
      </pc:docMkLst>
      <pc:sldChg chg="modSp add">
        <pc:chgData name="Noam Cohen" userId="91dab1e8-3a56-42f2-9f70-7df54632f194" providerId="ADAL" clId="{6A710FFD-5E1A-4422-9988-7DE16E9FBE6C}" dt="2019-07-10T08:45:29.171" v="16" actId="20577"/>
        <pc:sldMkLst>
          <pc:docMk/>
          <pc:sldMk cId="2821677404" sldId="256"/>
        </pc:sldMkLst>
        <pc:spChg chg="mod">
          <ac:chgData name="Noam Cohen" userId="91dab1e8-3a56-42f2-9f70-7df54632f194" providerId="ADAL" clId="{6A710FFD-5E1A-4422-9988-7DE16E9FBE6C}" dt="2019-07-10T08:45:29.171" v="16" actId="20577"/>
          <ac:spMkLst>
            <pc:docMk/>
            <pc:sldMk cId="2821677404" sldId="256"/>
            <ac:spMk id="2" creationId="{0BDDEBB6-5DF2-4BF3-84A8-65CAA1BA6292}"/>
          </ac:spMkLst>
        </pc:spChg>
      </pc:sldChg>
      <pc:sldChg chg="modSp add">
        <pc:chgData name="Noam Cohen" userId="91dab1e8-3a56-42f2-9f70-7df54632f194" providerId="ADAL" clId="{6A710FFD-5E1A-4422-9988-7DE16E9FBE6C}" dt="2019-07-17T10:30:32.974" v="3094" actId="20577"/>
        <pc:sldMkLst>
          <pc:docMk/>
          <pc:sldMk cId="1246538849" sldId="257"/>
        </pc:sldMkLst>
        <pc:spChg chg="mod">
          <ac:chgData name="Noam Cohen" userId="91dab1e8-3a56-42f2-9f70-7df54632f194" providerId="ADAL" clId="{6A710FFD-5E1A-4422-9988-7DE16E9FBE6C}" dt="2019-07-10T09:07:55.780" v="707" actId="20577"/>
          <ac:spMkLst>
            <pc:docMk/>
            <pc:sldMk cId="1246538849" sldId="257"/>
            <ac:spMk id="2" creationId="{F79E0262-5DBB-420E-B9C8-CD76D8129C88}"/>
          </ac:spMkLst>
        </pc:spChg>
        <pc:spChg chg="mod">
          <ac:chgData name="Noam Cohen" userId="91dab1e8-3a56-42f2-9f70-7df54632f194" providerId="ADAL" clId="{6A710FFD-5E1A-4422-9988-7DE16E9FBE6C}" dt="2019-07-17T10:30:32.974" v="3094" actId="20577"/>
          <ac:spMkLst>
            <pc:docMk/>
            <pc:sldMk cId="1246538849" sldId="257"/>
            <ac:spMk id="3" creationId="{EBF76DB6-3A81-4613-8662-4F34E2AE6C82}"/>
          </ac:spMkLst>
        </pc:spChg>
      </pc:sldChg>
      <pc:sldChg chg="modSp add ord">
        <pc:chgData name="Noam Cohen" userId="91dab1e8-3a56-42f2-9f70-7df54632f194" providerId="ADAL" clId="{6A710FFD-5E1A-4422-9988-7DE16E9FBE6C}" dt="2019-07-17T10:47:02.241" v="3337" actId="20577"/>
        <pc:sldMkLst>
          <pc:docMk/>
          <pc:sldMk cId="60634491" sldId="258"/>
        </pc:sldMkLst>
        <pc:spChg chg="mod">
          <ac:chgData name="Noam Cohen" userId="91dab1e8-3a56-42f2-9f70-7df54632f194" providerId="ADAL" clId="{6A710FFD-5E1A-4422-9988-7DE16E9FBE6C}" dt="2019-07-10T08:47:35.486" v="215" actId="20577"/>
          <ac:spMkLst>
            <pc:docMk/>
            <pc:sldMk cId="60634491" sldId="258"/>
            <ac:spMk id="2" creationId="{860D473E-C943-4FCB-8E0C-5089EBD5A023}"/>
          </ac:spMkLst>
        </pc:spChg>
        <pc:spChg chg="mod">
          <ac:chgData name="Noam Cohen" userId="91dab1e8-3a56-42f2-9f70-7df54632f194" providerId="ADAL" clId="{6A710FFD-5E1A-4422-9988-7DE16E9FBE6C}" dt="2019-07-17T10:47:02.241" v="3337" actId="20577"/>
          <ac:spMkLst>
            <pc:docMk/>
            <pc:sldMk cId="60634491" sldId="258"/>
            <ac:spMk id="3" creationId="{518D7284-0513-49F2-B8E9-554114B3F38E}"/>
          </ac:spMkLst>
        </pc:spChg>
      </pc:sldChg>
      <pc:sldChg chg="modSp add">
        <pc:chgData name="Noam Cohen" userId="91dab1e8-3a56-42f2-9f70-7df54632f194" providerId="ADAL" clId="{6A710FFD-5E1A-4422-9988-7DE16E9FBE6C}" dt="2019-07-11T12:08:15.680" v="2223" actId="20577"/>
        <pc:sldMkLst>
          <pc:docMk/>
          <pc:sldMk cId="3559791800" sldId="259"/>
        </pc:sldMkLst>
        <pc:spChg chg="mod">
          <ac:chgData name="Noam Cohen" userId="91dab1e8-3a56-42f2-9f70-7df54632f194" providerId="ADAL" clId="{6A710FFD-5E1A-4422-9988-7DE16E9FBE6C}" dt="2019-07-11T10:47:00.678" v="1605" actId="20577"/>
          <ac:spMkLst>
            <pc:docMk/>
            <pc:sldMk cId="3559791800" sldId="259"/>
            <ac:spMk id="2" creationId="{5D2A481C-FD02-467F-8829-73AA681B36BC}"/>
          </ac:spMkLst>
        </pc:spChg>
        <pc:spChg chg="mod">
          <ac:chgData name="Noam Cohen" userId="91dab1e8-3a56-42f2-9f70-7df54632f194" providerId="ADAL" clId="{6A710FFD-5E1A-4422-9988-7DE16E9FBE6C}" dt="2019-07-11T12:08:15.680" v="2223" actId="20577"/>
          <ac:spMkLst>
            <pc:docMk/>
            <pc:sldMk cId="3559791800" sldId="259"/>
            <ac:spMk id="3" creationId="{B43D1D13-5863-4E02-BE22-CAA02DC312ED}"/>
          </ac:spMkLst>
        </pc:spChg>
      </pc:sldChg>
      <pc:sldChg chg="modSp add">
        <pc:chgData name="Noam Cohen" userId="91dab1e8-3a56-42f2-9f70-7df54632f194" providerId="ADAL" clId="{6A710FFD-5E1A-4422-9988-7DE16E9FBE6C}" dt="2019-07-17T10:23:17.171" v="2967" actId="20577"/>
        <pc:sldMkLst>
          <pc:docMk/>
          <pc:sldMk cId="1000088968" sldId="260"/>
        </pc:sldMkLst>
        <pc:spChg chg="mod">
          <ac:chgData name="Noam Cohen" userId="91dab1e8-3a56-42f2-9f70-7df54632f194" providerId="ADAL" clId="{6A710FFD-5E1A-4422-9988-7DE16E9FBE6C}" dt="2019-07-10T12:07:53.302" v="994" actId="20577"/>
          <ac:spMkLst>
            <pc:docMk/>
            <pc:sldMk cId="1000088968" sldId="260"/>
            <ac:spMk id="2" creationId="{E3200716-C775-4763-A79E-0411DE081BEB}"/>
          </ac:spMkLst>
        </pc:spChg>
        <pc:spChg chg="mod">
          <ac:chgData name="Noam Cohen" userId="91dab1e8-3a56-42f2-9f70-7df54632f194" providerId="ADAL" clId="{6A710FFD-5E1A-4422-9988-7DE16E9FBE6C}" dt="2019-07-17T10:23:17.171" v="2967" actId="20577"/>
          <ac:spMkLst>
            <pc:docMk/>
            <pc:sldMk cId="1000088968" sldId="260"/>
            <ac:spMk id="3" creationId="{A2AD91FD-AD76-4744-8CCA-2E524DABB2B5}"/>
          </ac:spMkLst>
        </pc:spChg>
      </pc:sldChg>
      <pc:sldChg chg="modSp add">
        <pc:chgData name="Noam Cohen" userId="91dab1e8-3a56-42f2-9f70-7df54632f194" providerId="ADAL" clId="{6A710FFD-5E1A-4422-9988-7DE16E9FBE6C}" dt="2019-07-17T10:34:05.252" v="3220" actId="20577"/>
        <pc:sldMkLst>
          <pc:docMk/>
          <pc:sldMk cId="3692717496" sldId="261"/>
        </pc:sldMkLst>
        <pc:spChg chg="mod">
          <ac:chgData name="Noam Cohen" userId="91dab1e8-3a56-42f2-9f70-7df54632f194" providerId="ADAL" clId="{6A710FFD-5E1A-4422-9988-7DE16E9FBE6C}" dt="2019-07-11T10:52:18.665" v="1880" actId="20577"/>
          <ac:spMkLst>
            <pc:docMk/>
            <pc:sldMk cId="3692717496" sldId="261"/>
            <ac:spMk id="2" creationId="{3D8FBEC1-E0CE-4798-B0EB-934F59FE7AB5}"/>
          </ac:spMkLst>
        </pc:spChg>
        <pc:spChg chg="mod">
          <ac:chgData name="Noam Cohen" userId="91dab1e8-3a56-42f2-9f70-7df54632f194" providerId="ADAL" clId="{6A710FFD-5E1A-4422-9988-7DE16E9FBE6C}" dt="2019-07-17T10:34:05.252" v="3220" actId="20577"/>
          <ac:spMkLst>
            <pc:docMk/>
            <pc:sldMk cId="3692717496" sldId="261"/>
            <ac:spMk id="3" creationId="{D1A430C9-5B89-48F9-B33B-CA0ADF28195A}"/>
          </ac:spMkLst>
        </pc:spChg>
      </pc:sldChg>
      <pc:sldChg chg="modSp add">
        <pc:chgData name="Noam Cohen" userId="91dab1e8-3a56-42f2-9f70-7df54632f194" providerId="ADAL" clId="{6A710FFD-5E1A-4422-9988-7DE16E9FBE6C}" dt="2019-07-11T12:20:04.337" v="2713" actId="20577"/>
        <pc:sldMkLst>
          <pc:docMk/>
          <pc:sldMk cId="2446220857" sldId="262"/>
        </pc:sldMkLst>
        <pc:spChg chg="mod">
          <ac:chgData name="Noam Cohen" userId="91dab1e8-3a56-42f2-9f70-7df54632f194" providerId="ADAL" clId="{6A710FFD-5E1A-4422-9988-7DE16E9FBE6C}" dt="2019-07-11T12:11:12.536" v="2449" actId="20577"/>
          <ac:spMkLst>
            <pc:docMk/>
            <pc:sldMk cId="2446220857" sldId="262"/>
            <ac:spMk id="2" creationId="{556232D5-6F20-4573-A96D-8A09CBDF4FB6}"/>
          </ac:spMkLst>
        </pc:spChg>
        <pc:spChg chg="mod">
          <ac:chgData name="Noam Cohen" userId="91dab1e8-3a56-42f2-9f70-7df54632f194" providerId="ADAL" clId="{6A710FFD-5E1A-4422-9988-7DE16E9FBE6C}" dt="2019-07-11T12:20:04.337" v="2713" actId="20577"/>
          <ac:spMkLst>
            <pc:docMk/>
            <pc:sldMk cId="2446220857" sldId="262"/>
            <ac:spMk id="3" creationId="{7F1B3313-272A-4F1C-978A-3488667FD554}"/>
          </ac:spMkLst>
        </pc:spChg>
      </pc:sldChg>
      <pc:sldChg chg="addSp delSp modSp add">
        <pc:chgData name="Noam Cohen" userId="91dab1e8-3a56-42f2-9f70-7df54632f194" providerId="ADAL" clId="{6A710FFD-5E1A-4422-9988-7DE16E9FBE6C}" dt="2019-07-17T10:29:34.191" v="3082" actId="6549"/>
        <pc:sldMkLst>
          <pc:docMk/>
          <pc:sldMk cId="3990069984" sldId="263"/>
        </pc:sldMkLst>
        <pc:spChg chg="mod">
          <ac:chgData name="Noam Cohen" userId="91dab1e8-3a56-42f2-9f70-7df54632f194" providerId="ADAL" clId="{6A710FFD-5E1A-4422-9988-7DE16E9FBE6C}" dt="2019-07-17T10:23:57.458" v="3012" actId="20577"/>
          <ac:spMkLst>
            <pc:docMk/>
            <pc:sldMk cId="3990069984" sldId="263"/>
            <ac:spMk id="2" creationId="{67332B80-C718-482A-A7B5-939F490FE26F}"/>
          </ac:spMkLst>
        </pc:spChg>
        <pc:spChg chg="del mod">
          <ac:chgData name="Noam Cohen" userId="91dab1e8-3a56-42f2-9f70-7df54632f194" providerId="ADAL" clId="{6A710FFD-5E1A-4422-9988-7DE16E9FBE6C}" dt="2019-07-17T10:24:18.281" v="3014"/>
          <ac:spMkLst>
            <pc:docMk/>
            <pc:sldMk cId="3990069984" sldId="263"/>
            <ac:spMk id="3" creationId="{4EC858A9-FA85-4F7E-B2D7-C9B36D6EFDBA}"/>
          </ac:spMkLst>
        </pc:spChg>
        <pc:spChg chg="add mod">
          <ac:chgData name="Noam Cohen" userId="91dab1e8-3a56-42f2-9f70-7df54632f194" providerId="ADAL" clId="{6A710FFD-5E1A-4422-9988-7DE16E9FBE6C}" dt="2019-07-17T10:29:34.191" v="3082" actId="6549"/>
          <ac:spMkLst>
            <pc:docMk/>
            <pc:sldMk cId="3990069984" sldId="263"/>
            <ac:spMk id="4" creationId="{F311AC71-EFD4-4A3C-B912-8B3B88C0838C}"/>
          </ac:spMkLst>
        </pc:spChg>
      </pc:sldChg>
      <pc:sldChg chg="addSp delSp modSp add ord">
        <pc:chgData name="Noam Cohen" userId="91dab1e8-3a56-42f2-9f70-7df54632f194" providerId="ADAL" clId="{6A710FFD-5E1A-4422-9988-7DE16E9FBE6C}" dt="2019-07-17T10:27:38.406" v="3071"/>
        <pc:sldMkLst>
          <pc:docMk/>
          <pc:sldMk cId="533957955" sldId="264"/>
        </pc:sldMkLst>
        <pc:spChg chg="mod">
          <ac:chgData name="Noam Cohen" userId="91dab1e8-3a56-42f2-9f70-7df54632f194" providerId="ADAL" clId="{6A710FFD-5E1A-4422-9988-7DE16E9FBE6C}" dt="2019-07-17T10:27:03.571" v="3062" actId="20577"/>
          <ac:spMkLst>
            <pc:docMk/>
            <pc:sldMk cId="533957955" sldId="264"/>
            <ac:spMk id="2" creationId="{A49C9216-6976-4C6E-97B3-63C996B9F3E4}"/>
          </ac:spMkLst>
        </pc:spChg>
        <pc:spChg chg="del mod">
          <ac:chgData name="Noam Cohen" userId="91dab1e8-3a56-42f2-9f70-7df54632f194" providerId="ADAL" clId="{6A710FFD-5E1A-4422-9988-7DE16E9FBE6C}" dt="2019-07-17T10:27:14.302" v="3064"/>
          <ac:spMkLst>
            <pc:docMk/>
            <pc:sldMk cId="533957955" sldId="264"/>
            <ac:spMk id="3" creationId="{9A001630-FAA7-4D38-8476-2F99CF814C68}"/>
          </ac:spMkLst>
        </pc:spChg>
        <pc:spChg chg="add mod">
          <ac:chgData name="Noam Cohen" userId="91dab1e8-3a56-42f2-9f70-7df54632f194" providerId="ADAL" clId="{6A710FFD-5E1A-4422-9988-7DE16E9FBE6C}" dt="2019-07-17T10:27:25.643" v="3070" actId="403"/>
          <ac:spMkLst>
            <pc:docMk/>
            <pc:sldMk cId="533957955" sldId="264"/>
            <ac:spMk id="4" creationId="{1549E3BF-228C-47F6-9C19-9AD96AED38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085A-2CFE-4DE5-BCCB-6DC75588A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DE93E-A7EF-4549-827D-AB45C7D17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20F11-64CE-43E1-B5B7-D071680B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77-90E4-46E3-961C-BDFC81662AB5}" type="datetimeFigureOut">
              <a:rPr lang="en-IL" smtClean="0"/>
              <a:t>17/07/2019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12376-763F-4FD9-B60A-0FDDF40A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7873A-D859-4278-93E5-45A327FD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71D4-7657-4F66-9857-1B2EBB0780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993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DC4B-1AF8-46F7-830B-8B165FBE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EBEA6-F3AC-4434-9A04-00031102E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E4B0C-287D-4554-9B7A-FBF9EF00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77-90E4-46E3-961C-BDFC81662AB5}" type="datetimeFigureOut">
              <a:rPr lang="en-IL" smtClean="0"/>
              <a:t>17/07/2019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B462B-2F23-4F14-A103-49385C84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2ADCA-4772-4572-B6F7-16234008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71D4-7657-4F66-9857-1B2EBB0780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456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D19B0-6DCC-4588-A746-7041A2873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F3FD7-A2AB-41F1-B166-20A44F864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38234-64C9-4F51-9E44-D0525B12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77-90E4-46E3-961C-BDFC81662AB5}" type="datetimeFigureOut">
              <a:rPr lang="en-IL" smtClean="0"/>
              <a:t>17/07/2019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49273-EF3A-4E95-90B1-51F9C71A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A6139-B93E-4617-B3C0-9D567D13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71D4-7657-4F66-9857-1B2EBB0780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714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DA9E-6DEB-47D4-9437-045E3D18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92D6-740D-440E-80EC-4201766C9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7C32E-E68D-4B93-A5E5-0B2DFF7F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77-90E4-46E3-961C-BDFC81662AB5}" type="datetimeFigureOut">
              <a:rPr lang="en-IL" smtClean="0"/>
              <a:t>17/07/2019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06253-8881-441B-B799-93600020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43FCF-8AE8-4215-94F0-973D642A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71D4-7657-4F66-9857-1B2EBB0780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406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B67A-F39F-4BC5-AF8D-1B26D82F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20C97-254C-45BE-8404-4E3D2CE68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52675-AF70-4DFC-A9F2-235207F0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77-90E4-46E3-961C-BDFC81662AB5}" type="datetimeFigureOut">
              <a:rPr lang="en-IL" smtClean="0"/>
              <a:t>17/07/2019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4912D-E640-42FF-BE21-BFA1F8A2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D2A0-1C7E-42FC-B642-E2D66B47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71D4-7657-4F66-9857-1B2EBB0780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652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4FA6-3B9E-4B27-A3D4-4B432850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E960-4264-4DBB-B700-561F07367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7C72B-D57E-469A-BCA3-49FEF1DE0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F0B55-DFDD-466A-9958-C398F711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77-90E4-46E3-961C-BDFC81662AB5}" type="datetimeFigureOut">
              <a:rPr lang="en-IL" smtClean="0"/>
              <a:t>17/07/2019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34C6F-2AF0-4D21-A0B9-80A27B62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0BD76-6FCF-473D-9BA2-AC5AE990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71D4-7657-4F66-9857-1B2EBB0780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848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25F5-7195-43F2-987A-4CCC4ED1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04F77-AEDD-41CE-96E7-460DDDB6E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E535E-F822-455A-9CE7-35C3FE8FE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77646-F740-4EC7-B5B5-4204E2F03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36093-E8D7-47C2-BD20-6ADA34A78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06E14-5A27-455C-9C33-B4A90EE9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77-90E4-46E3-961C-BDFC81662AB5}" type="datetimeFigureOut">
              <a:rPr lang="en-IL" smtClean="0"/>
              <a:t>17/07/2019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D3BE7-AC8C-42A6-9EC8-5BF1E6D7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23941-B31B-4197-A7B4-6FAB29F9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71D4-7657-4F66-9857-1B2EBB0780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23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1BE0-0DF9-412C-B249-1B1C58DE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7BA43-B279-4732-A04B-87B0D911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77-90E4-46E3-961C-BDFC81662AB5}" type="datetimeFigureOut">
              <a:rPr lang="en-IL" smtClean="0"/>
              <a:t>17/07/2019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9738F-1F03-43CD-AC11-CB999C21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F83B4-EFCB-4B26-A1E7-9449A43C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71D4-7657-4F66-9857-1B2EBB0780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368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307B2-CF62-425C-A418-2BC9B899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77-90E4-46E3-961C-BDFC81662AB5}" type="datetimeFigureOut">
              <a:rPr lang="en-IL" smtClean="0"/>
              <a:t>17/07/2019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93CEE-F337-4D78-9595-3963C8CA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35071-FAEF-4AD2-9BAD-BC39B7C7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71D4-7657-4F66-9857-1B2EBB0780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2577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CA10-2552-4530-8AD1-A17E2A27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D0EA5-AC2D-4E9A-A9A2-BB9AA9F2C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045F7-B122-41C7-8AD4-855479BA6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7EF79-B646-4211-BA3E-139080C37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77-90E4-46E3-961C-BDFC81662AB5}" type="datetimeFigureOut">
              <a:rPr lang="en-IL" smtClean="0"/>
              <a:t>17/07/2019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ED5E6-EC4C-42D3-B6A6-2289F162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80619-2D67-40F3-88B2-173F8524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71D4-7657-4F66-9857-1B2EBB0780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01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FAB9-1AD9-4502-8C6B-75AB27CE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5EC62-A602-49A6-8E32-1BA6CACE9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29247-555C-4CEA-A87B-E44AA6178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BDA52-A9C1-4230-AD38-E17FE87D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77-90E4-46E3-961C-BDFC81662AB5}" type="datetimeFigureOut">
              <a:rPr lang="en-IL" smtClean="0"/>
              <a:t>17/07/2019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04C95-EDAF-473D-AE36-8DDCE0DE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A84D6-E149-4DDC-9C2E-2453BCEB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71D4-7657-4F66-9857-1B2EBB0780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898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5FACA-FAC3-4534-B381-CAC9E055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F1883-7078-4D85-8C2A-C6D305562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E647A-3FDA-44C4-943E-D6F8B9F37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5577-90E4-46E3-961C-BDFC81662AB5}" type="datetimeFigureOut">
              <a:rPr lang="en-IL" smtClean="0"/>
              <a:t>17/07/2019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A5370-7562-4AE9-99F6-BD5900687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201BA-22DC-4BB4-86E0-060BD6B61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971D4-7657-4F66-9857-1B2EBB0780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561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reuters-21578+text+categorization+colle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OrgLj9lOwk&amp;feature=youtu.be&amp;t=8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9PY_3E3h2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EBB6-5DF2-4BF3-84A8-65CAA1BA6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challenge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61845-8938-4736-AC86-36DC2791BD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167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0262-5DBB-420E-B9C8-CD76D812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 a set of documents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76DB6-3A81-4613-8662-4F34E2AE6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from Reuters, 21000 documents</a:t>
            </a:r>
          </a:p>
          <a:p>
            <a:r>
              <a:rPr lang="en-US" dirty="0"/>
              <a:t>Collected in 1987 </a:t>
            </a:r>
          </a:p>
          <a:p>
            <a:r>
              <a:rPr lang="en-US" dirty="0"/>
              <a:t>With a lot of metadata</a:t>
            </a:r>
          </a:p>
          <a:p>
            <a:r>
              <a:rPr lang="en-US" dirty="0"/>
              <a:t>Small (7MB), so processing is fast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document can have zero or more labels.</a:t>
            </a:r>
          </a:p>
          <a:p>
            <a:pPr marL="0" indent="0">
              <a:buNone/>
            </a:pPr>
            <a:r>
              <a:rPr lang="en-US" dirty="0"/>
              <a:t>Train your model using two classifiers.</a:t>
            </a:r>
          </a:p>
          <a:p>
            <a:pPr marL="0" indent="0">
              <a:buNone/>
            </a:pPr>
            <a:r>
              <a:rPr lang="en-US" dirty="0"/>
              <a:t>GOAL: get the highest F1-score on the dataset, subject to the deadline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4653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81C-FD02-467F-8829-73AA681B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1D13-5863-4E02-BE22-CAA02DC31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is located at </a:t>
            </a:r>
            <a:r>
              <a:rPr lang="en-US" dirty="0">
                <a:hlinkClick r:id="rId2"/>
              </a:rPr>
              <a:t>https://archive.ics.uci.edu/ml/datasets/reuters-21578+text+categorization+collection</a:t>
            </a:r>
            <a:endParaRPr lang="en-US" dirty="0"/>
          </a:p>
          <a:p>
            <a:r>
              <a:rPr lang="en-US" dirty="0"/>
              <a:t>In addition to the documents there are some helpful files you can use (in the same folder)</a:t>
            </a:r>
          </a:p>
          <a:p>
            <a:endParaRPr lang="en-US" dirty="0"/>
          </a:p>
          <a:p>
            <a:r>
              <a:rPr lang="en-US" dirty="0"/>
              <a:t>The data is in SGML format (similar to XML), in 20 text files.</a:t>
            </a:r>
          </a:p>
          <a:p>
            <a:pPr lvl="1"/>
            <a:r>
              <a:rPr lang="en-US" dirty="0"/>
              <a:t>-&gt; you will have first to load the data and transform to workable format.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5979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BEC1-E0CE-4798-B0EB-934F59FE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your own K-NN implementation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30C9-5B89-48F9-B33B-CA0ADF281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 NOT use the one from </a:t>
            </a:r>
            <a:r>
              <a:rPr lang="en-US" dirty="0" err="1"/>
              <a:t>sk</a:t>
            </a:r>
            <a:r>
              <a:rPr lang="en-US" dirty="0"/>
              <a:t>-learn</a:t>
            </a:r>
          </a:p>
          <a:p>
            <a:r>
              <a:rPr lang="en-US" dirty="0"/>
              <a:t>DO get wild with (partial list):</a:t>
            </a:r>
          </a:p>
          <a:p>
            <a:pPr lvl="1"/>
            <a:r>
              <a:rPr lang="en-US" dirty="0"/>
              <a:t>Dropping attributes</a:t>
            </a:r>
          </a:p>
          <a:p>
            <a:pPr lvl="1"/>
            <a:r>
              <a:rPr lang="en-US" dirty="0"/>
              <a:t>Creating new attributes </a:t>
            </a:r>
          </a:p>
          <a:p>
            <a:pPr lvl="1"/>
            <a:r>
              <a:rPr lang="en-US" dirty="0"/>
              <a:t>Parameters such as K, metric type, metric parameters</a:t>
            </a:r>
          </a:p>
          <a:p>
            <a:pPr lvl="1"/>
            <a:endParaRPr lang="en-US" dirty="0"/>
          </a:p>
          <a:p>
            <a:r>
              <a:rPr lang="en-US" dirty="0"/>
              <a:t>Done with the K-NN? Now use </a:t>
            </a:r>
            <a:r>
              <a:rPr lang="en-US" dirty="0" err="1"/>
              <a:t>Rocchio</a:t>
            </a:r>
            <a:r>
              <a:rPr lang="en-US" dirty="0"/>
              <a:t> classifier and compare the results. </a:t>
            </a:r>
          </a:p>
          <a:p>
            <a:r>
              <a:rPr lang="en-US" dirty="0"/>
              <a:t>You can submit </a:t>
            </a:r>
            <a:r>
              <a:rPr lang="en-US" dirty="0">
                <a:hlinkClick r:id="rId2"/>
              </a:rPr>
              <a:t>3</a:t>
            </a:r>
            <a:r>
              <a:rPr lang="en-US" dirty="0"/>
              <a:t> (three) versions. The score will be of the best one</a:t>
            </a:r>
          </a:p>
          <a:p>
            <a:pPr lvl="1"/>
            <a:r>
              <a:rPr lang="en-US" dirty="0"/>
              <a:t>(be careful from random fluctuations)</a:t>
            </a:r>
          </a:p>
          <a:p>
            <a:pPr lvl="1"/>
            <a:endParaRPr lang="en-US" dirty="0"/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9271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0716-C775-4763-A79E-0411DE08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formula	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91FD-AD76-4744-8CCA-2E524DABB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Winner is the code that achieves the highest  F1 score.</a:t>
            </a:r>
          </a:p>
          <a:p>
            <a:pPr marL="0" indent="0">
              <a:buNone/>
            </a:pPr>
            <a:r>
              <a:rPr lang="en-US" dirty="0"/>
              <a:t>If more than one has the same value, the one with the shortest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Score and Execution time are measured on a subset of the files that is not part of the training data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0008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32D5-6F20-4573-A96D-8A09CBDF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B3313-272A-4F1C-978A-3488667FD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your code on your PC / Azure VM / jupyter</a:t>
            </a:r>
          </a:p>
          <a:p>
            <a:pPr lvl="1"/>
            <a:r>
              <a:rPr lang="en-US" dirty="0"/>
              <a:t>Test on TBD (your PC or the Checker)</a:t>
            </a:r>
          </a:p>
          <a:p>
            <a:r>
              <a:rPr lang="en-US" dirty="0"/>
              <a:t>This is Python workshop, so you code from scratch.</a:t>
            </a:r>
          </a:p>
          <a:p>
            <a:r>
              <a:rPr lang="en-US" dirty="0"/>
              <a:t>ONLY these packages will be installed in the checker ( i.e. allowed for use): math, </a:t>
            </a:r>
            <a:r>
              <a:rPr lang="en-US" dirty="0" err="1"/>
              <a:t>numpy</a:t>
            </a:r>
            <a:r>
              <a:rPr lang="en-US" dirty="0"/>
              <a:t>, TBD</a:t>
            </a:r>
          </a:p>
          <a:p>
            <a:r>
              <a:rPr lang="en-US" dirty="0"/>
              <a:t>Specifically, these will not be installed:</a:t>
            </a:r>
          </a:p>
          <a:p>
            <a:pPr lvl="1"/>
            <a:r>
              <a:rPr lang="en-US" dirty="0" err="1"/>
              <a:t>nltk</a:t>
            </a:r>
            <a:r>
              <a:rPr lang="en-US" dirty="0"/>
              <a:t>,  pandas, </a:t>
            </a:r>
            <a:r>
              <a:rPr lang="en-US" dirty="0" err="1"/>
              <a:t>sklearn</a:t>
            </a:r>
            <a:r>
              <a:rPr lang="en-US" dirty="0"/>
              <a:t>, </a:t>
            </a:r>
            <a:r>
              <a:rPr lang="en-US" dirty="0" err="1"/>
              <a:t>scipy</a:t>
            </a:r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4622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2B80-C718-482A-A7B5-939F490F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input data (part of one of the files)</a:t>
            </a:r>
            <a:endParaRPr lang="en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11AC71-EFD4-4A3C-B912-8B3B88C083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08386"/>
            <a:ext cx="6457217" cy="43858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en-IL" altLang="en-IL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lewis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SYSTEM "lewis.dtd"&gt;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REUTERS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TOPICS="NO" LEWISSPLIT="TRAIN" CGISPLIT="TRAINING-SET" OLDID="16321" NEWID="1001"&gt;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&lt;DATE&gt; 3-MAR-1987 09:18:21.26&lt;/DATE&gt;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&gt;&lt;/TOPICS&gt;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PLACES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&gt;&lt;D&gt;</a:t>
            </a:r>
            <a:r>
              <a:rPr kumimoji="0" lang="en-IL" altLang="en-IL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&lt;/D&gt;&lt;D&gt;</a:t>
            </a:r>
            <a:r>
              <a:rPr kumimoji="0" lang="en-IL" altLang="en-IL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ussr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&lt;/D&gt;&lt;/PLACES&gt;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&gt;&lt;/PEOPLE&gt;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ORGS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&gt;&lt;/ORGS&gt;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EXCHANGES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&gt;&lt;/EXCHANGES&gt;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COMPANIES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&gt;&lt;/COMPANIES&gt;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&lt;UNKNOWN&gt; 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&amp;#5;&amp;#5;&amp;#5;G T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&amp;#22;&amp;#22;&amp;#1;f0288&amp;#31;reute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f BC-SANDOZ-PLANS-WEEDKILL   03-03 0095&lt;/UNKNOWN&gt;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&lt;TEXT&gt;&amp;#2;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&lt;TITLE&gt;SANDOZ PLANS WEEDKILLER JOINT VENTURE IN USSR&lt;/TITLE&gt;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&lt;DATELINE&gt;    BASLE, March 3 - &lt;/DATELINE&gt;&lt;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&gt;Sandoz AG said it planned a joint venture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 produce herbicides in the Soviet Union.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The company said it had signed a letter of intent with the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Soviet Ministry of Fertiliser Production to form the first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foreign joint venture the ministry had undertaken since the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Soviet Union allowed Western firms to enter into joint ventures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 months ago.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The ministry and Sandoz will each have a 50 </a:t>
            </a:r>
            <a:r>
              <a:rPr kumimoji="0" lang="en-IL" altLang="en-IL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pct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stake, but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company spokeswoman was unable to give details of the size of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investment or planned output.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Reuter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&amp;#3;&lt;/BODY&gt;&lt;/TEXT&gt;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REUTERS</a:t>
            </a: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&lt;&lt;&lt;&lt;&lt;&lt;&lt;&lt; here follows more &lt;REUTERS&gt; tags</a:t>
            </a:r>
            <a:br>
              <a:rPr kumimoji="0" lang="en-IL" altLang="en-IL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06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9216-6976-4C6E-97B3-63C996B9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Converted data (per my personal implementation)</a:t>
            </a:r>
            <a:endParaRPr lang="en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49E3BF-228C-47F6-9C19-9AD96AED38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31580"/>
            <a:ext cx="7590539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[{'text': 'Sandoz AG said it planned a joint venture</a:t>
            </a:r>
            <a:b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 produce herbicides in the Soviet Union.</a:t>
            </a:r>
            <a:b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&lt;...&gt;</a:t>
            </a:r>
            <a:b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investment or planned output.</a:t>
            </a:r>
            <a:b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Reuter',</a:t>
            </a:r>
            <a:b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kumimoji="0" lang="en-IL" altLang="en-IL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lables</a:t>
            </a: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['</a:t>
            </a:r>
            <a:r>
              <a:rPr kumimoji="0" lang="en-IL" altLang="en-IL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IL" altLang="en-IL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ussr</a:t>
            </a: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']},</a:t>
            </a:r>
            <a:b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{'text': 'Central bank governor Chang Chi-</a:t>
            </a:r>
            <a:r>
              <a:rPr kumimoji="0" lang="en-IL" altLang="en-IL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cheng</a:t>
            </a:r>
            <a:b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rejected a request by textile makers to halt the rise of the</a:t>
            </a:r>
            <a:b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&lt;...&gt;</a:t>
            </a:r>
            <a:b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business if the rate continued to fall.</a:t>
            </a:r>
            <a:b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Reuter',</a:t>
            </a:r>
            <a:b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IL" altLang="en-IL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lables</a:t>
            </a: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['</a:t>
            </a:r>
            <a:r>
              <a:rPr kumimoji="0" lang="en-IL" altLang="en-IL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IL" altLang="en-IL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taiwan</a:t>
            </a: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  <a:b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  <a:endParaRPr kumimoji="0" lang="en-IL" altLang="en-I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95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473E-C943-4FCB-8E0C-5089EBD5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 for better outcome/fun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D7284-0513-49F2-B8E9-554114B3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 work in pairs. Plan your work so you can work in parallel.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Alice works on the data reading, cleaning, parsing</a:t>
            </a:r>
          </a:p>
          <a:p>
            <a:pPr lvl="2"/>
            <a:r>
              <a:rPr lang="en-US" dirty="0"/>
              <a:t>Alice and Bob agree on the data format that she will provide </a:t>
            </a:r>
            <a:br>
              <a:rPr lang="en-US" dirty="0"/>
            </a:br>
            <a:r>
              <a:rPr lang="en-US" dirty="0"/>
              <a:t>(it’s ok to change your mind as time passes) </a:t>
            </a:r>
            <a:r>
              <a:rPr lang="en-US" dirty="0">
                <a:sym typeface="Wingdings" panose="05000000000000000000" pitchFamily="2" charset="2"/>
              </a:rPr>
              <a:t> This is a </a:t>
            </a:r>
            <a:r>
              <a:rPr lang="en-US" i="1" dirty="0">
                <a:sym typeface="Wingdings" panose="05000000000000000000" pitchFamily="2" charset="2"/>
              </a:rPr>
              <a:t>contract/agreement/API </a:t>
            </a:r>
            <a:r>
              <a:rPr lang="en-US" dirty="0">
                <a:sym typeface="Wingdings" panose="05000000000000000000" pitchFamily="2" charset="2"/>
              </a:rPr>
              <a:t>between them</a:t>
            </a:r>
            <a:endParaRPr lang="en-US" dirty="0"/>
          </a:p>
          <a:p>
            <a:pPr lvl="2"/>
            <a:r>
              <a:rPr lang="en-US" dirty="0"/>
              <a:t>While Alice works, Bob can start his part, using mock data that he prepares</a:t>
            </a:r>
          </a:p>
          <a:p>
            <a:r>
              <a:rPr lang="en-US" dirty="0"/>
              <a:t>Do a work once if you can</a:t>
            </a:r>
          </a:p>
          <a:p>
            <a:pPr lvl="1"/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   Reading the data takes a lot of time and you will use it </a:t>
            </a:r>
            <a:r>
              <a:rPr lang="en-US"/>
              <a:t>many times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 save the data to some convenient format for reading during processing, then read from that blob</a:t>
            </a: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(look for package pickle)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3200" dirty="0"/>
              <a:t>The default Windows Python interpreter is 32bit. Avoid it – use the 64 bit version</a:t>
            </a:r>
          </a:p>
          <a:p>
            <a:r>
              <a:rPr lang="en-US" sz="3200" dirty="0"/>
              <a:t>Work methodically – when debugging try to </a:t>
            </a:r>
            <a:r>
              <a:rPr lang="en-US" sz="3200" dirty="0">
                <a:hlinkClick r:id="rId2"/>
              </a:rPr>
              <a:t>assume</a:t>
            </a:r>
            <a:r>
              <a:rPr lang="en-US" sz="3200" dirty="0"/>
              <a:t> the minimum that you can, and prove the rest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60634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415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Office Theme</vt:lpstr>
      <vt:lpstr>Coding challenge</vt:lpstr>
      <vt:lpstr>Classify a set of documents</vt:lpstr>
      <vt:lpstr>The Dataset</vt:lpstr>
      <vt:lpstr>Use your own K-NN implementation</vt:lpstr>
      <vt:lpstr>Ranking formula </vt:lpstr>
      <vt:lpstr>Misc.</vt:lpstr>
      <vt:lpstr>Sample input data (part of one of the files)</vt:lpstr>
      <vt:lpstr>Converted data (per my personal implementation)</vt:lpstr>
      <vt:lpstr>Hints for better outcome/fun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challenge</dc:title>
  <dc:creator>Noam Cohen</dc:creator>
  <cp:lastModifiedBy>Noam Cohen</cp:lastModifiedBy>
  <cp:revision>5</cp:revision>
  <dcterms:created xsi:type="dcterms:W3CDTF">2019-07-10T08:45:18Z</dcterms:created>
  <dcterms:modified xsi:type="dcterms:W3CDTF">2019-07-17T10:48:50Z</dcterms:modified>
</cp:coreProperties>
</file>