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3" r:id="rId4"/>
    <p:sldId id="258" r:id="rId5"/>
    <p:sldId id="269" r:id="rId6"/>
    <p:sldId id="270" r:id="rId7"/>
    <p:sldId id="284" r:id="rId8"/>
    <p:sldId id="277" r:id="rId9"/>
    <p:sldId id="264" r:id="rId10"/>
    <p:sldId id="274" r:id="rId11"/>
    <p:sldId id="265" r:id="rId12"/>
    <p:sldId id="273" r:id="rId13"/>
    <p:sldId id="272" r:id="rId14"/>
    <p:sldId id="266" r:id="rId15"/>
    <p:sldId id="267" r:id="rId16"/>
    <p:sldId id="275" r:id="rId17"/>
    <p:sldId id="283" r:id="rId18"/>
    <p:sldId id="276" r:id="rId19"/>
    <p:sldId id="259" r:id="rId20"/>
    <p:sldId id="268" r:id="rId21"/>
    <p:sldId id="262" r:id="rId22"/>
    <p:sldId id="260" r:id="rId23"/>
    <p:sldId id="261" r:id="rId24"/>
    <p:sldId id="279" r:id="rId25"/>
    <p:sldId id="278" r:id="rId26"/>
    <p:sldId id="280" r:id="rId27"/>
    <p:sldId id="282" r:id="rId28"/>
    <p:sldId id="281" r:id="rId29"/>
    <p:sldId id="285" r:id="rId30"/>
    <p:sldId id="286" r:id="rId31"/>
    <p:sldId id="287" r:id="rId32"/>
    <p:sldId id="271" r:id="rId3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9D18E"/>
    <a:srgbClr val="FFD966"/>
    <a:srgbClr val="ACD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74177" autoAdjust="0"/>
  </p:normalViewPr>
  <p:slideViewPr>
    <p:cSldViewPr snapToGrid="0">
      <p:cViewPr varScale="1">
        <p:scale>
          <a:sx n="85" d="100"/>
          <a:sy n="8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Cohen" userId="91dab1e8-3a56-42f2-9f70-7df54632f194" providerId="ADAL" clId="{4A58AB60-FFCE-45E6-B313-A3ABF4C9F6DD}"/>
    <pc:docChg chg="undo redo custSel addSld delSld modSld">
      <pc:chgData name="Noam Cohen" userId="91dab1e8-3a56-42f2-9f70-7df54632f194" providerId="ADAL" clId="{4A58AB60-FFCE-45E6-B313-A3ABF4C9F6DD}" dt="2019-07-07T10:34:35.196" v="7009" actId="313"/>
      <pc:docMkLst>
        <pc:docMk/>
      </pc:docMkLst>
      <pc:sldChg chg="addSp modSp">
        <pc:chgData name="Noam Cohen" userId="91dab1e8-3a56-42f2-9f70-7df54632f194" providerId="ADAL" clId="{4A58AB60-FFCE-45E6-B313-A3ABF4C9F6DD}" dt="2019-06-20T12:47:06.326" v="4959" actId="20577"/>
        <pc:sldMkLst>
          <pc:docMk/>
          <pc:sldMk cId="2056076314" sldId="256"/>
        </pc:sldMkLst>
        <pc:spChg chg="mod">
          <ac:chgData name="Noam Cohen" userId="91dab1e8-3a56-42f2-9f70-7df54632f194" providerId="ADAL" clId="{4A58AB60-FFCE-45E6-B313-A3ABF4C9F6DD}" dt="2019-06-20T12:46:45.915" v="4918" actId="20577"/>
          <ac:spMkLst>
            <pc:docMk/>
            <pc:sldMk cId="2056076314" sldId="256"/>
            <ac:spMk id="2" creationId="{9124C175-59B0-4365-B233-5925E1CE2994}"/>
          </ac:spMkLst>
        </pc:spChg>
        <pc:spChg chg="add mod">
          <ac:chgData name="Noam Cohen" userId="91dab1e8-3a56-42f2-9f70-7df54632f194" providerId="ADAL" clId="{4A58AB60-FFCE-45E6-B313-A3ABF4C9F6DD}" dt="2019-06-20T12:47:06.326" v="4959" actId="20577"/>
          <ac:spMkLst>
            <pc:docMk/>
            <pc:sldMk cId="2056076314" sldId="256"/>
            <ac:spMk id="4" creationId="{8E3CAE31-B61F-444B-878E-442DF63CFDDD}"/>
          </ac:spMkLst>
        </pc:spChg>
      </pc:sldChg>
      <pc:sldChg chg="modSp">
        <pc:chgData name="Noam Cohen" userId="91dab1e8-3a56-42f2-9f70-7df54632f194" providerId="ADAL" clId="{4A58AB60-FFCE-45E6-B313-A3ABF4C9F6DD}" dt="2019-05-16T13:54:28.151" v="1752" actId="20577"/>
        <pc:sldMkLst>
          <pc:docMk/>
          <pc:sldMk cId="3223354107" sldId="257"/>
        </pc:sldMkLst>
        <pc:spChg chg="mod">
          <ac:chgData name="Noam Cohen" userId="91dab1e8-3a56-42f2-9f70-7df54632f194" providerId="ADAL" clId="{4A58AB60-FFCE-45E6-B313-A3ABF4C9F6DD}" dt="2019-05-16T13:54:28.151" v="1752" actId="20577"/>
          <ac:spMkLst>
            <pc:docMk/>
            <pc:sldMk cId="3223354107" sldId="257"/>
            <ac:spMk id="3" creationId="{BE4DAF65-8362-4AEF-A53D-A749012F0939}"/>
          </ac:spMkLst>
        </pc:spChg>
      </pc:sldChg>
      <pc:sldChg chg="modSp modNotesTx">
        <pc:chgData name="Noam Cohen" userId="91dab1e8-3a56-42f2-9f70-7df54632f194" providerId="ADAL" clId="{4A58AB60-FFCE-45E6-B313-A3ABF4C9F6DD}" dt="2019-05-16T13:24:49.394" v="1217" actId="20577"/>
        <pc:sldMkLst>
          <pc:docMk/>
          <pc:sldMk cId="3257095957" sldId="258"/>
        </pc:sldMkLst>
        <pc:spChg chg="mod">
          <ac:chgData name="Noam Cohen" userId="91dab1e8-3a56-42f2-9f70-7df54632f194" providerId="ADAL" clId="{4A58AB60-FFCE-45E6-B313-A3ABF4C9F6DD}" dt="2019-05-16T12:51:27.241" v="84" actId="20577"/>
          <ac:spMkLst>
            <pc:docMk/>
            <pc:sldMk cId="3257095957" sldId="258"/>
            <ac:spMk id="2" creationId="{CA7F15E5-ADF8-495C-8854-E59011260940}"/>
          </ac:spMkLst>
        </pc:spChg>
        <pc:spChg chg="mod">
          <ac:chgData name="Noam Cohen" userId="91dab1e8-3a56-42f2-9f70-7df54632f194" providerId="ADAL" clId="{4A58AB60-FFCE-45E6-B313-A3ABF4C9F6DD}" dt="2019-05-16T13:24:49.394" v="1217" actId="20577"/>
          <ac:spMkLst>
            <pc:docMk/>
            <pc:sldMk cId="3257095957" sldId="258"/>
            <ac:spMk id="3" creationId="{B55B5403-DD93-4705-8345-16E1D597F5BA}"/>
          </ac:spMkLst>
        </pc:spChg>
      </pc:sldChg>
      <pc:sldChg chg="modSp">
        <pc:chgData name="Noam Cohen" userId="91dab1e8-3a56-42f2-9f70-7df54632f194" providerId="ADAL" clId="{4A58AB60-FFCE-45E6-B313-A3ABF4C9F6DD}" dt="2019-05-19T13:59:02.943" v="2004" actId="5793"/>
        <pc:sldMkLst>
          <pc:docMk/>
          <pc:sldMk cId="3738750185" sldId="259"/>
        </pc:sldMkLst>
        <pc:spChg chg="mod">
          <ac:chgData name="Noam Cohen" userId="91dab1e8-3a56-42f2-9f70-7df54632f194" providerId="ADAL" clId="{4A58AB60-FFCE-45E6-B313-A3ABF4C9F6DD}" dt="2019-05-16T14:02:03.999" v="1885" actId="20577"/>
          <ac:spMkLst>
            <pc:docMk/>
            <pc:sldMk cId="3738750185" sldId="259"/>
            <ac:spMk id="2" creationId="{46ED0E52-E63C-48E2-A0D8-1DB6E65B4920}"/>
          </ac:spMkLst>
        </pc:spChg>
        <pc:spChg chg="mod">
          <ac:chgData name="Noam Cohen" userId="91dab1e8-3a56-42f2-9f70-7df54632f194" providerId="ADAL" clId="{4A58AB60-FFCE-45E6-B313-A3ABF4C9F6DD}" dt="2019-05-19T13:59:02.943" v="2004" actId="5793"/>
          <ac:spMkLst>
            <pc:docMk/>
            <pc:sldMk cId="3738750185" sldId="259"/>
            <ac:spMk id="3" creationId="{7D55E15C-D33D-404E-93FA-345F4F41B3FD}"/>
          </ac:spMkLst>
        </pc:spChg>
      </pc:sldChg>
      <pc:sldChg chg="modSp">
        <pc:chgData name="Noam Cohen" userId="91dab1e8-3a56-42f2-9f70-7df54632f194" providerId="ADAL" clId="{4A58AB60-FFCE-45E6-B313-A3ABF4C9F6DD}" dt="2019-06-25T06:27:34.324" v="5183" actId="20577"/>
        <pc:sldMkLst>
          <pc:docMk/>
          <pc:sldMk cId="933888689" sldId="261"/>
        </pc:sldMkLst>
        <pc:spChg chg="mod">
          <ac:chgData name="Noam Cohen" userId="91dab1e8-3a56-42f2-9f70-7df54632f194" providerId="ADAL" clId="{4A58AB60-FFCE-45E6-B313-A3ABF4C9F6DD}" dt="2019-06-25T06:27:34.324" v="5183" actId="20577"/>
          <ac:spMkLst>
            <pc:docMk/>
            <pc:sldMk cId="933888689" sldId="261"/>
            <ac:spMk id="3" creationId="{7436ABD3-AE5D-429C-8F7E-D3308134EFB8}"/>
          </ac:spMkLst>
        </pc:spChg>
      </pc:sldChg>
      <pc:sldChg chg="addSp modSp modNotesTx">
        <pc:chgData name="Noam Cohen" userId="91dab1e8-3a56-42f2-9f70-7df54632f194" providerId="ADAL" clId="{4A58AB60-FFCE-45E6-B313-A3ABF4C9F6DD}" dt="2019-06-25T09:38:09.729" v="5806"/>
        <pc:sldMkLst>
          <pc:docMk/>
          <pc:sldMk cId="1751425026" sldId="263"/>
        </pc:sldMkLst>
        <pc:spChg chg="mod">
          <ac:chgData name="Noam Cohen" userId="91dab1e8-3a56-42f2-9f70-7df54632f194" providerId="ADAL" clId="{4A58AB60-FFCE-45E6-B313-A3ABF4C9F6DD}" dt="2019-06-25T09:37:02.511" v="5803" actId="20577"/>
          <ac:spMkLst>
            <pc:docMk/>
            <pc:sldMk cId="1751425026" sldId="263"/>
            <ac:spMk id="3" creationId="{B043FA79-BEB8-452F-B2C0-09A55D21EE67}"/>
          </ac:spMkLst>
        </pc:spChg>
        <pc:picChg chg="add mod">
          <ac:chgData name="Noam Cohen" userId="91dab1e8-3a56-42f2-9f70-7df54632f194" providerId="ADAL" clId="{4A58AB60-FFCE-45E6-B313-A3ABF4C9F6DD}" dt="2019-06-25T09:38:09.729" v="5806"/>
          <ac:picMkLst>
            <pc:docMk/>
            <pc:sldMk cId="1751425026" sldId="263"/>
            <ac:picMk id="4" creationId="{2FA612E7-490B-4B05-91E6-ABEA9F0BDB8D}"/>
          </ac:picMkLst>
        </pc:picChg>
        <pc:picChg chg="add mod">
          <ac:chgData name="Noam Cohen" userId="91dab1e8-3a56-42f2-9f70-7df54632f194" providerId="ADAL" clId="{4A58AB60-FFCE-45E6-B313-A3ABF4C9F6DD}" dt="2019-06-25T09:37:47.301" v="5805"/>
          <ac:picMkLst>
            <pc:docMk/>
            <pc:sldMk cId="1751425026" sldId="263"/>
            <ac:picMk id="5" creationId="{188E9350-D92F-45E4-87D8-AABF70BC1B48}"/>
          </ac:picMkLst>
        </pc:picChg>
      </pc:sldChg>
      <pc:sldChg chg="modSp add">
        <pc:chgData name="Noam Cohen" userId="91dab1e8-3a56-42f2-9f70-7df54632f194" providerId="ADAL" clId="{4A58AB60-FFCE-45E6-B313-A3ABF4C9F6DD}" dt="2019-05-16T13:05:53.262" v="936" actId="207"/>
        <pc:sldMkLst>
          <pc:docMk/>
          <pc:sldMk cId="1351197003" sldId="264"/>
        </pc:sldMkLst>
        <pc:spChg chg="mod">
          <ac:chgData name="Noam Cohen" userId="91dab1e8-3a56-42f2-9f70-7df54632f194" providerId="ADAL" clId="{4A58AB60-FFCE-45E6-B313-A3ABF4C9F6DD}" dt="2019-05-16T12:57:30.812" v="548" actId="20577"/>
          <ac:spMkLst>
            <pc:docMk/>
            <pc:sldMk cId="1351197003" sldId="264"/>
            <ac:spMk id="2" creationId="{606C14EE-ED44-4D2F-AF9D-649E168250FF}"/>
          </ac:spMkLst>
        </pc:spChg>
        <pc:spChg chg="mod">
          <ac:chgData name="Noam Cohen" userId="91dab1e8-3a56-42f2-9f70-7df54632f194" providerId="ADAL" clId="{4A58AB60-FFCE-45E6-B313-A3ABF4C9F6DD}" dt="2019-05-16T13:05:53.262" v="936" actId="207"/>
          <ac:spMkLst>
            <pc:docMk/>
            <pc:sldMk cId="1351197003" sldId="264"/>
            <ac:spMk id="3" creationId="{5EB660AB-B511-48BA-AE44-3EBB497E4E77}"/>
          </ac:spMkLst>
        </pc:spChg>
      </pc:sldChg>
      <pc:sldChg chg="addSp delSp modSp add">
        <pc:chgData name="Noam Cohen" userId="91dab1e8-3a56-42f2-9f70-7df54632f194" providerId="ADAL" clId="{4A58AB60-FFCE-45E6-B313-A3ABF4C9F6DD}" dt="2019-06-20T09:31:37.439" v="4917" actId="108"/>
        <pc:sldMkLst>
          <pc:docMk/>
          <pc:sldMk cId="1317010179" sldId="265"/>
        </pc:sldMkLst>
        <pc:spChg chg="mod">
          <ac:chgData name="Noam Cohen" userId="91dab1e8-3a56-42f2-9f70-7df54632f194" providerId="ADAL" clId="{4A58AB60-FFCE-45E6-B313-A3ABF4C9F6DD}" dt="2019-05-16T13:06:31.569" v="979" actId="20577"/>
          <ac:spMkLst>
            <pc:docMk/>
            <pc:sldMk cId="1317010179" sldId="265"/>
            <ac:spMk id="2" creationId="{8955AB0A-EA96-49DB-AAB6-330B5892AA66}"/>
          </ac:spMkLst>
        </pc:spChg>
        <pc:spChg chg="mod">
          <ac:chgData name="Noam Cohen" userId="91dab1e8-3a56-42f2-9f70-7df54632f194" providerId="ADAL" clId="{4A58AB60-FFCE-45E6-B313-A3ABF4C9F6DD}" dt="2019-06-20T09:31:37.439" v="4917" actId="108"/>
          <ac:spMkLst>
            <pc:docMk/>
            <pc:sldMk cId="1317010179" sldId="265"/>
            <ac:spMk id="3" creationId="{9B2AEC60-8E7D-4EB5-8E63-58BB77A263F0}"/>
          </ac:spMkLst>
        </pc:spChg>
        <pc:picChg chg="add del mod">
          <ac:chgData name="Noam Cohen" userId="91dab1e8-3a56-42f2-9f70-7df54632f194" providerId="ADAL" clId="{4A58AB60-FFCE-45E6-B313-A3ABF4C9F6DD}" dt="2019-05-16T13:31:19.442" v="1331"/>
          <ac:picMkLst>
            <pc:docMk/>
            <pc:sldMk cId="1317010179" sldId="265"/>
            <ac:picMk id="1026" creationId="{49DF6AB9-F9A9-4828-B8A7-42C901F99AAD}"/>
          </ac:picMkLst>
        </pc:picChg>
        <pc:picChg chg="add del mod ord">
          <ac:chgData name="Noam Cohen" userId="91dab1e8-3a56-42f2-9f70-7df54632f194" providerId="ADAL" clId="{4A58AB60-FFCE-45E6-B313-A3ABF4C9F6DD}" dt="2019-05-16T13:34:40.304" v="1350"/>
          <ac:picMkLst>
            <pc:docMk/>
            <pc:sldMk cId="1317010179" sldId="265"/>
            <ac:picMk id="1028" creationId="{57086DAF-E8DE-4093-B453-6EBB55006FBA}"/>
          </ac:picMkLst>
        </pc:picChg>
      </pc:sldChg>
      <pc:sldChg chg="addSp delSp modSp add">
        <pc:chgData name="Noam Cohen" userId="91dab1e8-3a56-42f2-9f70-7df54632f194" providerId="ADAL" clId="{4A58AB60-FFCE-45E6-B313-A3ABF4C9F6DD}" dt="2019-05-16T13:37:14.937" v="1484" actId="20577"/>
        <pc:sldMkLst>
          <pc:docMk/>
          <pc:sldMk cId="1904712209" sldId="266"/>
        </pc:sldMkLst>
        <pc:spChg chg="mod">
          <ac:chgData name="Noam Cohen" userId="91dab1e8-3a56-42f2-9f70-7df54632f194" providerId="ADAL" clId="{4A58AB60-FFCE-45E6-B313-A3ABF4C9F6DD}" dt="2019-05-16T13:34:33.278" v="1348" actId="20577"/>
          <ac:spMkLst>
            <pc:docMk/>
            <pc:sldMk cId="1904712209" sldId="266"/>
            <ac:spMk id="2" creationId="{47963F79-DB57-450E-89CB-3CEEB975B112}"/>
          </ac:spMkLst>
        </pc:spChg>
        <pc:spChg chg="add del mod">
          <ac:chgData name="Noam Cohen" userId="91dab1e8-3a56-42f2-9f70-7df54632f194" providerId="ADAL" clId="{4A58AB60-FFCE-45E6-B313-A3ABF4C9F6DD}" dt="2019-05-16T13:37:14.937" v="1484" actId="20577"/>
          <ac:spMkLst>
            <pc:docMk/>
            <pc:sldMk cId="1904712209" sldId="266"/>
            <ac:spMk id="3" creationId="{521ADB9A-8EF6-4EC0-89AB-DDB90FC34EAE}"/>
          </ac:spMkLst>
        </pc:spChg>
        <pc:spChg chg="add del mod">
          <ac:chgData name="Noam Cohen" userId="91dab1e8-3a56-42f2-9f70-7df54632f194" providerId="ADAL" clId="{4A58AB60-FFCE-45E6-B313-A3ABF4C9F6DD}" dt="2019-05-16T13:35:18.121" v="1363" actId="767"/>
          <ac:spMkLst>
            <pc:docMk/>
            <pc:sldMk cId="1904712209" sldId="266"/>
            <ac:spMk id="5" creationId="{66EF1EC9-4B81-4834-B5A7-046F6130B00B}"/>
          </ac:spMkLst>
        </pc:spChg>
        <pc:picChg chg="add del mod">
          <ac:chgData name="Noam Cohen" userId="91dab1e8-3a56-42f2-9f70-7df54632f194" providerId="ADAL" clId="{4A58AB60-FFCE-45E6-B313-A3ABF4C9F6DD}" dt="2019-05-16T13:35:19.162" v="1365"/>
          <ac:picMkLst>
            <pc:docMk/>
            <pc:sldMk cId="1904712209" sldId="266"/>
            <ac:picMk id="4" creationId="{31FFF438-E051-4182-94C4-D03006560DBA}"/>
          </ac:picMkLst>
        </pc:picChg>
        <pc:picChg chg="add mod">
          <ac:chgData name="Noam Cohen" userId="91dab1e8-3a56-42f2-9f70-7df54632f194" providerId="ADAL" clId="{4A58AB60-FFCE-45E6-B313-A3ABF4C9F6DD}" dt="2019-05-16T13:36:54.812" v="1464" actId="1076"/>
          <ac:picMkLst>
            <pc:docMk/>
            <pc:sldMk cId="1904712209" sldId="266"/>
            <ac:picMk id="6" creationId="{26B7AA5F-BDAA-4DE9-BCD2-034D12AD366D}"/>
          </ac:picMkLst>
        </pc:picChg>
      </pc:sldChg>
      <pc:sldChg chg="modSp add">
        <pc:chgData name="Noam Cohen" userId="91dab1e8-3a56-42f2-9f70-7df54632f194" providerId="ADAL" clId="{4A58AB60-FFCE-45E6-B313-A3ABF4C9F6DD}" dt="2019-05-16T14:03:10.790" v="1919" actId="207"/>
        <pc:sldMkLst>
          <pc:docMk/>
          <pc:sldMk cId="914576816" sldId="267"/>
        </pc:sldMkLst>
        <pc:spChg chg="mod">
          <ac:chgData name="Noam Cohen" userId="91dab1e8-3a56-42f2-9f70-7df54632f194" providerId="ADAL" clId="{4A58AB60-FFCE-45E6-B313-A3ABF4C9F6DD}" dt="2019-05-16T13:56:41.423" v="1810" actId="20577"/>
          <ac:spMkLst>
            <pc:docMk/>
            <pc:sldMk cId="914576816" sldId="267"/>
            <ac:spMk id="2" creationId="{AE650928-75B9-4204-9EAF-AF7EDA2E08C7}"/>
          </ac:spMkLst>
        </pc:spChg>
        <pc:spChg chg="mod">
          <ac:chgData name="Noam Cohen" userId="91dab1e8-3a56-42f2-9f70-7df54632f194" providerId="ADAL" clId="{4A58AB60-FFCE-45E6-B313-A3ABF4C9F6DD}" dt="2019-05-16T14:03:10.790" v="1919" actId="207"/>
          <ac:spMkLst>
            <pc:docMk/>
            <pc:sldMk cId="914576816" sldId="267"/>
            <ac:spMk id="3" creationId="{A5CA3D45-3B53-4F6E-B796-220472E415F3}"/>
          </ac:spMkLst>
        </pc:spChg>
      </pc:sldChg>
      <pc:sldChg chg="addSp delSp modSp add modNotesTx">
        <pc:chgData name="Noam Cohen" userId="91dab1e8-3a56-42f2-9f70-7df54632f194" providerId="ADAL" clId="{4A58AB60-FFCE-45E6-B313-A3ABF4C9F6DD}" dt="2019-07-07T10:34:35.196" v="7009" actId="313"/>
        <pc:sldMkLst>
          <pc:docMk/>
          <pc:sldMk cId="1103280647" sldId="268"/>
        </pc:sldMkLst>
        <pc:spChg chg="mod">
          <ac:chgData name="Noam Cohen" userId="91dab1e8-3a56-42f2-9f70-7df54632f194" providerId="ADAL" clId="{4A58AB60-FFCE-45E6-B313-A3ABF4C9F6DD}" dt="2019-07-07T09:38:22.492" v="6690" actId="20577"/>
          <ac:spMkLst>
            <pc:docMk/>
            <pc:sldMk cId="1103280647" sldId="268"/>
            <ac:spMk id="2" creationId="{3E2FBADA-DC0F-4FFB-B48C-E71ED4BF6521}"/>
          </ac:spMkLst>
        </pc:spChg>
        <pc:spChg chg="mod">
          <ac:chgData name="Noam Cohen" userId="91dab1e8-3a56-42f2-9f70-7df54632f194" providerId="ADAL" clId="{4A58AB60-FFCE-45E6-B313-A3ABF4C9F6DD}" dt="2019-07-07T10:34:01.372" v="7008" actId="207"/>
          <ac:spMkLst>
            <pc:docMk/>
            <pc:sldMk cId="1103280647" sldId="268"/>
            <ac:spMk id="3" creationId="{B17C4CDB-7B20-4742-BB7B-75CE36E12C27}"/>
          </ac:spMkLst>
        </pc:spChg>
        <pc:spChg chg="add del mod ord">
          <ac:chgData name="Noam Cohen" userId="91dab1e8-3a56-42f2-9f70-7df54632f194" providerId="ADAL" clId="{4A58AB60-FFCE-45E6-B313-A3ABF4C9F6DD}" dt="2019-07-07T10:25:21.686" v="6970" actId="767"/>
          <ac:spMkLst>
            <pc:docMk/>
            <pc:sldMk cId="1103280647" sldId="268"/>
            <ac:spMk id="4" creationId="{01CFAEEA-1F50-4152-A42A-F3E9D8880F08}"/>
          </ac:spMkLst>
        </pc:spChg>
        <pc:picChg chg="add del mod">
          <ac:chgData name="Noam Cohen" userId="91dab1e8-3a56-42f2-9f70-7df54632f194" providerId="ADAL" clId="{4A58AB60-FFCE-45E6-B313-A3ABF4C9F6DD}" dt="2019-07-07T10:24:54.004" v="6958"/>
          <ac:picMkLst>
            <pc:docMk/>
            <pc:sldMk cId="1103280647" sldId="268"/>
            <ac:picMk id="1026" creationId="{B020DA58-EBFE-4A96-9002-2F1933AABFDA}"/>
          </ac:picMkLst>
        </pc:picChg>
        <pc:picChg chg="add del">
          <ac:chgData name="Noam Cohen" userId="91dab1e8-3a56-42f2-9f70-7df54632f194" providerId="ADAL" clId="{4A58AB60-FFCE-45E6-B313-A3ABF4C9F6DD}" dt="2019-07-07T10:25:06.851" v="6962"/>
          <ac:picMkLst>
            <pc:docMk/>
            <pc:sldMk cId="1103280647" sldId="268"/>
            <ac:picMk id="1028" creationId="{A4EE7086-3092-4631-A0BF-BDDBD809E5C5}"/>
          </ac:picMkLst>
        </pc:picChg>
        <pc:picChg chg="add del">
          <ac:chgData name="Noam Cohen" userId="91dab1e8-3a56-42f2-9f70-7df54632f194" providerId="ADAL" clId="{4A58AB60-FFCE-45E6-B313-A3ABF4C9F6DD}" dt="2019-07-07T10:25:20.202" v="6966"/>
          <ac:picMkLst>
            <pc:docMk/>
            <pc:sldMk cId="1103280647" sldId="268"/>
            <ac:picMk id="1030" creationId="{2DAED283-DA87-49D4-B129-59422246CB22}"/>
          </ac:picMkLst>
        </pc:picChg>
        <pc:picChg chg="add mod">
          <ac:chgData name="Noam Cohen" userId="91dab1e8-3a56-42f2-9f70-7df54632f194" providerId="ADAL" clId="{4A58AB60-FFCE-45E6-B313-A3ABF4C9F6DD}" dt="2019-07-07T10:25:36.360" v="6972" actId="1076"/>
          <ac:picMkLst>
            <pc:docMk/>
            <pc:sldMk cId="1103280647" sldId="268"/>
            <ac:picMk id="1032" creationId="{3BB8C88D-A664-43ED-9089-4BF532611264}"/>
          </ac:picMkLst>
        </pc:picChg>
      </pc:sldChg>
      <pc:sldChg chg="addSp delSp modSp add modNotesTx">
        <pc:chgData name="Noam Cohen" userId="91dab1e8-3a56-42f2-9f70-7df54632f194" providerId="ADAL" clId="{4A58AB60-FFCE-45E6-B313-A3ABF4C9F6DD}" dt="2019-05-27T12:50:39.727" v="2527" actId="20577"/>
        <pc:sldMkLst>
          <pc:docMk/>
          <pc:sldMk cId="761173015" sldId="269"/>
        </pc:sldMkLst>
        <pc:spChg chg="mod">
          <ac:chgData name="Noam Cohen" userId="91dab1e8-3a56-42f2-9f70-7df54632f194" providerId="ADAL" clId="{4A58AB60-FFCE-45E6-B313-A3ABF4C9F6DD}" dt="2019-05-27T11:03:51.830" v="2096" actId="20577"/>
          <ac:spMkLst>
            <pc:docMk/>
            <pc:sldMk cId="761173015" sldId="269"/>
            <ac:spMk id="2" creationId="{2F0BD027-A483-4275-821C-37778F1FED31}"/>
          </ac:spMkLst>
        </pc:spChg>
        <pc:spChg chg="mod">
          <ac:chgData name="Noam Cohen" userId="91dab1e8-3a56-42f2-9f70-7df54632f194" providerId="ADAL" clId="{4A58AB60-FFCE-45E6-B313-A3ABF4C9F6DD}" dt="2019-05-27T11:23:06.074" v="2364" actId="20577"/>
          <ac:spMkLst>
            <pc:docMk/>
            <pc:sldMk cId="761173015" sldId="269"/>
            <ac:spMk id="3" creationId="{38358AA7-483B-4422-A2BF-9FA41DB3A914}"/>
          </ac:spMkLst>
        </pc:spChg>
        <pc:spChg chg="add del">
          <ac:chgData name="Noam Cohen" userId="91dab1e8-3a56-42f2-9f70-7df54632f194" providerId="ADAL" clId="{4A58AB60-FFCE-45E6-B313-A3ABF4C9F6DD}" dt="2019-05-27T11:05:15.206" v="2163"/>
          <ac:spMkLst>
            <pc:docMk/>
            <pc:sldMk cId="761173015" sldId="269"/>
            <ac:spMk id="4" creationId="{45A4D4CF-B654-44CF-8FD7-559BAAC36266}"/>
          </ac:spMkLst>
        </pc:spChg>
      </pc:sldChg>
      <pc:sldChg chg="addSp modSp add modNotesTx">
        <pc:chgData name="Noam Cohen" userId="91dab1e8-3a56-42f2-9f70-7df54632f194" providerId="ADAL" clId="{4A58AB60-FFCE-45E6-B313-A3ABF4C9F6DD}" dt="2019-06-25T09:46:55.319" v="5831"/>
        <pc:sldMkLst>
          <pc:docMk/>
          <pc:sldMk cId="839467194" sldId="270"/>
        </pc:sldMkLst>
        <pc:spChg chg="mod">
          <ac:chgData name="Noam Cohen" userId="91dab1e8-3a56-42f2-9f70-7df54632f194" providerId="ADAL" clId="{4A58AB60-FFCE-45E6-B313-A3ABF4C9F6DD}" dt="2019-05-27T12:29:18.214" v="2415" actId="20577"/>
          <ac:spMkLst>
            <pc:docMk/>
            <pc:sldMk cId="839467194" sldId="270"/>
            <ac:spMk id="2" creationId="{D0C41DE6-471C-4243-9E3F-ADD72860E634}"/>
          </ac:spMkLst>
        </pc:spChg>
        <pc:spChg chg="mod">
          <ac:chgData name="Noam Cohen" userId="91dab1e8-3a56-42f2-9f70-7df54632f194" providerId="ADAL" clId="{4A58AB60-FFCE-45E6-B313-A3ABF4C9F6DD}" dt="2019-06-25T09:39:22.848" v="5829" actId="6549"/>
          <ac:spMkLst>
            <pc:docMk/>
            <pc:sldMk cId="839467194" sldId="270"/>
            <ac:spMk id="3" creationId="{D3E4F991-62DF-4F34-BC9A-2F0E89A2FFB6}"/>
          </ac:spMkLst>
        </pc:spChg>
        <pc:picChg chg="add mod">
          <ac:chgData name="Noam Cohen" userId="91dab1e8-3a56-42f2-9f70-7df54632f194" providerId="ADAL" clId="{4A58AB60-FFCE-45E6-B313-A3ABF4C9F6DD}" dt="2019-06-25T09:46:55.319" v="5831"/>
          <ac:picMkLst>
            <pc:docMk/>
            <pc:sldMk cId="839467194" sldId="270"/>
            <ac:picMk id="4" creationId="{17AB777E-6033-4E1B-B714-2ADE50F601FA}"/>
          </ac:picMkLst>
        </pc:picChg>
      </pc:sldChg>
      <pc:sldChg chg="modSp add">
        <pc:chgData name="Noam Cohen" userId="91dab1e8-3a56-42f2-9f70-7df54632f194" providerId="ADAL" clId="{4A58AB60-FFCE-45E6-B313-A3ABF4C9F6DD}" dt="2019-06-16T11:02:12.034" v="3511" actId="20577"/>
        <pc:sldMkLst>
          <pc:docMk/>
          <pc:sldMk cId="1979802472" sldId="271"/>
        </pc:sldMkLst>
        <pc:spChg chg="mod">
          <ac:chgData name="Noam Cohen" userId="91dab1e8-3a56-42f2-9f70-7df54632f194" providerId="ADAL" clId="{4A58AB60-FFCE-45E6-B313-A3ABF4C9F6DD}" dt="2019-05-27T12:30:09.669" v="2441" actId="20577"/>
          <ac:spMkLst>
            <pc:docMk/>
            <pc:sldMk cId="1979802472" sldId="271"/>
            <ac:spMk id="2" creationId="{CC91AB5D-3F12-48ED-9A23-3D94B6D4D43E}"/>
          </ac:spMkLst>
        </pc:spChg>
        <pc:spChg chg="mod">
          <ac:chgData name="Noam Cohen" userId="91dab1e8-3a56-42f2-9f70-7df54632f194" providerId="ADAL" clId="{4A58AB60-FFCE-45E6-B313-A3ABF4C9F6DD}" dt="2019-06-16T11:02:12.034" v="3511" actId="20577"/>
          <ac:spMkLst>
            <pc:docMk/>
            <pc:sldMk cId="1979802472" sldId="271"/>
            <ac:spMk id="3" creationId="{9406B0B6-DE38-4F7F-9B34-9067B1C3F135}"/>
          </ac:spMkLst>
        </pc:spChg>
      </pc:sldChg>
      <pc:sldChg chg="addSp delSp modSp add modAnim modNotesTx">
        <pc:chgData name="Noam Cohen" userId="91dab1e8-3a56-42f2-9f70-7df54632f194" providerId="ADAL" clId="{4A58AB60-FFCE-45E6-B313-A3ABF4C9F6DD}" dt="2019-06-16T10:32:57.782" v="3434" actId="14100"/>
        <pc:sldMkLst>
          <pc:docMk/>
          <pc:sldMk cId="1783851914" sldId="272"/>
        </pc:sldMkLst>
        <pc:spChg chg="mod">
          <ac:chgData name="Noam Cohen" userId="91dab1e8-3a56-42f2-9f70-7df54632f194" providerId="ADAL" clId="{4A58AB60-FFCE-45E6-B313-A3ABF4C9F6DD}" dt="2019-06-16T10:32:08.246" v="3408" actId="20577"/>
          <ac:spMkLst>
            <pc:docMk/>
            <pc:sldMk cId="1783851914" sldId="272"/>
            <ac:spMk id="2" creationId="{27EFE15D-4E6A-401F-BD43-61AF5C4862AC}"/>
          </ac:spMkLst>
        </pc:spChg>
        <pc:spChg chg="mod">
          <ac:chgData name="Noam Cohen" userId="91dab1e8-3a56-42f2-9f70-7df54632f194" providerId="ADAL" clId="{4A58AB60-FFCE-45E6-B313-A3ABF4C9F6DD}" dt="2019-06-16T10:08:49.845" v="3090" actId="20577"/>
          <ac:spMkLst>
            <pc:docMk/>
            <pc:sldMk cId="1783851914" sldId="272"/>
            <ac:spMk id="3" creationId="{CCCB0B5C-686F-49FE-A618-2DD3E9A7C9A8}"/>
          </ac:spMkLst>
        </pc:spChg>
        <pc:spChg chg="add del mod">
          <ac:chgData name="Noam Cohen" userId="91dab1e8-3a56-42f2-9f70-7df54632f194" providerId="ADAL" clId="{4A58AB60-FFCE-45E6-B313-A3ABF4C9F6DD}" dt="2019-06-16T07:11:39.082" v="2788"/>
          <ac:spMkLst>
            <pc:docMk/>
            <pc:sldMk cId="1783851914" sldId="272"/>
            <ac:spMk id="4" creationId="{93968E72-0D99-4299-9F53-86402E10D101}"/>
          </ac:spMkLst>
        </pc:spChg>
        <pc:spChg chg="add del mod">
          <ac:chgData name="Noam Cohen" userId="91dab1e8-3a56-42f2-9f70-7df54632f194" providerId="ADAL" clId="{4A58AB60-FFCE-45E6-B313-A3ABF4C9F6DD}" dt="2019-06-16T07:12:07.495" v="2792"/>
          <ac:spMkLst>
            <pc:docMk/>
            <pc:sldMk cId="1783851914" sldId="272"/>
            <ac:spMk id="5" creationId="{AC6BDAF3-FF72-40AA-8C7A-24A8EFCD7892}"/>
          </ac:spMkLst>
        </pc:spChg>
        <pc:spChg chg="add del">
          <ac:chgData name="Noam Cohen" userId="91dab1e8-3a56-42f2-9f70-7df54632f194" providerId="ADAL" clId="{4A58AB60-FFCE-45E6-B313-A3ABF4C9F6DD}" dt="2019-06-16T07:13:00.953" v="2802"/>
          <ac:spMkLst>
            <pc:docMk/>
            <pc:sldMk cId="1783851914" sldId="272"/>
            <ac:spMk id="7" creationId="{A0329962-C84E-4C1A-A50D-2918B5F1E2B7}"/>
          </ac:spMkLst>
        </pc:spChg>
        <pc:spChg chg="add mod">
          <ac:chgData name="Noam Cohen" userId="91dab1e8-3a56-42f2-9f70-7df54632f194" providerId="ADAL" clId="{4A58AB60-FFCE-45E6-B313-A3ABF4C9F6DD}" dt="2019-06-16T07:24:46.007" v="2942" actId="1076"/>
          <ac:spMkLst>
            <pc:docMk/>
            <pc:sldMk cId="1783851914" sldId="272"/>
            <ac:spMk id="8" creationId="{674F3988-754E-40B5-B000-E2568B89FFDA}"/>
          </ac:spMkLst>
        </pc:spChg>
        <pc:spChg chg="add mod">
          <ac:chgData name="Noam Cohen" userId="91dab1e8-3a56-42f2-9f70-7df54632f194" providerId="ADAL" clId="{4A58AB60-FFCE-45E6-B313-A3ABF4C9F6DD}" dt="2019-06-16T07:26:02.687" v="2982" actId="692"/>
          <ac:spMkLst>
            <pc:docMk/>
            <pc:sldMk cId="1783851914" sldId="272"/>
            <ac:spMk id="9" creationId="{C8B06B3B-38DD-41D3-9AF0-DC02648C74AD}"/>
          </ac:spMkLst>
        </pc:spChg>
        <pc:spChg chg="add mod">
          <ac:chgData name="Noam Cohen" userId="91dab1e8-3a56-42f2-9f70-7df54632f194" providerId="ADAL" clId="{4A58AB60-FFCE-45E6-B313-A3ABF4C9F6DD}" dt="2019-06-16T10:32:57.782" v="3434" actId="14100"/>
          <ac:spMkLst>
            <pc:docMk/>
            <pc:sldMk cId="1783851914" sldId="272"/>
            <ac:spMk id="10" creationId="{40C0BDD2-35CB-4147-B2AD-57FA24DA5810}"/>
          </ac:spMkLst>
        </pc:spChg>
        <pc:spChg chg="add mod">
          <ac:chgData name="Noam Cohen" userId="91dab1e8-3a56-42f2-9f70-7df54632f194" providerId="ADAL" clId="{4A58AB60-FFCE-45E6-B313-A3ABF4C9F6DD}" dt="2019-06-16T07:27:01.486" v="3031" actId="14100"/>
          <ac:spMkLst>
            <pc:docMk/>
            <pc:sldMk cId="1783851914" sldId="272"/>
            <ac:spMk id="11" creationId="{60CA41C7-D736-46D7-A107-9DF4DA226929}"/>
          </ac:spMkLst>
        </pc:spChg>
        <pc:spChg chg="add mod">
          <ac:chgData name="Noam Cohen" userId="91dab1e8-3a56-42f2-9f70-7df54632f194" providerId="ADAL" clId="{4A58AB60-FFCE-45E6-B313-A3ABF4C9F6DD}" dt="2019-06-16T07:27:51.166" v="3039" actId="1076"/>
          <ac:spMkLst>
            <pc:docMk/>
            <pc:sldMk cId="1783851914" sldId="272"/>
            <ac:spMk id="18" creationId="{97CD6C0E-8BD7-4C30-A24D-BA69A2F86F6D}"/>
          </ac:spMkLst>
        </pc:spChg>
        <pc:spChg chg="add mod">
          <ac:chgData name="Noam Cohen" userId="91dab1e8-3a56-42f2-9f70-7df54632f194" providerId="ADAL" clId="{4A58AB60-FFCE-45E6-B313-A3ABF4C9F6DD}" dt="2019-06-16T07:28:05.843" v="3042" actId="1076"/>
          <ac:spMkLst>
            <pc:docMk/>
            <pc:sldMk cId="1783851914" sldId="272"/>
            <ac:spMk id="19" creationId="{CA7C1DCF-771D-487E-9A56-A6F61B64CF38}"/>
          </ac:spMkLst>
        </pc:spChg>
        <pc:spChg chg="add mod">
          <ac:chgData name="Noam Cohen" userId="91dab1e8-3a56-42f2-9f70-7df54632f194" providerId="ADAL" clId="{4A58AB60-FFCE-45E6-B313-A3ABF4C9F6DD}" dt="2019-06-16T10:32:54.048" v="3433" actId="14100"/>
          <ac:spMkLst>
            <pc:docMk/>
            <pc:sldMk cId="1783851914" sldId="272"/>
            <ac:spMk id="22" creationId="{410A04DB-A26E-45B4-AA29-022B56083895}"/>
          </ac:spMkLst>
        </pc:spChg>
        <pc:picChg chg="add del mod">
          <ac:chgData name="Noam Cohen" userId="91dab1e8-3a56-42f2-9f70-7df54632f194" providerId="ADAL" clId="{4A58AB60-FFCE-45E6-B313-A3ABF4C9F6DD}" dt="2019-06-16T07:12:37.816" v="2799"/>
          <ac:picMkLst>
            <pc:docMk/>
            <pc:sldMk cId="1783851914" sldId="272"/>
            <ac:picMk id="6" creationId="{3260173F-D57E-4958-A7BF-E01B047E07CD}"/>
          </ac:picMkLst>
        </pc:picChg>
        <pc:cxnChg chg="add mod">
          <ac:chgData name="Noam Cohen" userId="91dab1e8-3a56-42f2-9f70-7df54632f194" providerId="ADAL" clId="{4A58AB60-FFCE-45E6-B313-A3ABF4C9F6DD}" dt="2019-06-16T07:27:14.498" v="3032" actId="11529"/>
          <ac:cxnSpMkLst>
            <pc:docMk/>
            <pc:sldMk cId="1783851914" sldId="272"/>
            <ac:cxnSpMk id="13" creationId="{D53FE960-FBC0-4A1C-ADE8-1B55907ED092}"/>
          </ac:cxnSpMkLst>
        </pc:cxnChg>
        <pc:cxnChg chg="add mod">
          <ac:chgData name="Noam Cohen" userId="91dab1e8-3a56-42f2-9f70-7df54632f194" providerId="ADAL" clId="{4A58AB60-FFCE-45E6-B313-A3ABF4C9F6DD}" dt="2019-06-16T07:27:31.769" v="3037" actId="14100"/>
          <ac:cxnSpMkLst>
            <pc:docMk/>
            <pc:sldMk cId="1783851914" sldId="272"/>
            <ac:cxnSpMk id="14" creationId="{FC7DE12C-1C77-4694-ACA6-5BF81EAFDB74}"/>
          </ac:cxnSpMkLst>
        </pc:cxnChg>
        <pc:cxnChg chg="add mod">
          <ac:chgData name="Noam Cohen" userId="91dab1e8-3a56-42f2-9f70-7df54632f194" providerId="ADAL" clId="{4A58AB60-FFCE-45E6-B313-A3ABF4C9F6DD}" dt="2019-06-16T07:27:51.166" v="3039" actId="1076"/>
          <ac:cxnSpMkLst>
            <pc:docMk/>
            <pc:sldMk cId="1783851914" sldId="272"/>
            <ac:cxnSpMk id="20" creationId="{86FE3203-0EBA-42F2-B6E6-76E7228B1A30}"/>
          </ac:cxnSpMkLst>
        </pc:cxnChg>
        <pc:cxnChg chg="add mod">
          <ac:chgData name="Noam Cohen" userId="91dab1e8-3a56-42f2-9f70-7df54632f194" providerId="ADAL" clId="{4A58AB60-FFCE-45E6-B313-A3ABF4C9F6DD}" dt="2019-06-16T07:28:14.389" v="3043" actId="14100"/>
          <ac:cxnSpMkLst>
            <pc:docMk/>
            <pc:sldMk cId="1783851914" sldId="272"/>
            <ac:cxnSpMk id="21" creationId="{17FACB44-EABF-49D9-BB09-D27338FD1BAB}"/>
          </ac:cxnSpMkLst>
        </pc:cxnChg>
        <pc:cxnChg chg="add mod">
          <ac:chgData name="Noam Cohen" userId="91dab1e8-3a56-42f2-9f70-7df54632f194" providerId="ADAL" clId="{4A58AB60-FFCE-45E6-B313-A3ABF4C9F6DD}" dt="2019-06-16T07:28:23.247" v="3046" actId="14100"/>
          <ac:cxnSpMkLst>
            <pc:docMk/>
            <pc:sldMk cId="1783851914" sldId="272"/>
            <ac:cxnSpMk id="24" creationId="{96374354-0575-4885-B2E3-C97E0B51F534}"/>
          </ac:cxnSpMkLst>
        </pc:cxnChg>
      </pc:sldChg>
      <pc:sldChg chg="addSp delSp modSp add">
        <pc:chgData name="Noam Cohen" userId="91dab1e8-3a56-42f2-9f70-7df54632f194" providerId="ADAL" clId="{4A58AB60-FFCE-45E6-B313-A3ABF4C9F6DD}" dt="2019-06-16T10:34:27.237" v="3442" actId="20577"/>
        <pc:sldMkLst>
          <pc:docMk/>
          <pc:sldMk cId="2129480137" sldId="273"/>
        </pc:sldMkLst>
        <pc:spChg chg="mod">
          <ac:chgData name="Noam Cohen" userId="91dab1e8-3a56-42f2-9f70-7df54632f194" providerId="ADAL" clId="{4A58AB60-FFCE-45E6-B313-A3ABF4C9F6DD}" dt="2019-06-16T10:31:32.200" v="3396" actId="403"/>
          <ac:spMkLst>
            <pc:docMk/>
            <pc:sldMk cId="2129480137" sldId="273"/>
            <ac:spMk id="2" creationId="{2D2ABFDA-AF32-4BCA-BE15-D9FB9CF11AA4}"/>
          </ac:spMkLst>
        </pc:spChg>
        <pc:spChg chg="mod">
          <ac:chgData name="Noam Cohen" userId="91dab1e8-3a56-42f2-9f70-7df54632f194" providerId="ADAL" clId="{4A58AB60-FFCE-45E6-B313-A3ABF4C9F6DD}" dt="2019-06-16T10:34:27.237" v="3442" actId="20577"/>
          <ac:spMkLst>
            <pc:docMk/>
            <pc:sldMk cId="2129480137" sldId="273"/>
            <ac:spMk id="3" creationId="{96E10309-6A7F-46DB-899E-28B1F59779C1}"/>
          </ac:spMkLst>
        </pc:spChg>
        <pc:spChg chg="add del">
          <ac:chgData name="Noam Cohen" userId="91dab1e8-3a56-42f2-9f70-7df54632f194" providerId="ADAL" clId="{4A58AB60-FFCE-45E6-B313-A3ABF4C9F6DD}" dt="2019-06-16T10:29:21.427" v="3306"/>
          <ac:spMkLst>
            <pc:docMk/>
            <pc:sldMk cId="2129480137" sldId="273"/>
            <ac:spMk id="4" creationId="{9C7F8608-9A09-471C-B0D5-DA8E55522754}"/>
          </ac:spMkLst>
        </pc:spChg>
      </pc:sldChg>
      <pc:sldChg chg="addSp modSp add">
        <pc:chgData name="Noam Cohen" userId="91dab1e8-3a56-42f2-9f70-7df54632f194" providerId="ADAL" clId="{4A58AB60-FFCE-45E6-B313-A3ABF4C9F6DD}" dt="2019-06-25T10:58:07.898" v="5896" actId="1076"/>
        <pc:sldMkLst>
          <pc:docMk/>
          <pc:sldMk cId="1421854478" sldId="274"/>
        </pc:sldMkLst>
        <pc:spChg chg="mod">
          <ac:chgData name="Noam Cohen" userId="91dab1e8-3a56-42f2-9f70-7df54632f194" providerId="ADAL" clId="{4A58AB60-FFCE-45E6-B313-A3ABF4C9F6DD}" dt="2019-06-16T12:49:51.861" v="3589" actId="20577"/>
          <ac:spMkLst>
            <pc:docMk/>
            <pc:sldMk cId="1421854478" sldId="274"/>
            <ac:spMk id="2" creationId="{0A19A911-18B4-4E95-8A47-ABD5D0866E8F}"/>
          </ac:spMkLst>
        </pc:spChg>
        <pc:spChg chg="mod">
          <ac:chgData name="Noam Cohen" userId="91dab1e8-3a56-42f2-9f70-7df54632f194" providerId="ADAL" clId="{4A58AB60-FFCE-45E6-B313-A3ABF4C9F6DD}" dt="2019-06-25T10:58:02.212" v="5895" actId="5793"/>
          <ac:spMkLst>
            <pc:docMk/>
            <pc:sldMk cId="1421854478" sldId="274"/>
            <ac:spMk id="3" creationId="{2F6C646B-CAE2-480F-8AF6-7D3C9A371733}"/>
          </ac:spMkLst>
        </pc:spChg>
        <pc:picChg chg="add mod">
          <ac:chgData name="Noam Cohen" userId="91dab1e8-3a56-42f2-9f70-7df54632f194" providerId="ADAL" clId="{4A58AB60-FFCE-45E6-B313-A3ABF4C9F6DD}" dt="2019-06-25T10:58:07.898" v="5896" actId="1076"/>
          <ac:picMkLst>
            <pc:docMk/>
            <pc:sldMk cId="1421854478" sldId="274"/>
            <ac:picMk id="4" creationId="{647115E9-3117-4769-91CF-853378888A01}"/>
          </ac:picMkLst>
        </pc:picChg>
      </pc:sldChg>
      <pc:sldChg chg="modSp add">
        <pc:chgData name="Noam Cohen" userId="91dab1e8-3a56-42f2-9f70-7df54632f194" providerId="ADAL" clId="{4A58AB60-FFCE-45E6-B313-A3ABF4C9F6DD}" dt="2019-06-16T13:14:09.229" v="4129" actId="207"/>
        <pc:sldMkLst>
          <pc:docMk/>
          <pc:sldMk cId="1828237256" sldId="275"/>
        </pc:sldMkLst>
        <pc:spChg chg="mod">
          <ac:chgData name="Noam Cohen" userId="91dab1e8-3a56-42f2-9f70-7df54632f194" providerId="ADAL" clId="{4A58AB60-FFCE-45E6-B313-A3ABF4C9F6DD}" dt="2019-06-16T12:50:51.114" v="3619" actId="404"/>
          <ac:spMkLst>
            <pc:docMk/>
            <pc:sldMk cId="1828237256" sldId="275"/>
            <ac:spMk id="2" creationId="{0953F5CC-25B3-4920-92B1-4B7A69912AAB}"/>
          </ac:spMkLst>
        </pc:spChg>
        <pc:spChg chg="mod">
          <ac:chgData name="Noam Cohen" userId="91dab1e8-3a56-42f2-9f70-7df54632f194" providerId="ADAL" clId="{4A58AB60-FFCE-45E6-B313-A3ABF4C9F6DD}" dt="2019-06-16T13:14:09.229" v="4129" actId="207"/>
          <ac:spMkLst>
            <pc:docMk/>
            <pc:sldMk cId="1828237256" sldId="275"/>
            <ac:spMk id="3" creationId="{99991640-B5C9-4804-A626-94EAB1965A14}"/>
          </ac:spMkLst>
        </pc:spChg>
      </pc:sldChg>
      <pc:sldChg chg="modSp add modNotesTx">
        <pc:chgData name="Noam Cohen" userId="91dab1e8-3a56-42f2-9f70-7df54632f194" providerId="ADAL" clId="{4A58AB60-FFCE-45E6-B313-A3ABF4C9F6DD}" dt="2019-06-16T13:39:54.716" v="4477" actId="20577"/>
        <pc:sldMkLst>
          <pc:docMk/>
          <pc:sldMk cId="920220994" sldId="276"/>
        </pc:sldMkLst>
        <pc:spChg chg="mod">
          <ac:chgData name="Noam Cohen" userId="91dab1e8-3a56-42f2-9f70-7df54632f194" providerId="ADAL" clId="{4A58AB60-FFCE-45E6-B313-A3ABF4C9F6DD}" dt="2019-06-16T12:52:33.189" v="3744" actId="20577"/>
          <ac:spMkLst>
            <pc:docMk/>
            <pc:sldMk cId="920220994" sldId="276"/>
            <ac:spMk id="2" creationId="{F9243501-C93C-453D-ACA8-7252CC5F2A21}"/>
          </ac:spMkLst>
        </pc:spChg>
        <pc:spChg chg="mod">
          <ac:chgData name="Noam Cohen" userId="91dab1e8-3a56-42f2-9f70-7df54632f194" providerId="ADAL" clId="{4A58AB60-FFCE-45E6-B313-A3ABF4C9F6DD}" dt="2019-06-16T13:39:26.931" v="4423" actId="20577"/>
          <ac:spMkLst>
            <pc:docMk/>
            <pc:sldMk cId="920220994" sldId="276"/>
            <ac:spMk id="3" creationId="{CFE62499-B454-426B-9233-01E91A9B51EF}"/>
          </ac:spMkLst>
        </pc:spChg>
      </pc:sldChg>
      <pc:sldChg chg="addSp delSp modSp add modAnim">
        <pc:chgData name="Noam Cohen" userId="91dab1e8-3a56-42f2-9f70-7df54632f194" providerId="ADAL" clId="{4A58AB60-FFCE-45E6-B313-A3ABF4C9F6DD}" dt="2019-06-20T09:05:52.947" v="4680"/>
        <pc:sldMkLst>
          <pc:docMk/>
          <pc:sldMk cId="2340865294" sldId="277"/>
        </pc:sldMkLst>
        <pc:spChg chg="mod">
          <ac:chgData name="Noam Cohen" userId="91dab1e8-3a56-42f2-9f70-7df54632f194" providerId="ADAL" clId="{4A58AB60-FFCE-45E6-B313-A3ABF4C9F6DD}" dt="2019-06-20T08:35:59.624" v="4492" actId="20577"/>
          <ac:spMkLst>
            <pc:docMk/>
            <pc:sldMk cId="2340865294" sldId="277"/>
            <ac:spMk id="2" creationId="{4E5BE658-FCA3-4743-ABC2-0B45426F7DF8}"/>
          </ac:spMkLst>
        </pc:spChg>
        <pc:spChg chg="mod ord">
          <ac:chgData name="Noam Cohen" userId="91dab1e8-3a56-42f2-9f70-7df54632f194" providerId="ADAL" clId="{4A58AB60-FFCE-45E6-B313-A3ABF4C9F6DD}" dt="2019-06-20T09:04:00.043" v="4571" actId="20577"/>
          <ac:spMkLst>
            <pc:docMk/>
            <pc:sldMk cId="2340865294" sldId="277"/>
            <ac:spMk id="3" creationId="{0E265D62-5A23-4E1F-8E4A-A7507432C792}"/>
          </ac:spMkLst>
        </pc:spChg>
        <pc:spChg chg="add del">
          <ac:chgData name="Noam Cohen" userId="91dab1e8-3a56-42f2-9f70-7df54632f194" providerId="ADAL" clId="{4A58AB60-FFCE-45E6-B313-A3ABF4C9F6DD}" dt="2019-06-20T09:01:01.097" v="4544"/>
          <ac:spMkLst>
            <pc:docMk/>
            <pc:sldMk cId="2340865294" sldId="277"/>
            <ac:spMk id="4" creationId="{9DF2E869-8375-4C9F-BB1C-508E8DB95156}"/>
          </ac:spMkLst>
        </pc:spChg>
        <pc:spChg chg="add del mod ord">
          <ac:chgData name="Noam Cohen" userId="91dab1e8-3a56-42f2-9f70-7df54632f194" providerId="ADAL" clId="{4A58AB60-FFCE-45E6-B313-A3ABF4C9F6DD}" dt="2019-06-20T09:01:49.583" v="4555"/>
          <ac:spMkLst>
            <pc:docMk/>
            <pc:sldMk cId="2340865294" sldId="277"/>
            <ac:spMk id="5" creationId="{8CB84DBD-D8CC-4854-801D-EF11FBB4F094}"/>
          </ac:spMkLst>
        </pc:spChg>
        <pc:spChg chg="add mod">
          <ac:chgData name="Noam Cohen" userId="91dab1e8-3a56-42f2-9f70-7df54632f194" providerId="ADAL" clId="{4A58AB60-FFCE-45E6-B313-A3ABF4C9F6DD}" dt="2019-06-20T09:05:32.940" v="4678" actId="1076"/>
          <ac:spMkLst>
            <pc:docMk/>
            <pc:sldMk cId="2340865294" sldId="277"/>
            <ac:spMk id="6" creationId="{7F258270-43F9-465D-A902-3D767DCA3C1E}"/>
          </ac:spMkLst>
        </pc:spChg>
        <pc:spChg chg="add mod">
          <ac:chgData name="Noam Cohen" userId="91dab1e8-3a56-42f2-9f70-7df54632f194" providerId="ADAL" clId="{4A58AB60-FFCE-45E6-B313-A3ABF4C9F6DD}" dt="2019-06-20T09:05:37.470" v="4679" actId="1076"/>
          <ac:spMkLst>
            <pc:docMk/>
            <pc:sldMk cId="2340865294" sldId="277"/>
            <ac:spMk id="7" creationId="{164ABFB8-AB47-490C-97C4-F500DB923191}"/>
          </ac:spMkLst>
        </pc:spChg>
      </pc:sldChg>
      <pc:sldChg chg="addSp delSp modSp add">
        <pc:chgData name="Noam Cohen" userId="91dab1e8-3a56-42f2-9f70-7df54632f194" providerId="ADAL" clId="{4A58AB60-FFCE-45E6-B313-A3ABF4C9F6DD}" dt="2019-06-20T09:14:59.572" v="4904" actId="6549"/>
        <pc:sldMkLst>
          <pc:docMk/>
          <pc:sldMk cId="574460882" sldId="278"/>
        </pc:sldMkLst>
        <pc:spChg chg="mod">
          <ac:chgData name="Noam Cohen" userId="91dab1e8-3a56-42f2-9f70-7df54632f194" providerId="ADAL" clId="{4A58AB60-FFCE-45E6-B313-A3ABF4C9F6DD}" dt="2019-06-20T09:08:26.212" v="4698" actId="20577"/>
          <ac:spMkLst>
            <pc:docMk/>
            <pc:sldMk cId="574460882" sldId="278"/>
            <ac:spMk id="2" creationId="{5B57C95D-E609-4C3F-8C99-85764D7F810A}"/>
          </ac:spMkLst>
        </pc:spChg>
        <pc:spChg chg="del">
          <ac:chgData name="Noam Cohen" userId="91dab1e8-3a56-42f2-9f70-7df54632f194" providerId="ADAL" clId="{4A58AB60-FFCE-45E6-B313-A3ABF4C9F6DD}" dt="2019-06-20T09:08:49.765" v="4699"/>
          <ac:spMkLst>
            <pc:docMk/>
            <pc:sldMk cId="574460882" sldId="278"/>
            <ac:spMk id="3" creationId="{64566634-9D3A-4526-AE19-376E4A741FDE}"/>
          </ac:spMkLst>
        </pc:spChg>
        <pc:spChg chg="add mod">
          <ac:chgData name="Noam Cohen" userId="91dab1e8-3a56-42f2-9f70-7df54632f194" providerId="ADAL" clId="{4A58AB60-FFCE-45E6-B313-A3ABF4C9F6DD}" dt="2019-06-20T09:14:59.572" v="4904" actId="6549"/>
          <ac:spMkLst>
            <pc:docMk/>
            <pc:sldMk cId="574460882" sldId="278"/>
            <ac:spMk id="4" creationId="{6A999F21-6E25-43BB-8CFB-4E415929A6BD}"/>
          </ac:spMkLst>
        </pc:spChg>
        <pc:spChg chg="add mod">
          <ac:chgData name="Noam Cohen" userId="91dab1e8-3a56-42f2-9f70-7df54632f194" providerId="ADAL" clId="{4A58AB60-FFCE-45E6-B313-A3ABF4C9F6DD}" dt="2019-06-20T09:11:24.156" v="4787" actId="14100"/>
          <ac:spMkLst>
            <pc:docMk/>
            <pc:sldMk cId="574460882" sldId="278"/>
            <ac:spMk id="5" creationId="{4F2D9840-26A2-4E96-A57E-B6A0DE0F6B09}"/>
          </ac:spMkLst>
        </pc:spChg>
        <pc:spChg chg="add mod">
          <ac:chgData name="Noam Cohen" userId="91dab1e8-3a56-42f2-9f70-7df54632f194" providerId="ADAL" clId="{4A58AB60-FFCE-45E6-B313-A3ABF4C9F6DD}" dt="2019-06-20T09:14:49.778" v="4899" actId="1076"/>
          <ac:spMkLst>
            <pc:docMk/>
            <pc:sldMk cId="574460882" sldId="278"/>
            <ac:spMk id="6" creationId="{A702C331-B258-4156-BBA0-30A1D0A2B397}"/>
          </ac:spMkLst>
        </pc:spChg>
      </pc:sldChg>
      <pc:sldChg chg="addSp modSp add">
        <pc:chgData name="Noam Cohen" userId="91dab1e8-3a56-42f2-9f70-7df54632f194" providerId="ADAL" clId="{4A58AB60-FFCE-45E6-B313-A3ABF4C9F6DD}" dt="2019-06-25T09:30:21.701" v="5780"/>
        <pc:sldMkLst>
          <pc:docMk/>
          <pc:sldMk cId="240947688" sldId="279"/>
        </pc:sldMkLst>
        <pc:spChg chg="mod">
          <ac:chgData name="Noam Cohen" userId="91dab1e8-3a56-42f2-9f70-7df54632f194" providerId="ADAL" clId="{4A58AB60-FFCE-45E6-B313-A3ABF4C9F6DD}" dt="2019-06-20T09:11:43.185" v="4807" actId="20577"/>
          <ac:spMkLst>
            <pc:docMk/>
            <pc:sldMk cId="240947688" sldId="279"/>
            <ac:spMk id="2" creationId="{F3579091-A3AA-4C2C-8BF7-7A365069FD61}"/>
          </ac:spMkLst>
        </pc:spChg>
        <pc:spChg chg="mod">
          <ac:chgData name="Noam Cohen" userId="91dab1e8-3a56-42f2-9f70-7df54632f194" providerId="ADAL" clId="{4A58AB60-FFCE-45E6-B313-A3ABF4C9F6DD}" dt="2019-06-25T09:29:56.058" v="5778" actId="5793"/>
          <ac:spMkLst>
            <pc:docMk/>
            <pc:sldMk cId="240947688" sldId="279"/>
            <ac:spMk id="3" creationId="{6C596118-800F-479F-ABBD-59BABE08CB48}"/>
          </ac:spMkLst>
        </pc:spChg>
        <pc:picChg chg="add mod">
          <ac:chgData name="Noam Cohen" userId="91dab1e8-3a56-42f2-9f70-7df54632f194" providerId="ADAL" clId="{4A58AB60-FFCE-45E6-B313-A3ABF4C9F6DD}" dt="2019-06-25T09:30:21.701" v="5780"/>
          <ac:picMkLst>
            <pc:docMk/>
            <pc:sldMk cId="240947688" sldId="279"/>
            <ac:picMk id="5" creationId="{E14FE5A5-39B9-490E-96DA-28477C97AEC0}"/>
          </ac:picMkLst>
        </pc:picChg>
      </pc:sldChg>
      <pc:sldChg chg="addSp modSp add">
        <pc:chgData name="Noam Cohen" userId="91dab1e8-3a56-42f2-9f70-7df54632f194" providerId="ADAL" clId="{4A58AB60-FFCE-45E6-B313-A3ABF4C9F6DD}" dt="2019-06-25T13:24:30.807" v="6663"/>
        <pc:sldMkLst>
          <pc:docMk/>
          <pc:sldMk cId="2940091517" sldId="280"/>
        </pc:sldMkLst>
        <pc:spChg chg="mod">
          <ac:chgData name="Noam Cohen" userId="91dab1e8-3a56-42f2-9f70-7df54632f194" providerId="ADAL" clId="{4A58AB60-FFCE-45E6-B313-A3ABF4C9F6DD}" dt="2019-06-20T09:12:02.337" v="4821" actId="20577"/>
          <ac:spMkLst>
            <pc:docMk/>
            <pc:sldMk cId="2940091517" sldId="280"/>
            <ac:spMk id="2" creationId="{75A71B40-B925-499C-8A9D-B5D8285D410A}"/>
          </ac:spMkLst>
        </pc:spChg>
        <pc:spChg chg="mod">
          <ac:chgData name="Noam Cohen" userId="91dab1e8-3a56-42f2-9f70-7df54632f194" providerId="ADAL" clId="{4A58AB60-FFCE-45E6-B313-A3ABF4C9F6DD}" dt="2019-06-25T12:29:56.253" v="6661" actId="20577"/>
          <ac:spMkLst>
            <pc:docMk/>
            <pc:sldMk cId="2940091517" sldId="280"/>
            <ac:spMk id="3" creationId="{1F467F28-89A4-4AFA-B31D-1187118E888D}"/>
          </ac:spMkLst>
        </pc:spChg>
        <pc:picChg chg="add mod">
          <ac:chgData name="Noam Cohen" userId="91dab1e8-3a56-42f2-9f70-7df54632f194" providerId="ADAL" clId="{4A58AB60-FFCE-45E6-B313-A3ABF4C9F6DD}" dt="2019-06-25T13:24:30.807" v="6663"/>
          <ac:picMkLst>
            <pc:docMk/>
            <pc:sldMk cId="2940091517" sldId="280"/>
            <ac:picMk id="4" creationId="{37FACC00-98FA-46BD-B217-9413FB5294B5}"/>
          </ac:picMkLst>
        </pc:picChg>
      </pc:sldChg>
      <pc:sldChg chg="addSp modSp add">
        <pc:chgData name="Noam Cohen" userId="91dab1e8-3a56-42f2-9f70-7df54632f194" providerId="ADAL" clId="{4A58AB60-FFCE-45E6-B313-A3ABF4C9F6DD}" dt="2019-06-25T06:32:06.892" v="5293" actId="14100"/>
        <pc:sldMkLst>
          <pc:docMk/>
          <pc:sldMk cId="4195438216" sldId="281"/>
        </pc:sldMkLst>
        <pc:spChg chg="mod">
          <ac:chgData name="Noam Cohen" userId="91dab1e8-3a56-42f2-9f70-7df54632f194" providerId="ADAL" clId="{4A58AB60-FFCE-45E6-B313-A3ABF4C9F6DD}" dt="2019-06-25T06:28:03.897" v="5208" actId="20577"/>
          <ac:spMkLst>
            <pc:docMk/>
            <pc:sldMk cId="4195438216" sldId="281"/>
            <ac:spMk id="2" creationId="{AF2D27B6-D715-4335-9937-DD4AA4CF663C}"/>
          </ac:spMkLst>
        </pc:spChg>
        <pc:spChg chg="mod">
          <ac:chgData name="Noam Cohen" userId="91dab1e8-3a56-42f2-9f70-7df54632f194" providerId="ADAL" clId="{4A58AB60-FFCE-45E6-B313-A3ABF4C9F6DD}" dt="2019-06-25T06:31:17.838" v="5286" actId="20577"/>
          <ac:spMkLst>
            <pc:docMk/>
            <pc:sldMk cId="4195438216" sldId="281"/>
            <ac:spMk id="3" creationId="{A1650639-B263-4AEE-AC53-A4B80ED06F28}"/>
          </ac:spMkLst>
        </pc:spChg>
        <pc:spChg chg="add mod">
          <ac:chgData name="Noam Cohen" userId="91dab1e8-3a56-42f2-9f70-7df54632f194" providerId="ADAL" clId="{4A58AB60-FFCE-45E6-B313-A3ABF4C9F6DD}" dt="2019-06-25T06:32:06.892" v="5293" actId="14100"/>
          <ac:spMkLst>
            <pc:docMk/>
            <pc:sldMk cId="4195438216" sldId="281"/>
            <ac:spMk id="4" creationId="{E356F92D-1469-4940-8024-E89B1E22DB59}"/>
          </ac:spMkLst>
        </pc:spChg>
      </pc:sldChg>
      <pc:sldChg chg="modSp add">
        <pc:chgData name="Noam Cohen" userId="91dab1e8-3a56-42f2-9f70-7df54632f194" providerId="ADAL" clId="{4A58AB60-FFCE-45E6-B313-A3ABF4C9F6DD}" dt="2019-06-25T06:44:54.653" v="5772" actId="114"/>
        <pc:sldMkLst>
          <pc:docMk/>
          <pc:sldMk cId="620005339" sldId="282"/>
        </pc:sldMkLst>
        <pc:spChg chg="mod">
          <ac:chgData name="Noam Cohen" userId="91dab1e8-3a56-42f2-9f70-7df54632f194" providerId="ADAL" clId="{4A58AB60-FFCE-45E6-B313-A3ABF4C9F6DD}" dt="2019-06-25T06:32:45.357" v="5322" actId="20577"/>
          <ac:spMkLst>
            <pc:docMk/>
            <pc:sldMk cId="620005339" sldId="282"/>
            <ac:spMk id="2" creationId="{9144717B-2B16-4A25-9555-6400A5C0A97C}"/>
          </ac:spMkLst>
        </pc:spChg>
        <pc:spChg chg="mod">
          <ac:chgData name="Noam Cohen" userId="91dab1e8-3a56-42f2-9f70-7df54632f194" providerId="ADAL" clId="{4A58AB60-FFCE-45E6-B313-A3ABF4C9F6DD}" dt="2019-06-25T06:44:54.653" v="5772" actId="114"/>
          <ac:spMkLst>
            <pc:docMk/>
            <pc:sldMk cId="620005339" sldId="282"/>
            <ac:spMk id="3" creationId="{41154C83-1A9F-42E3-B48A-18B4E5C5F0E2}"/>
          </ac:spMkLst>
        </pc:spChg>
      </pc:sldChg>
      <pc:sldChg chg="modSp add">
        <pc:chgData name="Noam Cohen" userId="91dab1e8-3a56-42f2-9f70-7df54632f194" providerId="ADAL" clId="{4A58AB60-FFCE-45E6-B313-A3ABF4C9F6DD}" dt="2019-06-25T11:07:16.642" v="6213" actId="20577"/>
        <pc:sldMkLst>
          <pc:docMk/>
          <pc:sldMk cId="3757237208" sldId="283"/>
        </pc:sldMkLst>
        <pc:spChg chg="mod">
          <ac:chgData name="Noam Cohen" userId="91dab1e8-3a56-42f2-9f70-7df54632f194" providerId="ADAL" clId="{4A58AB60-FFCE-45E6-B313-A3ABF4C9F6DD}" dt="2019-06-25T11:03:48.755" v="5913" actId="20577"/>
          <ac:spMkLst>
            <pc:docMk/>
            <pc:sldMk cId="3757237208" sldId="283"/>
            <ac:spMk id="2" creationId="{17FFE9F9-F0DB-4784-A828-46FFA65C9B86}"/>
          </ac:spMkLst>
        </pc:spChg>
        <pc:spChg chg="mod">
          <ac:chgData name="Noam Cohen" userId="91dab1e8-3a56-42f2-9f70-7df54632f194" providerId="ADAL" clId="{4A58AB60-FFCE-45E6-B313-A3ABF4C9F6DD}" dt="2019-06-25T11:07:16.642" v="6213" actId="20577"/>
          <ac:spMkLst>
            <pc:docMk/>
            <pc:sldMk cId="3757237208" sldId="283"/>
            <ac:spMk id="3" creationId="{DC1B7393-F842-48D7-8977-4D8C9D17158F}"/>
          </ac:spMkLst>
        </pc:spChg>
      </pc:sldChg>
      <pc:sldChg chg="addSp delSp modSp add">
        <pc:chgData name="Noam Cohen" userId="91dab1e8-3a56-42f2-9f70-7df54632f194" providerId="ADAL" clId="{4A58AB60-FFCE-45E6-B313-A3ABF4C9F6DD}" dt="2019-06-25T11:16:27.591" v="6331" actId="20577"/>
        <pc:sldMkLst>
          <pc:docMk/>
          <pc:sldMk cId="1951621338" sldId="284"/>
        </pc:sldMkLst>
        <pc:spChg chg="mod">
          <ac:chgData name="Noam Cohen" userId="91dab1e8-3a56-42f2-9f70-7df54632f194" providerId="ADAL" clId="{4A58AB60-FFCE-45E6-B313-A3ABF4C9F6DD}" dt="2019-06-25T11:10:04.470" v="6223" actId="6549"/>
          <ac:spMkLst>
            <pc:docMk/>
            <pc:sldMk cId="1951621338" sldId="284"/>
            <ac:spMk id="2" creationId="{1A439D6D-1859-47CF-9408-11ECF197BBB4}"/>
          </ac:spMkLst>
        </pc:spChg>
        <pc:spChg chg="add del mod">
          <ac:chgData name="Noam Cohen" userId="91dab1e8-3a56-42f2-9f70-7df54632f194" providerId="ADAL" clId="{4A58AB60-FFCE-45E6-B313-A3ABF4C9F6DD}" dt="2019-06-25T11:16:27.591" v="6331" actId="20577"/>
          <ac:spMkLst>
            <pc:docMk/>
            <pc:sldMk cId="1951621338" sldId="284"/>
            <ac:spMk id="3" creationId="{548D5555-4844-470F-A7D7-872270BB4C70}"/>
          </ac:spMkLst>
        </pc:spChg>
        <pc:graphicFrameChg chg="add del mod">
          <ac:chgData name="Noam Cohen" userId="91dab1e8-3a56-42f2-9f70-7df54632f194" providerId="ADAL" clId="{4A58AB60-FFCE-45E6-B313-A3ABF4C9F6DD}" dt="2019-06-25T11:09:53.668" v="6220"/>
          <ac:graphicFrameMkLst>
            <pc:docMk/>
            <pc:sldMk cId="1951621338" sldId="284"/>
            <ac:graphicFrameMk id="4" creationId="{64879736-E61A-4FA7-BBFA-478AF9F24CFD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574" v="6219"/>
          <ac:graphicFrameMkLst>
            <pc:docMk/>
            <pc:sldMk cId="1951621338" sldId="284"/>
            <ac:graphicFrameMk id="5" creationId="{4FFC7DE5-1E4F-4CCE-BFDD-1D874BDFE8F6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096" v="6218"/>
          <ac:graphicFrameMkLst>
            <pc:docMk/>
            <pc:sldMk cId="1951621338" sldId="284"/>
            <ac:graphicFrameMk id="6" creationId="{CA563C81-7627-40C8-B3C1-210159D91F40}"/>
          </ac:graphicFrameMkLst>
        </pc:graphicFrameChg>
      </pc:sldChg>
      <pc:sldChg chg="modSp add modNotesTx">
        <pc:chgData name="Noam Cohen" userId="91dab1e8-3a56-42f2-9f70-7df54632f194" providerId="ADAL" clId="{4A58AB60-FFCE-45E6-B313-A3ABF4C9F6DD}" dt="2019-06-25T12:14:48.829" v="6482" actId="20577"/>
        <pc:sldMkLst>
          <pc:docMk/>
          <pc:sldMk cId="1696074043" sldId="285"/>
        </pc:sldMkLst>
        <pc:spChg chg="mod">
          <ac:chgData name="Noam Cohen" userId="91dab1e8-3a56-42f2-9f70-7df54632f194" providerId="ADAL" clId="{4A58AB60-FFCE-45E6-B313-A3ABF4C9F6DD}" dt="2019-06-25T11:23:50.685" v="6350" actId="20577"/>
          <ac:spMkLst>
            <pc:docMk/>
            <pc:sldMk cId="1696074043" sldId="285"/>
            <ac:spMk id="2" creationId="{A7F24BE9-C633-4B35-928B-D5B2E7849565}"/>
          </ac:spMkLst>
        </pc:spChg>
        <pc:spChg chg="mod">
          <ac:chgData name="Noam Cohen" userId="91dab1e8-3a56-42f2-9f70-7df54632f194" providerId="ADAL" clId="{4A58AB60-FFCE-45E6-B313-A3ABF4C9F6DD}" dt="2019-06-25T12:14:35.334" v="6456" actId="6549"/>
          <ac:spMkLst>
            <pc:docMk/>
            <pc:sldMk cId="1696074043" sldId="285"/>
            <ac:spMk id="3" creationId="{BB5C53C8-634B-4997-80E1-53AB04B248D0}"/>
          </ac:spMkLst>
        </pc:spChg>
      </pc:sldChg>
      <pc:sldChg chg="addSp delSp modSp add">
        <pc:chgData name="Noam Cohen" userId="91dab1e8-3a56-42f2-9f70-7df54632f194" providerId="ADAL" clId="{4A58AB60-FFCE-45E6-B313-A3ABF4C9F6DD}" dt="2019-06-25T13:44:00.115" v="6666" actId="404"/>
        <pc:sldMkLst>
          <pc:docMk/>
          <pc:sldMk cId="203887387" sldId="286"/>
        </pc:sldMkLst>
        <pc:spChg chg="mod">
          <ac:chgData name="Noam Cohen" userId="91dab1e8-3a56-42f2-9f70-7df54632f194" providerId="ADAL" clId="{4A58AB60-FFCE-45E6-B313-A3ABF4C9F6DD}" dt="2019-06-25T12:15:16.553" v="6520" actId="20577"/>
          <ac:spMkLst>
            <pc:docMk/>
            <pc:sldMk cId="203887387" sldId="286"/>
            <ac:spMk id="2" creationId="{F5231BBA-2444-4DBB-89C1-C1045A4DBD0F}"/>
          </ac:spMkLst>
        </pc:spChg>
        <pc:spChg chg="mod">
          <ac:chgData name="Noam Cohen" userId="91dab1e8-3a56-42f2-9f70-7df54632f194" providerId="ADAL" clId="{4A58AB60-FFCE-45E6-B313-A3ABF4C9F6DD}" dt="2019-06-25T13:44:00.115" v="6666" actId="404"/>
          <ac:spMkLst>
            <pc:docMk/>
            <pc:sldMk cId="203887387" sldId="286"/>
            <ac:spMk id="3" creationId="{223DCFA3-2828-4E8F-BEDD-B06A6A98E5F4}"/>
          </ac:spMkLst>
        </pc:spChg>
        <pc:spChg chg="add del">
          <ac:chgData name="Noam Cohen" userId="91dab1e8-3a56-42f2-9f70-7df54632f194" providerId="ADAL" clId="{4A58AB60-FFCE-45E6-B313-A3ABF4C9F6DD}" dt="2019-06-25T12:16:10.076" v="6542"/>
          <ac:spMkLst>
            <pc:docMk/>
            <pc:sldMk cId="203887387" sldId="286"/>
            <ac:spMk id="4" creationId="{C6E39D6D-D4F7-4543-9C6D-C76E4BA144E9}"/>
          </ac:spMkLst>
        </pc:spChg>
      </pc:sldChg>
      <pc:sldChg chg="addSp delSp modSp add">
        <pc:chgData name="Noam Cohen" userId="91dab1e8-3a56-42f2-9f70-7df54632f194" providerId="ADAL" clId="{4A58AB60-FFCE-45E6-B313-A3ABF4C9F6DD}" dt="2019-06-25T12:26:25.729" v="6652" actId="1076"/>
        <pc:sldMkLst>
          <pc:docMk/>
          <pc:sldMk cId="3722522991" sldId="287"/>
        </pc:sldMkLst>
        <pc:spChg chg="del">
          <ac:chgData name="Noam Cohen" userId="91dab1e8-3a56-42f2-9f70-7df54632f194" providerId="ADAL" clId="{4A58AB60-FFCE-45E6-B313-A3ABF4C9F6DD}" dt="2019-06-25T12:25:25.450" v="6642" actId="478"/>
          <ac:spMkLst>
            <pc:docMk/>
            <pc:sldMk cId="3722522991" sldId="287"/>
            <ac:spMk id="2" creationId="{0F2793FD-09DB-4470-A76C-10CAC75DBD60}"/>
          </ac:spMkLst>
        </pc:spChg>
        <pc:spChg chg="del mod">
          <ac:chgData name="Noam Cohen" userId="91dab1e8-3a56-42f2-9f70-7df54632f194" providerId="ADAL" clId="{4A58AB60-FFCE-45E6-B313-A3ABF4C9F6DD}" dt="2019-06-25T12:25:21.707" v="6641"/>
          <ac:spMkLst>
            <pc:docMk/>
            <pc:sldMk cId="3722522991" sldId="287"/>
            <ac:spMk id="3" creationId="{F0D9318F-56AB-4EFA-B1A7-8FF9C88EAF7C}"/>
          </ac:spMkLst>
        </pc:spChg>
        <pc:spChg chg="add mod">
          <ac:chgData name="Noam Cohen" userId="91dab1e8-3a56-42f2-9f70-7df54632f194" providerId="ADAL" clId="{4A58AB60-FFCE-45E6-B313-A3ABF4C9F6DD}" dt="2019-06-25T12:26:25.729" v="6652" actId="1076"/>
          <ac:spMkLst>
            <pc:docMk/>
            <pc:sldMk cId="3722522991" sldId="287"/>
            <ac:spMk id="4" creationId="{1C2452A3-A110-4CD8-BF15-1EF9E4B05CDA}"/>
          </ac:spMkLst>
        </pc:spChg>
        <pc:picChg chg="add mod">
          <ac:chgData name="Noam Cohen" userId="91dab1e8-3a56-42f2-9f70-7df54632f194" providerId="ADAL" clId="{4A58AB60-FFCE-45E6-B313-A3ABF4C9F6DD}" dt="2019-06-25T12:25:42.518" v="6644" actId="14100"/>
          <ac:picMkLst>
            <pc:docMk/>
            <pc:sldMk cId="3722522991" sldId="287"/>
            <ac:picMk id="3074" creationId="{FCB09AB1-3637-41E5-A966-C8AF9CB2C8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9C9D-33F5-4EFB-A589-AF1B6A4537ED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AA17F-B3FF-4B29-AA8E-9CA518DC54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448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-a5sqkK6FUwHCfmMCsv2auJZcEwZSQ7TbYP2DRMGVDg/edi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c-api/memory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lpython.com/python-memory-management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assing_arguments.ph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+ half of day 2</a:t>
            </a:r>
          </a:p>
          <a:p>
            <a:endParaRPr lang="en-US" dirty="0"/>
          </a:p>
          <a:p>
            <a:r>
              <a:rPr lang="en-US" dirty="0"/>
              <a:t>Syllabus at </a:t>
            </a:r>
            <a:r>
              <a:rPr lang="en-US" dirty="0">
                <a:hlinkClick r:id="rId3"/>
              </a:rPr>
              <a:t>https://docs.google.com/document/d/1-a5sqkK6FUwHCfmMCsv2auJZcEwZSQ7TbYP2DRMGVDg/edit#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60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(from internet search) to me that both implementations are alive but are not popular.</a:t>
            </a:r>
          </a:p>
          <a:p>
            <a:endParaRPr lang="en-US" dirty="0"/>
          </a:p>
          <a:p>
            <a:r>
              <a:rPr lang="en-US" dirty="0"/>
              <a:t>Not clear if </a:t>
            </a:r>
            <a:r>
              <a:rPr lang="en-US" dirty="0" err="1"/>
              <a:t>jython</a:t>
            </a:r>
            <a:r>
              <a:rPr lang="en-US" dirty="0"/>
              <a:t>  support for python 3 </a:t>
            </a:r>
            <a:r>
              <a:rPr lang="en-US"/>
              <a:t>is stable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19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2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39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Personally I think it violates the “there should be one way of doing this” principle, but I agree it is </a:t>
            </a:r>
            <a:r>
              <a:rPr lang="en-US"/>
              <a:t>more readable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193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645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853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1267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0220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7504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based output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066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pip install pyprof2calltree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154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en-US" dirty="0"/>
              <a:t>Create a function, select, right click, generate test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21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https://docs.python.org/3/c-api/memory.html</a:t>
            </a:r>
            <a:endParaRPr lang="en-US" dirty="0"/>
          </a:p>
          <a:p>
            <a:r>
              <a:rPr lang="en-US" dirty="0">
                <a:hlinkClick r:id="rId4"/>
              </a:rPr>
              <a:t>https://realpython.com/python-memory-management/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delete an object (rarely needed):</a:t>
            </a:r>
          </a:p>
          <a:p>
            <a:r>
              <a:rPr lang="en-US" dirty="0"/>
              <a:t>del </a:t>
            </a:r>
            <a:r>
              <a:rPr lang="en-US" dirty="0" err="1"/>
              <a:t>the_object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526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https://www.python-course.eu/passing_arguments.php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477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580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29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91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Topic: imports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36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13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B660-5FD7-4572-8B2D-5FB3F28A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9E4C3-A0C3-4A8A-89B8-628D0505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BF04-842A-470C-AF85-BFE90A89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D114-E90A-47ED-B7EE-B49A6C9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3C2F-F8C7-420D-A5DB-80B11C3D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735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C152-A6BE-48F7-BD0C-4419B36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7CE7-A14A-4617-BC17-B8A6440E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4DFF-7976-4C66-8566-006DF906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8319-8A9A-4C83-A68D-0D9B0D1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A99C-24C3-498A-8574-BF3B430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41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70746-DC01-4CF2-9E25-7F7323DC8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8668A-1F15-4002-9D1E-ED03F09E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1708-CF02-42DD-872F-6DEEEC62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5D0C-4F00-4D33-9769-CA58A74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57FB-2C7C-4C56-BFE9-FCA2EA1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36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07D-894C-4573-A4EE-3E1B8A2E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4B37-E6DB-4BA1-83BC-6645F86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624F-1866-47F7-85EC-DC3A2092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1BED-7151-4C59-A74F-4EB67B53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2103-C41D-415B-A6E7-6DDBD132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74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94EC-CC40-4A01-81E8-56249C5E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FE23-B788-4C06-B541-C64E5F9D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45ED-97DC-4CC4-B56F-F66923C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5FC4-5181-4E7C-B4B8-0700BB97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8E87-72D2-41D8-B89E-4FF63C84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90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2FC1-CE4B-4664-8448-04AE4859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820F-722A-4C4C-818E-CE0617962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132E-9750-4A77-9127-9DB1D9D1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F066-2500-4DAE-BCE0-3E467D1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1014-DD2B-4B8F-B05C-812C27DF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00D5-FA74-4C5C-A55B-10968684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5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33AC-435C-49ED-9D67-352EE651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FF08-DA67-40C9-9F91-3CB5DC9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395D-0BD6-4276-88D9-24BED3BB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33D4B-966C-47D4-BB92-E36399C0E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734B1-6F26-4799-8FA3-9D9975B2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E7D06-BD2D-4B20-9A45-6132306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4A311-6C30-423E-8FDC-14BBA945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E95C-529A-4DB4-B470-7A0AB6F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12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EBBE-A02F-46B9-90F5-9ABAAC49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BB097-3B34-4086-BE59-68B6A8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B7F4F-A561-41D1-B6F6-82374C1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5DC2-6E45-4A95-B68B-C40F140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446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12BF-96E1-4FFC-B50F-7154B9D0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6F7A3-131A-4561-8EC7-F81089D1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D2CB-C1B7-4579-BD92-BBB1F7D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9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7DB2-B3EF-49C1-A884-E6D7BF63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924F-8EB2-499D-940A-2139EBF4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FE94-D97D-4979-971B-8A06AE79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0677-6036-4CD9-9038-4235CD7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F296-64C0-4840-BA14-508BEAD4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7241-91DC-4C13-BB7B-7B4D0471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61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59AA-9D82-4402-B53E-E46C0CB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6F52-2968-4DDE-9754-697DE27A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BCCB-AA8F-44E4-98A9-88A451794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1900-7919-48B6-8F6F-803BB55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ED981-5CDD-4D1B-820B-D594438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6EDEE-61D8-43AF-9429-DEA0E6FB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2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D6410-2184-401B-A7B0-71EA07A1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9150-7117-4B7B-A988-C04FED57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C442-2F34-42A4-9569-FF89FA56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6979-4359-4DC8-92A3-F7DCB12C5136}" type="datetimeFigureOut">
              <a:rPr lang="en-IL" smtClean="0"/>
              <a:t>07/07/2019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7A04-A4B9-41A3-B81E-1C02C84FF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6F43-7768-4EC8-840C-8734E3B12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84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Exception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odules-packag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qualified-name" TargetMode="External"/><Relationship Id="rId2" Type="http://schemas.openxmlformats.org/officeDocument/2006/relationships/hyperlink" Target="https://docs.python.org/3/reference/impor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hon-basics-list-comprehensions-631278f22c4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Exceptions.ipynb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compound_stmts.html#wit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Magic%20methods.ipyn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Logging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888/notebooks/Exceptions.ipynb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learning-python/1565924649/" TargetMode="External"/><Relationship Id="rId2" Type="http://schemas.openxmlformats.org/officeDocument/2006/relationships/hyperlink" Target="https://docs.python-guid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osabook.org/en/500L/a-python-interpreter-written-in-python.html" TargetMode="External"/><Relationship Id="rId4" Type="http://schemas.openxmlformats.org/officeDocument/2006/relationships/hyperlink" Target="https://docs.python.org/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Parameter%20passing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gs-kwargs-pyth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org/project/virtualen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C175-59B0-4365-B233-5925E1CE2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Advanced* Python workshop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D555-E493-4F61-A7E4-CBD64AE45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Noam Cohen 2019-08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CAE31-B61F-444B-878E-442DF63CFDDD}"/>
              </a:ext>
            </a:extLst>
          </p:cNvPr>
          <p:cNvSpPr txBox="1"/>
          <p:nvPr/>
        </p:nvSpPr>
        <p:spPr>
          <a:xfrm>
            <a:off x="1354667" y="6231467"/>
            <a:ext cx="349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Actually, this is intermediate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60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A911-18B4-4E95-8A47-ABD5D08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(just reiterating what you learned)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646B-CAE2-480F-8AF6-7D3C9A37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47115E9-3117-4769-91CF-853378888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9" y="1955978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AB0A-EA96-49DB-AAB6-330B5892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modules and tree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EC60-8E7D-4EB5-8E63-58BB77A2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https://realpython.com/python-modules-packages/</a:t>
            </a:r>
            <a:endParaRPr lang="en-US" dirty="0"/>
          </a:p>
          <a:p>
            <a:r>
              <a:rPr lang="en-US" sz="3200" dirty="0"/>
              <a:t>Module – can be imported (if in the path)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sz="3200" dirty="0"/>
              <a:t>Know your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3200" dirty="0"/>
              <a:t> stuff</a:t>
            </a:r>
          </a:p>
          <a:p>
            <a:r>
              <a:rPr lang="en-US" sz="3200" dirty="0"/>
              <a:t>Module reloading (lazy)</a:t>
            </a:r>
          </a:p>
          <a:p>
            <a:r>
              <a:rPr lang="en-US" sz="3200" dirty="0"/>
              <a:t>Using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3200" dirty="0"/>
              <a:t>for testing the module</a:t>
            </a:r>
          </a:p>
          <a:p>
            <a:r>
              <a:rPr lang="en-US" dirty="0"/>
              <a:t>Vars starting with ‘_’ are not imported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dirty="0" err="1"/>
              <a:t>Subpackages</a:t>
            </a:r>
            <a:r>
              <a:rPr lang="en-US" dirty="0"/>
              <a:t>: </a:t>
            </a:r>
            <a:r>
              <a:rPr lang="en-US" dirty="0" err="1"/>
              <a:t>pkg.subpkg</a:t>
            </a:r>
            <a:endParaRPr lang="en-US" dirty="0"/>
          </a:p>
          <a:p>
            <a:pPr lvl="1"/>
            <a:r>
              <a:rPr lang="en-US" dirty="0"/>
              <a:t>Relative import path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170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BFDA-AF32-4BCA-BE15-D9FB9CF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 processing</a:t>
            </a:r>
            <a:br>
              <a:rPr lang="en-US" dirty="0"/>
            </a:br>
            <a:r>
              <a:rPr lang="en-US" sz="1800" dirty="0">
                <a:hlinkClick r:id="rId2"/>
              </a:rPr>
              <a:t>https://docs.python.org/3/reference/import.html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0309-6A7F-46DB-899E-28B1F597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operations:</a:t>
            </a:r>
          </a:p>
          <a:p>
            <a:pPr lvl="1"/>
            <a:r>
              <a:rPr lang="en-US" dirty="0"/>
              <a:t>searches for the named module/package,</a:t>
            </a:r>
          </a:p>
          <a:p>
            <a:pPr lvl="2"/>
            <a:r>
              <a:rPr lang="en-US" dirty="0"/>
              <a:t>Need fully </a:t>
            </a:r>
            <a:r>
              <a:rPr lang="en-US" dirty="0">
                <a:hlinkClick r:id="rId3"/>
              </a:rPr>
              <a:t>qualified name</a:t>
            </a:r>
            <a:endParaRPr lang="en-US" dirty="0"/>
          </a:p>
          <a:p>
            <a:pPr lvl="2"/>
            <a:r>
              <a:rPr lang="en-US" dirty="0"/>
              <a:t>e.g. </a:t>
            </a:r>
            <a:r>
              <a:rPr lang="en-US" dirty="0" err="1"/>
              <a:t>foo.bar.baz</a:t>
            </a:r>
            <a:r>
              <a:rPr lang="en-US" dirty="0"/>
              <a:t>. In this case, Python first tries to import foo, then </a:t>
            </a:r>
            <a:r>
              <a:rPr lang="en-US" dirty="0" err="1"/>
              <a:t>foo.bar</a:t>
            </a:r>
            <a:r>
              <a:rPr lang="en-US" dirty="0"/>
              <a:t>, and finally </a:t>
            </a:r>
            <a:r>
              <a:rPr lang="en-US" dirty="0" err="1"/>
              <a:t>foo.bar.baz</a:t>
            </a:r>
            <a:r>
              <a:rPr lang="en-US" dirty="0"/>
              <a:t>. If any of the intermediate imports fail, a </a:t>
            </a:r>
            <a:r>
              <a:rPr lang="en-US" dirty="0" err="1"/>
              <a:t>ModuleNotFoundError</a:t>
            </a:r>
            <a:r>
              <a:rPr lang="en-US" dirty="0"/>
              <a:t> is raised.</a:t>
            </a:r>
          </a:p>
          <a:p>
            <a:pPr lvl="2"/>
            <a:r>
              <a:rPr lang="en-US" dirty="0"/>
              <a:t>In each intermediate, run </a:t>
            </a:r>
            <a:r>
              <a:rPr lang="en-US" b="1" dirty="0"/>
              <a:t>__init__.py </a:t>
            </a:r>
            <a:r>
              <a:rPr lang="en-US" dirty="0"/>
              <a:t>if exists</a:t>
            </a:r>
          </a:p>
          <a:p>
            <a:pPr lvl="1"/>
            <a:r>
              <a:rPr lang="en-US" dirty="0"/>
              <a:t>then it binds the results of that search to a name in the local scope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is done once:</a:t>
            </a:r>
          </a:p>
          <a:p>
            <a:pPr lvl="1"/>
            <a:r>
              <a:rPr lang="en-US" dirty="0"/>
              <a:t>Module foo: print(“in foo”)</a:t>
            </a:r>
          </a:p>
          <a:p>
            <a:pPr lvl="1"/>
            <a:r>
              <a:rPr lang="en-US" dirty="0"/>
              <a:t>Module x and y both ‘import foo’ </a:t>
            </a:r>
            <a:r>
              <a:rPr lang="en-US" dirty="0">
                <a:sym typeface="Wingdings" panose="05000000000000000000" pitchFamily="2" charset="2"/>
              </a:rPr>
              <a:t> single print “in foo”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2948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E15D-4E6A-401F-BD43-61AF5C48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ImportError</a:t>
            </a:r>
            <a:r>
              <a:rPr lang="en-US" sz="4000" dirty="0"/>
              <a:t>: cannot import name </a:t>
            </a:r>
            <a:r>
              <a:rPr lang="en-US" sz="4000" dirty="0" err="1"/>
              <a:t>AsyncChecker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0B5C-686F-49FE-A618-2DD3E9A7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job_status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show_jobs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endParaRPr lang="en-US" dirty="0"/>
          </a:p>
          <a:p>
            <a:r>
              <a:rPr lang="en-US" dirty="0"/>
              <a:t>asyncChecker.py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threading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subprocess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re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server import logger</a:t>
            </a:r>
          </a:p>
          <a:p>
            <a:pPr marL="0" indent="0">
              <a:buNone/>
            </a:pPr>
            <a:r>
              <a:rPr lang="en-US" dirty="0"/>
              <a:t>Why the error?   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F3988-754E-40B5-B000-E2568B89FFDA}"/>
              </a:ext>
            </a:extLst>
          </p:cNvPr>
          <p:cNvSpPr txBox="1"/>
          <p:nvPr/>
        </p:nvSpPr>
        <p:spPr>
          <a:xfrm>
            <a:off x="5343525" y="1276350"/>
            <a:ext cx="222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Cyclic reference!</a:t>
            </a:r>
          </a:p>
          <a:p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06B3B-38DD-41D3-9AF0-DC02648C74AD}"/>
              </a:ext>
            </a:extLst>
          </p:cNvPr>
          <p:cNvSpPr/>
          <p:nvPr/>
        </p:nvSpPr>
        <p:spPr>
          <a:xfrm>
            <a:off x="5629275" y="2571750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0BDD2-35CB-4147-B2AD-57FA24DA5810}"/>
              </a:ext>
            </a:extLst>
          </p:cNvPr>
          <p:cNvSpPr/>
          <p:nvPr/>
        </p:nvSpPr>
        <p:spPr>
          <a:xfrm>
            <a:off x="8031956" y="4068128"/>
            <a:ext cx="1578769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A41C7-D736-46D7-A107-9DF4DA226929}"/>
              </a:ext>
            </a:extLst>
          </p:cNvPr>
          <p:cNvSpPr/>
          <p:nvPr/>
        </p:nvSpPr>
        <p:spPr>
          <a:xfrm>
            <a:off x="5695950" y="3186113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FE960-FBC0-4A1C-ADE8-1B55907ED092}"/>
              </a:ext>
            </a:extLst>
          </p:cNvPr>
          <p:cNvCxnSpPr/>
          <p:nvPr/>
        </p:nvCxnSpPr>
        <p:spPr>
          <a:xfrm>
            <a:off x="7086600" y="2753678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7DE12C-1C77-4694-ACA6-5BF81EAFDB74}"/>
              </a:ext>
            </a:extLst>
          </p:cNvPr>
          <p:cNvCxnSpPr>
            <a:cxnSpLocks/>
          </p:cNvCxnSpPr>
          <p:nvPr/>
        </p:nvCxnSpPr>
        <p:spPr>
          <a:xfrm flipH="1">
            <a:off x="7086600" y="3325179"/>
            <a:ext cx="919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7CD6C0E-8BD7-4C30-A24D-BA69A2F86F6D}"/>
              </a:ext>
            </a:extLst>
          </p:cNvPr>
          <p:cNvSpPr/>
          <p:nvPr/>
        </p:nvSpPr>
        <p:spPr>
          <a:xfrm>
            <a:off x="5629275" y="4068128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7C1DCF-771D-487E-9A56-A6F61B64CF38}"/>
              </a:ext>
            </a:extLst>
          </p:cNvPr>
          <p:cNvSpPr/>
          <p:nvPr/>
        </p:nvSpPr>
        <p:spPr>
          <a:xfrm>
            <a:off x="7086600" y="5315427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E3203-0EBA-42F2-B6E6-76E7228B1A30}"/>
              </a:ext>
            </a:extLst>
          </p:cNvPr>
          <p:cNvCxnSpPr/>
          <p:nvPr/>
        </p:nvCxnSpPr>
        <p:spPr>
          <a:xfrm>
            <a:off x="7086600" y="4250056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ACB44-EABF-49D9-BB09-D27338FD1BAB}"/>
              </a:ext>
            </a:extLst>
          </p:cNvPr>
          <p:cNvCxnSpPr>
            <a:cxnSpLocks/>
          </p:cNvCxnSpPr>
          <p:nvPr/>
        </p:nvCxnSpPr>
        <p:spPr>
          <a:xfrm flipH="1">
            <a:off x="7724775" y="4821557"/>
            <a:ext cx="280987" cy="49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A04DB-A26E-45B4-AA29-022B56083895}"/>
              </a:ext>
            </a:extLst>
          </p:cNvPr>
          <p:cNvSpPr/>
          <p:nvPr/>
        </p:nvSpPr>
        <p:spPr>
          <a:xfrm>
            <a:off x="8005762" y="2610803"/>
            <a:ext cx="1604963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374354-0575-4885-B2E3-C97E0B51F534}"/>
              </a:ext>
            </a:extLst>
          </p:cNvPr>
          <p:cNvCxnSpPr>
            <a:cxnSpLocks/>
          </p:cNvCxnSpPr>
          <p:nvPr/>
        </p:nvCxnSpPr>
        <p:spPr>
          <a:xfrm>
            <a:off x="6598444" y="5039678"/>
            <a:ext cx="820340" cy="27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8" grpId="0" animBg="1"/>
      <p:bldP spid="19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3F79-DB57-450E-89CB-3CEEB97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DB9A-8EF6-4EC0-89AB-DDB90FC3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name space by using the OS directories</a:t>
            </a:r>
          </a:p>
          <a:p>
            <a:r>
              <a:rPr lang="en-US" dirty="0"/>
              <a:t>Can use __init__.py in each package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.mod1 import Foo</a:t>
            </a:r>
          </a:p>
          <a:p>
            <a:endParaRPr lang="en-IL" dirty="0"/>
          </a:p>
        </p:txBody>
      </p:sp>
      <p:pic>
        <p:nvPicPr>
          <p:cNvPr id="6" name="Picture 4" descr="https://files.realpython.com/media/pkg1.9af1c7aea48f.png">
            <a:extLst>
              <a:ext uri="{FF2B5EF4-FFF2-40B4-BE49-F238E27FC236}">
                <a16:creationId xmlns:a16="http://schemas.microsoft.com/office/drawing/2014/main" id="{26B7AA5F-BDAA-4DE9-BCD2-034D12AD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2" y="4001294"/>
            <a:ext cx="2451629" cy="1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1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0928-75B9-4204-9EAF-AF7EDA2E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some tools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3D45-3B53-4F6E-B796-220472E4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     (requirements.txt)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conda</a:t>
            </a:r>
            <a:endParaRPr lang="en-US" dirty="0"/>
          </a:p>
          <a:p>
            <a:r>
              <a:rPr lang="en-US" dirty="0" err="1"/>
              <a:t>setuptools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demo pip</a:t>
            </a:r>
            <a:r>
              <a:rPr lang="en-US" dirty="0"/>
              <a:t>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457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F5CC-25B3-4920-92B1-4B7A6991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</a:t>
            </a:r>
            <a:r>
              <a:rPr lang="en-US" sz="3600" dirty="0"/>
              <a:t>(of what?)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1640-B5C9-4804-A626-94EAB196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vs. memory?</a:t>
            </a:r>
          </a:p>
          <a:p>
            <a:pPr lvl="1"/>
            <a:r>
              <a:rPr lang="en-US" dirty="0"/>
              <a:t> Sometimes you can gain in both</a:t>
            </a:r>
          </a:p>
          <a:p>
            <a:r>
              <a:rPr lang="en-US" dirty="0"/>
              <a:t>How to find the hotspots?</a:t>
            </a:r>
          </a:p>
          <a:p>
            <a:pPr lvl="1"/>
            <a:r>
              <a:rPr lang="en-US" dirty="0"/>
              <a:t>Profiling tools ( </a:t>
            </a:r>
            <a:r>
              <a:rPr lang="en-US" dirty="0" err="1"/>
              <a:t>Pycharm</a:t>
            </a:r>
            <a:r>
              <a:rPr lang="en-US" dirty="0"/>
              <a:t> Pro, </a:t>
            </a:r>
            <a:r>
              <a:rPr lang="en-US" dirty="0" err="1"/>
              <a:t>cProfile</a:t>
            </a:r>
            <a:r>
              <a:rPr lang="en-US" dirty="0"/>
              <a:t>, …)</a:t>
            </a:r>
          </a:p>
          <a:p>
            <a:r>
              <a:rPr lang="en-US" dirty="0"/>
              <a:t>Use libraries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) that uses native code</a:t>
            </a:r>
          </a:p>
          <a:p>
            <a:r>
              <a:rPr lang="en-US" dirty="0"/>
              <a:t>Write your own native code library (after you profiled your code)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“Early optimization is the root of all evil” </a:t>
            </a:r>
            <a:r>
              <a:rPr lang="en-US" dirty="0"/>
              <a:t>(Confucius )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282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E9F9-F0DB-4784-A828-46FFA65C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7393-F842-48D7-8977-4D8C9D17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Guessing where the code is slow can be very misleading. Measure!</a:t>
            </a:r>
          </a:p>
          <a:p>
            <a:r>
              <a:rPr lang="en-US" dirty="0"/>
              <a:t>The measurement tool is called a Profiler. </a:t>
            </a:r>
          </a:p>
          <a:p>
            <a:r>
              <a:rPr lang="en-US" dirty="0"/>
              <a:t>Run your code with several inputs (to cover most common control flows)</a:t>
            </a:r>
          </a:p>
          <a:p>
            <a:r>
              <a:rPr lang="en-US" dirty="0"/>
              <a:t>We will see an example down the road (if there is enough time)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723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3501-C93C-453D-ACA8-7252CC5F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2499-B454-426B-9233-01E91A9B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implementation is written in C, and is a stupid interpreter.</a:t>
            </a:r>
          </a:p>
          <a:p>
            <a:r>
              <a:rPr lang="en-US" dirty="0"/>
              <a:t>Alternatives: (both have </a:t>
            </a:r>
            <a:r>
              <a:rPr lang="en-US" dirty="0" err="1"/>
              <a:t>JustInTime</a:t>
            </a:r>
            <a:r>
              <a:rPr lang="en-US" dirty="0"/>
              <a:t> compilation)</a:t>
            </a:r>
          </a:p>
          <a:p>
            <a:pPr lvl="1"/>
            <a:r>
              <a:rPr lang="en-US" dirty="0" err="1"/>
              <a:t>Pypy</a:t>
            </a:r>
            <a:r>
              <a:rPr lang="en-US" dirty="0"/>
              <a:t>     : latest build (as of 2019-06) is compatible with </a:t>
            </a:r>
            <a:r>
              <a:rPr lang="en-US" dirty="0" err="1"/>
              <a:t>cpython</a:t>
            </a:r>
            <a:r>
              <a:rPr lang="en-US" dirty="0"/>
              <a:t> 3.5.3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jython</a:t>
            </a:r>
            <a:r>
              <a:rPr lang="en-US" dirty="0"/>
              <a:t> : python that runs on JVM. The python code can call Java libs!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2022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E52-E63C-48E2-A0D8-1DB6E6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selected 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E15C-D33D-404E-93FA-345F4F41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scrapy</a:t>
            </a:r>
            <a:r>
              <a:rPr lang="en-US" dirty="0"/>
              <a:t> – if you need to collect the data set yourself from a web site.</a:t>
            </a:r>
          </a:p>
          <a:p>
            <a:pPr fontAlgn="base"/>
            <a:r>
              <a:rPr lang="en-US" dirty="0"/>
              <a:t>SciPy </a:t>
            </a:r>
          </a:p>
          <a:p>
            <a:pPr fontAlgn="base"/>
            <a:r>
              <a:rPr lang="en-US" b="1" dirty="0"/>
              <a:t>NumPy </a:t>
            </a:r>
          </a:p>
          <a:p>
            <a:pPr fontAlgn="base"/>
            <a:r>
              <a:rPr lang="en-US" b="1" dirty="0"/>
              <a:t>Pandas</a:t>
            </a:r>
          </a:p>
          <a:p>
            <a:pPr fontAlgn="base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87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2DD4-9425-4EEC-B8E6-F5CFAE3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AF65-8362-4AEF-A53D-A749012F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 you already wrote some code in python. </a:t>
            </a:r>
          </a:p>
          <a:p>
            <a:r>
              <a:rPr lang="en-US" dirty="0"/>
              <a:t>We are not talking about syntax</a:t>
            </a:r>
          </a:p>
          <a:p>
            <a:r>
              <a:rPr lang="en-US" dirty="0"/>
              <a:t>Focus on language (python 3) and not on specific fields (e.g. data science)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335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BADA-DC0F-4FFB-B48C-E71ED4BF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4CDB-7B20-4742-BB7B-75CE36E1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Map and filter in one concise expression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[x*x for x in range(4) if x % 2 == 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4]</a:t>
            </a:r>
          </a:p>
          <a:p>
            <a:r>
              <a:rPr lang="en-US" dirty="0"/>
              <a:t>Or use map() and filter():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dirty="0">
                <a:ln>
                  <a:solidFill>
                    <a:srgbClr val="A9D18E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filter(lambda y: y%2 ==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n>
                  <a:solidFill>
                    <a:srgbClr val="9DC3E6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map(lambda x: x*x,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range(4))))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hlinkClick r:id="rId3"/>
              </a:rPr>
              <a:t>https://towardsdatascience.com/python-basics-list-comprehensions-631278f22c40</a:t>
            </a:r>
            <a:r>
              <a:rPr lang="en-US" sz="1800" dirty="0"/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L" dirty="0"/>
          </a:p>
        </p:txBody>
      </p:sp>
      <p:pic>
        <p:nvPicPr>
          <p:cNvPr id="1032" name="Picture 8" descr="https://cdn-images-1.medium.com/max/1600/1*kBRijbVn8txs8b5VGPBTMg.png">
            <a:extLst>
              <a:ext uri="{FF2B5EF4-FFF2-40B4-BE49-F238E27FC236}">
                <a16:creationId xmlns:a16="http://schemas.microsoft.com/office/drawing/2014/main" id="{3BB8C88D-A664-43ED-9089-4BF53261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5231"/>
            <a:ext cx="72009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8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991-850E-40FA-B0B8-07B2A1FB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E38-81A5-438F-B329-F3B8DF6C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Multi-threading and the GIL </a:t>
            </a:r>
          </a:p>
          <a:p>
            <a:pPr fontAlgn="base"/>
            <a:r>
              <a:rPr lang="en-US" dirty="0"/>
              <a:t>Multiprocessing </a:t>
            </a:r>
          </a:p>
          <a:p>
            <a:pPr fontAlgn="base"/>
            <a:r>
              <a:rPr lang="en-US" dirty="0"/>
              <a:t>Subprocess module</a:t>
            </a:r>
          </a:p>
          <a:p>
            <a:pPr fontAlgn="base"/>
            <a:r>
              <a:rPr lang="en-US" dirty="0"/>
              <a:t>Image Processing</a:t>
            </a:r>
          </a:p>
          <a:p>
            <a:pPr fontAlgn="base"/>
            <a:r>
              <a:rPr lang="en-US" dirty="0"/>
              <a:t>Generators and Iterator Protocol</a:t>
            </a:r>
          </a:p>
          <a:p>
            <a:pPr fontAlgn="base"/>
            <a:r>
              <a:rPr lang="en-US" dirty="0"/>
              <a:t>Decorators (class and method based)</a:t>
            </a:r>
          </a:p>
          <a:p>
            <a:pPr fontAlgn="base"/>
            <a:r>
              <a:rPr lang="en-US" dirty="0"/>
              <a:t>Comprehensions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848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2A8F-1B10-4FCF-B653-F60083FD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{threads, process}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F2C-E10B-49D7-846B-D5541096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2514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F1B-0A1B-4F5C-8170-48559BB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ABD3-AE5D-429C-8F7E-D3308134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Regular Expressions</a:t>
            </a:r>
          </a:p>
          <a:p>
            <a:pPr fontAlgn="base"/>
            <a:r>
              <a:rPr lang="en-US" dirty="0"/>
              <a:t>Context Managers</a:t>
            </a:r>
          </a:p>
          <a:p>
            <a:pPr fontAlgn="base"/>
            <a:r>
              <a:rPr lang="en-US" dirty="0"/>
              <a:t>Magic methods (__</a:t>
            </a:r>
            <a:r>
              <a:rPr lang="en-US" dirty="0" err="1"/>
              <a:t>init</a:t>
            </a:r>
            <a:r>
              <a:rPr lang="en-US" dirty="0"/>
              <a:t>__ . .. )</a:t>
            </a:r>
          </a:p>
          <a:p>
            <a:pPr fontAlgn="base"/>
            <a:r>
              <a:rPr lang="en-US" dirty="0"/>
              <a:t>Alternative implementations (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Static type checking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388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9091-A3AA-4C2C-8BF7-7A36506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6118-800F-479F-ABBD-59BABE08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regex? TBD</a:t>
            </a:r>
          </a:p>
          <a:p>
            <a:endParaRPr lang="en-US" dirty="0"/>
          </a:p>
          <a:p>
            <a:r>
              <a:rPr lang="en-US" dirty="0"/>
              <a:t>Check your expression here: </a:t>
            </a:r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L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14FE5A5-39B9-490E-96DA-28477C97A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0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C95D-E609-4C3F-8C99-85764D7F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manager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99F21-6E25-43BB-8CFB-4E415929A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82435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Python’s 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6363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with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statement supports the concept of a runtime context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defined by a context manager.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This is implemented using a pair of methods that allow user-defined classes to define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a runtime context that is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entered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before the statement body is executed and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exited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when the statement ends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9840-26A2-4E96-A57E-B6A0DE0F6B09}"/>
              </a:ext>
            </a:extLst>
          </p:cNvPr>
          <p:cNvSpPr txBox="1"/>
          <p:nvPr/>
        </p:nvSpPr>
        <p:spPr>
          <a:xfrm>
            <a:off x="1298222" y="4143022"/>
            <a:ext cx="72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implements the concept of “auto release resource”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2C331-B258-4156-BBA0-30A1D0A2B397}"/>
              </a:ext>
            </a:extLst>
          </p:cNvPr>
          <p:cNvSpPr txBox="1"/>
          <p:nvPr/>
        </p:nvSpPr>
        <p:spPr>
          <a:xfrm>
            <a:off x="838200" y="4705647"/>
            <a:ext cx="3085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thread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closing automatically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446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1B40-B925-499C-8A9D-B5D8285D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F28-89A4-4AFA-B31D-1187118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  <a:p>
            <a:pPr lvl="1"/>
            <a:r>
              <a:rPr lang="en-US" dirty="0"/>
              <a:t>&gt;, =&gt; , + , </a:t>
            </a:r>
            <a:r>
              <a:rPr lang="en-US" dirty="0" err="1"/>
              <a:t>len</a:t>
            </a:r>
            <a:r>
              <a:rPr lang="en-US" dirty="0"/>
              <a:t>()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highlight>
                <a:srgbClr val="008000"/>
              </a:highlight>
            </a:endParaRP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Do not abuse it! </a:t>
            </a:r>
            <a:endParaRPr lang="en-IL" sz="3600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7FACC00-98FA-46BD-B217-9413FB529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6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9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717B-2B16-4A25-9555-6400A5C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implementations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4C83-1A9F-42E3-B48A-18B4E5C5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‘usual’ interpreter is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sz="2000" dirty="0"/>
              <a:t>Non optimizing interpreter</a:t>
            </a:r>
          </a:p>
          <a:p>
            <a:pPr lvl="1"/>
            <a:r>
              <a:rPr lang="en-US" sz="2000" dirty="0"/>
              <a:t>Used as the reference implementation</a:t>
            </a:r>
          </a:p>
          <a:p>
            <a:r>
              <a:rPr lang="en-US" dirty="0" err="1"/>
              <a:t>Jython</a:t>
            </a:r>
            <a:r>
              <a:rPr lang="en-US" dirty="0"/>
              <a:t> – execute the python byte code in java VM</a:t>
            </a:r>
          </a:p>
          <a:p>
            <a:pPr lvl="1"/>
            <a:r>
              <a:rPr lang="en-US" sz="2000" dirty="0"/>
              <a:t>Especially good if you need to use java libraries</a:t>
            </a:r>
          </a:p>
          <a:p>
            <a:r>
              <a:rPr lang="en-US" dirty="0" err="1"/>
              <a:t>Pypy</a:t>
            </a:r>
            <a:r>
              <a:rPr lang="en-US" dirty="0"/>
              <a:t> – optimizing  (JIT) interpreter written in python</a:t>
            </a:r>
          </a:p>
          <a:p>
            <a:r>
              <a:rPr lang="en-US" dirty="0" err="1"/>
              <a:t>IronPython</a:t>
            </a:r>
            <a:r>
              <a:rPr lang="en-US" dirty="0"/>
              <a:t>  - implementation in C#</a:t>
            </a:r>
          </a:p>
          <a:p>
            <a:pPr lvl="1"/>
            <a:r>
              <a:rPr lang="en-US" sz="2000" dirty="0"/>
              <a:t>Especially good if you need to use .NET libraries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i="1" dirty="0"/>
              <a:t>Caveat Emptor</a:t>
            </a:r>
            <a:r>
              <a:rPr lang="en-US" sz="2400" dirty="0"/>
              <a:t>: I did not try to use any of those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2000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27B6-D715-4335-9937-DD4AA4CF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checking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0639-B263-4AEE-AC53-A4B80ED0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package “</a:t>
            </a:r>
            <a:r>
              <a:rPr lang="en-US" dirty="0" err="1"/>
              <a:t>mypy</a:t>
            </a:r>
            <a:r>
              <a:rPr lang="en-US" dirty="0"/>
              <a:t>”</a:t>
            </a:r>
          </a:p>
          <a:p>
            <a:r>
              <a:rPr lang="en-US" dirty="0"/>
              <a:t>In development (requires python &gt;=3.5)</a:t>
            </a:r>
          </a:p>
          <a:p>
            <a:r>
              <a:rPr lang="en-US" dirty="0"/>
              <a:t> You can add type hints (</a:t>
            </a:r>
            <a:r>
              <a:rPr lang="en-US" dirty="0">
                <a:hlinkClick r:id="rId3"/>
              </a:rPr>
              <a:t>PEP 484</a:t>
            </a:r>
            <a:r>
              <a:rPr lang="en-US" dirty="0"/>
              <a:t>) to your Python programs, and use </a:t>
            </a:r>
            <a:r>
              <a:rPr lang="en-US" dirty="0" err="1"/>
              <a:t>mypy</a:t>
            </a:r>
            <a:r>
              <a:rPr lang="en-US" dirty="0"/>
              <a:t> to type check them statically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6F92D-1469-4940-8024-E89B1E22DB59}"/>
              </a:ext>
            </a:extLst>
          </p:cNvPr>
          <p:cNvSpPr txBox="1"/>
          <p:nvPr/>
        </p:nvSpPr>
        <p:spPr>
          <a:xfrm>
            <a:off x="1907821" y="3868639"/>
            <a:ext cx="570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Iterator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fib(n: int) -&gt; Iterator[int]: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0,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3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E9-C633-4B35-928B-D5B2E784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53C8-634B-4997-80E1-53AB04B2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cProfile</a:t>
            </a:r>
            <a:r>
              <a:rPr lang="en-US" dirty="0"/>
              <a:t> module is  part of the standard installation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fib.py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584 function calls in 3.004 seconds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Ordered by: standard 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filename:lineno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3.004    3.004 fib.py:1(&lt;module&gt;)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577    0.000    0.000    0.000    0.000 fib.py:1(fib)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3.003    3.003 fib.py:8(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&lt;…&gt;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7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79A9-F4CC-4DE9-B6BD-2F5F7E64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Knowledge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FA79-BEB8-452F-B2C0-09A55D21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Logging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Unit Testing </a:t>
            </a:r>
          </a:p>
          <a:p>
            <a:pPr fontAlgn="base"/>
            <a:r>
              <a:rPr lang="en-US" dirty="0"/>
              <a:t>Memory model and parameter passing</a:t>
            </a:r>
          </a:p>
          <a:p>
            <a:pPr fontAlgn="base"/>
            <a:r>
              <a:rPr lang="en-US" dirty="0"/>
              <a:t>Virtual environments and Packages</a:t>
            </a:r>
          </a:p>
          <a:p>
            <a:pPr fontAlgn="base"/>
            <a:r>
              <a:rPr lang="en-US" dirty="0"/>
              <a:t>Exception Handling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Modules and Packages</a:t>
            </a:r>
          </a:p>
          <a:p>
            <a:pPr fontAlgn="base"/>
            <a:r>
              <a:rPr lang="en-US" dirty="0"/>
              <a:t>Pip, </a:t>
            </a:r>
            <a:r>
              <a:rPr lang="en-US" dirty="0" err="1"/>
              <a:t>pypi</a:t>
            </a:r>
            <a:endParaRPr lang="en-US" dirty="0"/>
          </a:p>
          <a:p>
            <a:pPr fontAlgn="base"/>
            <a:r>
              <a:rPr lang="en-US" dirty="0"/>
              <a:t>Profiling and optimizations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FA612E7-490B-4B05-91E6-ABEA9F0B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4" y="1803577"/>
            <a:ext cx="584200" cy="584200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188E9350-D92F-45E4-87D8-AABF70BC1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90" y="3841222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1BBA-2444-4DBB-89C1-C1045A4D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output that’s looks nice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CFA3-2828-4E8F-BEDD-B06A6A9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See for example </a:t>
            </a:r>
            <a:r>
              <a:rPr lang="en-US" sz="2000" dirty="0">
                <a:hlinkClick r:id="rId3"/>
              </a:rPr>
              <a:t>https://julien.danjou.info/guide-to-python-profiling-cprofile-concrete-case-carbonara/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myscript.py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pyprof2calltree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Then open </a:t>
            </a:r>
            <a:r>
              <a:rPr lang="en-US" dirty="0" err="1"/>
              <a:t>kcachegrind</a:t>
            </a:r>
            <a:r>
              <a:rPr lang="en-US" dirty="0"/>
              <a:t> on your machine and feed it with the </a:t>
            </a:r>
            <a:r>
              <a:rPr lang="en-US" dirty="0" err="1"/>
              <a:t>conveted</a:t>
            </a:r>
            <a:r>
              <a:rPr lang="en-US" dirty="0"/>
              <a:t> file.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88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cachegrind">
            <a:extLst>
              <a:ext uri="{FF2B5EF4-FFF2-40B4-BE49-F238E27FC236}">
                <a16:creationId xmlns:a16="http://schemas.microsoft.com/office/drawing/2014/main" id="{FCB09AB1-3637-41E5-A966-C8AF9CB2C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33" y="112442"/>
            <a:ext cx="8341752" cy="674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452A3-A110-4CD8-BF15-1EF9E4B05CDA}"/>
              </a:ext>
            </a:extLst>
          </p:cNvPr>
          <p:cNvSpPr txBox="1"/>
          <p:nvPr/>
        </p:nvSpPr>
        <p:spPr>
          <a:xfrm rot="5400000">
            <a:off x="7391648" y="2753582"/>
            <a:ext cx="555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https://julien.danjou.info/guide-to-python-profiling-cprofile-concrete-case-carbonara/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722522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AB5D-3F12-48ED-9A23-3D94B6D4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B0B6-DE38-4F7F-9B34-9067B1C3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Hitchhiker’s Guide to Python </a:t>
            </a:r>
            <a:r>
              <a:rPr lang="en-US" dirty="0">
                <a:hlinkClick r:id="rId2"/>
              </a:rPr>
              <a:t>https://docs.python-guide.org/</a:t>
            </a:r>
            <a:endParaRPr lang="en-US" dirty="0"/>
          </a:p>
          <a:p>
            <a:r>
              <a:rPr lang="en-US" dirty="0"/>
              <a:t>Learning Python </a:t>
            </a:r>
            <a:r>
              <a:rPr lang="en-US" dirty="0">
                <a:hlinkClick r:id="rId3"/>
              </a:rPr>
              <a:t>https://www.oreilly.com/library/view/learning-python/1565924649/</a:t>
            </a:r>
            <a:endParaRPr lang="en-US" dirty="0"/>
          </a:p>
          <a:p>
            <a:r>
              <a:rPr lang="en-US" dirty="0"/>
              <a:t>THE formal documentation: </a:t>
            </a:r>
            <a:r>
              <a:rPr lang="en-US" dirty="0">
                <a:hlinkClick r:id="rId4"/>
              </a:rPr>
              <a:t>https://docs.python.org/3/</a:t>
            </a:r>
            <a:endParaRPr lang="en-US" dirty="0"/>
          </a:p>
          <a:p>
            <a:r>
              <a:rPr lang="en-US" dirty="0"/>
              <a:t>How the interpreter works: </a:t>
            </a:r>
            <a:r>
              <a:rPr lang="en-US" dirty="0">
                <a:hlinkClick r:id="rId5"/>
              </a:rPr>
              <a:t>https://www.aosabook.org/en/500L/a-python-interpreter-written-in-python.html</a:t>
            </a: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7980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5E5-ADF8-495C-8854-E590112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why, how much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5403-DD93-4705-8345-16E1D597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Without (unit) testing, only HALF of the code is run. This means that the other half (with error handling etc.) will be first  executed in the field.</a:t>
            </a:r>
          </a:p>
          <a:p>
            <a:r>
              <a:rPr lang="en-US" dirty="0"/>
              <a:t>Peace of mind – check for regression after changes (i.e. did you break existing code with the new change). Identify the important parts and test only them.</a:t>
            </a:r>
          </a:p>
          <a:p>
            <a:r>
              <a:rPr lang="en-US" dirty="0"/>
              <a:t>“unit” – small piece of code doing one functionality.</a:t>
            </a:r>
          </a:p>
          <a:p>
            <a:r>
              <a:rPr lang="en-US" dirty="0"/>
              <a:t>Can get complicated if the tested object has dependencies on other objects.</a:t>
            </a:r>
          </a:p>
          <a:p>
            <a:r>
              <a:rPr lang="en-US" dirty="0">
                <a:solidFill>
                  <a:schemeClr val="accent6"/>
                </a:solidFill>
              </a:rPr>
              <a:t>(demo </a:t>
            </a:r>
            <a:r>
              <a:rPr lang="en-US" dirty="0" err="1">
                <a:solidFill>
                  <a:schemeClr val="accent6"/>
                </a:solidFill>
              </a:rPr>
              <a:t>pycharm</a:t>
            </a:r>
            <a:r>
              <a:rPr lang="en-US" dirty="0">
                <a:solidFill>
                  <a:schemeClr val="accent6"/>
                </a:solidFill>
              </a:rPr>
              <a:t> project)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709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D027-A483-4275-821C-37778F1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8AA7-483B-4422-A2BF-9FA41DB3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Automatic Garbage Collection using reference counting (+magic)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 2, 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1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more_numbers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2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sys.getrefcount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Where is the data stored?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Implementation dependent. In </a:t>
            </a:r>
            <a:r>
              <a:rPr lang="en-US" dirty="0" err="1">
                <a:sym typeface="Wingdings" panose="05000000000000000000" pitchFamily="2" charset="2"/>
              </a:rPr>
              <a:t>Cpython</a:t>
            </a:r>
            <a:r>
              <a:rPr lang="en-US" dirty="0">
                <a:sym typeface="Wingdings" panose="05000000000000000000" pitchFamily="2" charset="2"/>
              </a:rPr>
              <a:t>, all objects are stored in the heap, and the stack has reference to them.</a:t>
            </a:r>
            <a:endParaRPr lang="en-US" dirty="0"/>
          </a:p>
          <a:p>
            <a:pPr marL="0" indent="0">
              <a:buNone/>
            </a:pPr>
            <a:endParaRPr lang="en-I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7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DE6-471C-4243-9E3F-ADD72860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passing: by value or by reference?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F991-62DF-4F34-BC9A-2F0E89A2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Neither!</a:t>
            </a:r>
          </a:p>
          <a:p>
            <a:r>
              <a:rPr lang="en-US" dirty="0"/>
              <a:t>“call by object reference” / call by name</a:t>
            </a:r>
          </a:p>
          <a:p>
            <a:r>
              <a:rPr lang="en-US" dirty="0"/>
              <a:t>Can be thought as:</a:t>
            </a:r>
          </a:p>
          <a:p>
            <a:pPr lvl="1"/>
            <a:r>
              <a:rPr lang="en-US" dirty="0"/>
              <a:t>Mutable -&gt; call by reference</a:t>
            </a:r>
          </a:p>
          <a:p>
            <a:pPr lvl="1"/>
            <a:r>
              <a:rPr lang="en-US" dirty="0" err="1"/>
              <a:t>Imutable</a:t>
            </a:r>
            <a:r>
              <a:rPr lang="en-US" dirty="0"/>
              <a:t> -&gt; call by value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endParaRPr lang="en-IL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7AB777E-6033-4E1B-B714-2ADE50F60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1" y="4416955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6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D6D-1859-47CF-9408-11ECF197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555-4844-470F-A7D7-872270BB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Passing variable number of arguments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Python program to illustrate  (</a:t>
            </a:r>
            <a:r>
              <a:rPr lang="en-US" sz="1200" dirty="0">
                <a:hlinkClick r:id="rId2"/>
              </a:rPr>
              <a:t>https://www.geeksforgeeks.org/args-kwargs-python/</a:t>
            </a:r>
            <a:r>
              <a:rPr lang="en-US" sz="1200" dirty="0"/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with first extra argument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(arg1,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("First argument :", arg1)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print("Next argument through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('Hello', 'Welcome', 'to',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GeeksforGeeks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key, value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kwargs.items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("%s == %s" %(key, value))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(first ='Geeks', mid ='for', last='Geeks')	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516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E658-FCA3-4743-ABC2-0B45426F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names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5D62-5A23-4E1F-8E4A-A750743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highlight>
                  <a:srgbClr val="C0C0C0"/>
                </a:highlight>
              </a:rPr>
              <a:t>  </a:t>
            </a:r>
            <a:r>
              <a:rPr lang="en-US" sz="1800" b="1" dirty="0">
                <a:highlight>
                  <a:srgbClr val="C0C0C0"/>
                </a:highlight>
              </a:rPr>
              <a:t>‘When </a:t>
            </a:r>
            <a:r>
              <a:rPr lang="en-US" sz="1800" i="1" dirty="0">
                <a:highlight>
                  <a:srgbClr val="C0C0C0"/>
                </a:highlight>
              </a:rPr>
              <a:t>I</a:t>
            </a:r>
            <a:r>
              <a:rPr lang="en-US" sz="1800" b="1" dirty="0">
                <a:highlight>
                  <a:srgbClr val="C0C0C0"/>
                </a:highlight>
              </a:rPr>
              <a:t> use a word,’ Humpty Dumpty said in rather a scornful tone, ‘it means just what I choose it to mean–neither more nor less.’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Alice, ‘whether you </a:t>
            </a:r>
            <a:r>
              <a:rPr lang="en-US" sz="1800" i="1" dirty="0">
                <a:highlight>
                  <a:srgbClr val="C0C0C0"/>
                </a:highlight>
              </a:rPr>
              <a:t>can</a:t>
            </a:r>
            <a:r>
              <a:rPr lang="en-US" sz="1800" b="1" dirty="0">
                <a:highlight>
                  <a:srgbClr val="C0C0C0"/>
                </a:highlight>
              </a:rPr>
              <a:t> make words mean different things–that’s all.’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Humpty Dumpty, ‘which is to be master–that’s all’</a:t>
            </a:r>
          </a:p>
          <a:p>
            <a:pPr marL="0" indent="0">
              <a:buNone/>
            </a:pPr>
            <a:r>
              <a:rPr lang="en-US" dirty="0"/>
              <a:t>What’s the problem here?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['one',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two','three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 in words: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word == 'two’: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 = 'BOO!'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print(words)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58270-43F9-465D-A902-3D767DCA3C1E}"/>
              </a:ext>
            </a:extLst>
          </p:cNvPr>
          <p:cNvSpPr txBox="1"/>
          <p:nvPr/>
        </p:nvSpPr>
        <p:spPr>
          <a:xfrm>
            <a:off x="3567288" y="4520129"/>
            <a:ext cx="352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the 2</a:t>
            </a:r>
            <a:r>
              <a:rPr lang="en-US" baseline="30000" dirty="0"/>
              <a:t>nd</a:t>
            </a:r>
            <a:r>
              <a:rPr lang="en-US" dirty="0"/>
              <a:t> cell in words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ABFB8-AB47-490C-97C4-F500DB923191}"/>
              </a:ext>
            </a:extLst>
          </p:cNvPr>
          <p:cNvSpPr txBox="1"/>
          <p:nvPr/>
        </p:nvSpPr>
        <p:spPr>
          <a:xfrm>
            <a:off x="3590948" y="4839732"/>
            <a:ext cx="350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a new string ‘Boo!’.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408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14EE-ED44-4D2F-AF9D-649E1682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60AB-B511-48BA-AE44-3EBB497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dirty="0" err="1">
                <a:hlinkClick r:id="rId3"/>
              </a:rPr>
              <a:t>virtualenv</a:t>
            </a:r>
            <a:r>
              <a:rPr lang="en-US" dirty="0"/>
              <a:t> is a tool to create isolated Python environments. </a:t>
            </a:r>
            <a:r>
              <a:rPr lang="en-US" dirty="0" err="1"/>
              <a:t>virtualenv</a:t>
            </a:r>
            <a:r>
              <a:rPr lang="en-US" dirty="0"/>
              <a:t> creates a folder which contains all the necessary executables to use the packages that a Python project would need.”</a:t>
            </a:r>
          </a:p>
          <a:p>
            <a:r>
              <a:rPr lang="en-US" dirty="0"/>
              <a:t>Keep projects clean from each other.</a:t>
            </a:r>
          </a:p>
          <a:p>
            <a:r>
              <a:rPr lang="en-US" dirty="0"/>
              <a:t>Don’t contaminate your machine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–m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create ./</a:t>
            </a:r>
            <a:r>
              <a:rPr lang="en-US" dirty="0" err="1">
                <a:sym typeface="Wingdings" panose="05000000000000000000" pitchFamily="2" charset="2"/>
              </a:rPr>
              <a:t>venv</a:t>
            </a:r>
            <a:r>
              <a:rPr lang="en-US" dirty="0">
                <a:sym typeface="Wingdings" panose="05000000000000000000" pitchFamily="2" charset="2"/>
              </a:rPr>
              <a:t> and fill it with the binaries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/bin/activate </a:t>
            </a:r>
            <a:r>
              <a:rPr lang="en-US" dirty="0">
                <a:sym typeface="Wingdings" panose="05000000000000000000" pitchFamily="2" charset="2"/>
              </a:rPr>
              <a:t> start using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deactivate</a:t>
            </a:r>
            <a:r>
              <a:rPr lang="en-US" dirty="0">
                <a:sym typeface="Wingdings" panose="05000000000000000000" pitchFamily="2" charset="2"/>
              </a:rPr>
              <a:t>  stop using it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(demo)</a:t>
            </a:r>
            <a:endParaRPr lang="en-I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9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1526</Words>
  <Application>Microsoft Office PowerPoint</Application>
  <PresentationFormat>Widescreen</PresentationFormat>
  <Paragraphs>279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Lucida Grande</vt:lpstr>
      <vt:lpstr>Wingdings</vt:lpstr>
      <vt:lpstr>Office Theme</vt:lpstr>
      <vt:lpstr>Advanced* Python workshop</vt:lpstr>
      <vt:lpstr>Introduction</vt:lpstr>
      <vt:lpstr>Basic Knowledge</vt:lpstr>
      <vt:lpstr>Unit testing – why, how much</vt:lpstr>
      <vt:lpstr>Memory management</vt:lpstr>
      <vt:lpstr>Parameter passing: by value or by reference?</vt:lpstr>
      <vt:lpstr>Argument passing  *args, **kwargs</vt:lpstr>
      <vt:lpstr>More on names</vt:lpstr>
      <vt:lpstr>Virtual Environment</vt:lpstr>
      <vt:lpstr>Exceptions (just reiterating what you learned)</vt:lpstr>
      <vt:lpstr>Packages, modules and tree structure</vt:lpstr>
      <vt:lpstr>The import processing https://docs.python.org/3/reference/import.html</vt:lpstr>
      <vt:lpstr>ImportError: cannot import name AsyncChecker</vt:lpstr>
      <vt:lpstr>Packages</vt:lpstr>
      <vt:lpstr>Installing packages – some tools</vt:lpstr>
      <vt:lpstr>Optimizations (of what?)</vt:lpstr>
      <vt:lpstr>Code profiling</vt:lpstr>
      <vt:lpstr>Python implementations</vt:lpstr>
      <vt:lpstr>Introducing selected packages</vt:lpstr>
      <vt:lpstr>List comprehensions</vt:lpstr>
      <vt:lpstr>Advanced topics</vt:lpstr>
      <vt:lpstr>Multi {threads, process}</vt:lpstr>
      <vt:lpstr>More Advanced topics</vt:lpstr>
      <vt:lpstr>Regular Expressions</vt:lpstr>
      <vt:lpstr>Context manager</vt:lpstr>
      <vt:lpstr>Magic methods</vt:lpstr>
      <vt:lpstr>Alternative implementations </vt:lpstr>
      <vt:lpstr>Static type checking</vt:lpstr>
      <vt:lpstr>More on Profiling</vt:lpstr>
      <vt:lpstr>Profiling output that’s looks nice</vt:lpstr>
      <vt:lpstr>PowerPoint Presentation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workshop</dc:title>
  <dc:creator>Noam Cohen</dc:creator>
  <cp:lastModifiedBy>Noam Cohen</cp:lastModifiedBy>
  <cp:revision>34</cp:revision>
  <dcterms:created xsi:type="dcterms:W3CDTF">2019-05-16T12:22:19Z</dcterms:created>
  <dcterms:modified xsi:type="dcterms:W3CDTF">2019-07-07T10:34:37Z</dcterms:modified>
</cp:coreProperties>
</file>