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3" autoAdjust="0"/>
    <p:restoredTop sz="94660"/>
  </p:normalViewPr>
  <p:slideViewPr>
    <p:cSldViewPr snapToGrid="0">
      <p:cViewPr varScale="1">
        <p:scale>
          <a:sx n="79" d="100"/>
          <a:sy n="79" d="100"/>
        </p:scale>
        <p:origin x="58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E1A85B-F929-4293-BABE-764D2B3C5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338A598-3973-4AEE-9542-254003C58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8D3889-EB40-4FC2-994D-2A452BFB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7AFE-97D2-4E76-9344-E26E408512AF}" type="datetimeFigureOut">
              <a:rPr lang="he-IL" smtClean="0"/>
              <a:t>י"ט/סיון/תש"ף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D8CAADF-5632-4945-B254-0935BF87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26E8CA4-77FD-4C12-8AA2-09864289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176C-47F3-4AEF-9666-638ACD990A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8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4EA25F-6A39-42CE-B6F7-66FDF47F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38F04C8-0DB5-46F2-88DA-371A4DEA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89FCFFF-43AD-422F-A3E9-858629C4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7AFE-97D2-4E76-9344-E26E408512AF}" type="datetimeFigureOut">
              <a:rPr lang="he-IL" smtClean="0"/>
              <a:t>י"ט/סיון/תש"ף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F89E368-85A2-463B-B58B-15AB51E4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ED641C1-9963-4407-B075-E3CD0D54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176C-47F3-4AEF-9666-638ACD990A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18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C4C406A-C835-4D73-BB00-721FBCDA5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FB8BD1E-08C6-46E2-97B3-FFFA7E9E1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92538AA-AFEC-4610-B5FB-18432945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7AFE-97D2-4E76-9344-E26E408512AF}" type="datetimeFigureOut">
              <a:rPr lang="he-IL" smtClean="0"/>
              <a:t>י"ט/סיון/תש"ף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5AABE5C-F61C-4318-850B-DE712AFD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22F9AA3-5B09-4B67-9EBA-EE63BCD6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176C-47F3-4AEF-9666-638ACD990A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035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27826F-B4A6-4ADA-9D2F-FE84058B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BD1253-2B2C-4474-B9B4-494964C5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1730867-219B-4E1F-B122-AFD9F682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7AFE-97D2-4E76-9344-E26E408512AF}" type="datetimeFigureOut">
              <a:rPr lang="he-IL" smtClean="0"/>
              <a:t>י"ט/סיון/תש"ף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42AF530-6D77-4ADB-A8BC-FB5CC96B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686F9DD-5BFF-4E2F-9267-C043040C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176C-47F3-4AEF-9666-638ACD990A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356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12B6042-70AC-466A-B291-B8264229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816CA5C-F24D-48AB-8C0E-F52F67D87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F296FAE-C5ED-496A-B938-F2FCFEF9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7AFE-97D2-4E76-9344-E26E408512AF}" type="datetimeFigureOut">
              <a:rPr lang="he-IL" smtClean="0"/>
              <a:t>י"ט/סיון/תש"ף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206BDA5-E716-4D24-8843-D7C58EDA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63A5CF-C2CA-4F4D-80CB-CE25DEC6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176C-47F3-4AEF-9666-638ACD990A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794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65A90C-07DE-4898-92D4-2ADC2801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815D25-0309-46E5-8BB8-B25070CEB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B73560A-D9EB-40F2-BBCB-C295D9FB5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CCCD402-FBA3-4227-8215-160B146B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7AFE-97D2-4E76-9344-E26E408512AF}" type="datetimeFigureOut">
              <a:rPr lang="he-IL" smtClean="0"/>
              <a:t>י"ט/סיון/תש"ף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315A8CE-E0E8-4EB1-817D-F59CCD9C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0A3C7E6-261E-4813-8A88-80F07644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176C-47F3-4AEF-9666-638ACD990A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39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850BC4-8D92-468D-9C78-195EA0C7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57C7044-4039-4F59-8346-F0044444C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A5CC427-E950-4D34-B162-56DC04EEF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E85FDA-791C-4DD7-BD57-3688CF37B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682E5DD-EE5C-40CF-A0E7-37734E6A0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97541BF-9B80-48D9-8FA7-3CE1E8A3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7AFE-97D2-4E76-9344-E26E408512AF}" type="datetimeFigureOut">
              <a:rPr lang="he-IL" smtClean="0"/>
              <a:t>י"ט/סיון/תש"ף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308F9DB-D4D1-4C4B-A20C-9660DD32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5DBA3EC-F98E-4F92-81B7-0CC7C846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176C-47F3-4AEF-9666-638ACD990A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905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9DFD7F-0CD5-4E6C-BC5D-94328CD5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CBE7BB2-B9C5-444F-BA98-38EA6801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7AFE-97D2-4E76-9344-E26E408512AF}" type="datetimeFigureOut">
              <a:rPr lang="he-IL" smtClean="0"/>
              <a:t>י"ט/סיון/תש"ף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AC65117-35C3-407D-B611-51F7EB21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BCBBB75-405B-4231-8E8F-BFDB824E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176C-47F3-4AEF-9666-638ACD990A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877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25A67F9-02F6-43EC-BC26-83619C4A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7AFE-97D2-4E76-9344-E26E408512AF}" type="datetimeFigureOut">
              <a:rPr lang="he-IL" smtClean="0"/>
              <a:t>י"ט/סיון/תש"ף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BDCDA39-F6B6-4D5F-80A7-F6399F70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A1416C8-2CE8-4028-B993-E2B468EA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176C-47F3-4AEF-9666-638ACD990A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5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92B196-FAD0-45C2-A60E-B7EE490C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54505C-85CB-44AD-A029-94E4A8F8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B028FB1-667C-47C2-8F62-475E0F371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CAEDF46-3C99-4D9D-BE5D-02A83491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7AFE-97D2-4E76-9344-E26E408512AF}" type="datetimeFigureOut">
              <a:rPr lang="he-IL" smtClean="0"/>
              <a:t>י"ט/סיון/תש"ף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27B506A-B900-4319-8C55-24444BB4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0EB1E59-E1E1-48C1-A459-30B2CD73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176C-47F3-4AEF-9666-638ACD990A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955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A5598A-A325-4FC1-A7D1-11DAC38C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EA4D5AD-62AF-4FB8-B856-BAEE9F480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E5A7497-4889-4A09-9BB8-271C0CC3E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0C378D4-2CF8-4B9A-8521-60242271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7AFE-97D2-4E76-9344-E26E408512AF}" type="datetimeFigureOut">
              <a:rPr lang="he-IL" smtClean="0"/>
              <a:t>י"ט/סיון/תש"ף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2D25383-2B8A-4E8F-9203-2703519D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BA50DEB-CACA-4DAF-BFFF-689CAD8D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176C-47F3-4AEF-9666-638ACD990A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002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F017A9C-574E-4640-A19D-C34B1534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23E0F8F-2ADE-436F-9473-E20AC652F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18C235C-ABC1-474F-848A-F33DC8CD1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7AFE-97D2-4E76-9344-E26E408512AF}" type="datetimeFigureOut">
              <a:rPr lang="he-IL" smtClean="0"/>
              <a:t>י"ט/סיון/תש"ף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B1E0D0-366D-40EA-B76A-75077E118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03E372A-62FA-4EFA-9BA3-1CB5F6501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2176C-47F3-4AEF-9666-638ACD990A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960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קבוצה 65">
            <a:extLst>
              <a:ext uri="{FF2B5EF4-FFF2-40B4-BE49-F238E27FC236}">
                <a16:creationId xmlns:a16="http://schemas.microsoft.com/office/drawing/2014/main" id="{498DA945-EC51-41C7-8D90-272E2CF03A2F}"/>
              </a:ext>
            </a:extLst>
          </p:cNvPr>
          <p:cNvGrpSpPr/>
          <p:nvPr/>
        </p:nvGrpSpPr>
        <p:grpSpPr>
          <a:xfrm>
            <a:off x="1070065" y="877806"/>
            <a:ext cx="8815294" cy="4220123"/>
            <a:chOff x="1070065" y="877806"/>
            <a:chExt cx="8815294" cy="4220123"/>
          </a:xfrm>
        </p:grpSpPr>
        <p:cxnSp>
          <p:nvCxnSpPr>
            <p:cNvPr id="52" name="מחבר חץ ישר 51">
              <a:extLst>
                <a:ext uri="{FF2B5EF4-FFF2-40B4-BE49-F238E27FC236}">
                  <a16:creationId xmlns:a16="http://schemas.microsoft.com/office/drawing/2014/main" id="{22B99FD8-96E9-496E-9848-75F84A4DE20B}"/>
                </a:ext>
              </a:extLst>
            </p:cNvPr>
            <p:cNvCxnSpPr/>
            <p:nvPr/>
          </p:nvCxnSpPr>
          <p:spPr>
            <a:xfrm>
              <a:off x="7853364" y="3779056"/>
              <a:ext cx="128984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55" name="תמונה 54">
              <a:extLst>
                <a:ext uri="{FF2B5EF4-FFF2-40B4-BE49-F238E27FC236}">
                  <a16:creationId xmlns:a16="http://schemas.microsoft.com/office/drawing/2014/main" id="{461859A1-7CCC-47BA-BD0F-26C2AF3A6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2198" y="3061085"/>
              <a:ext cx="606398" cy="687251"/>
            </a:xfrm>
            <a:prstGeom prst="rect">
              <a:avLst/>
            </a:prstGeom>
          </p:spPr>
        </p:pic>
        <p:cxnSp>
          <p:nvCxnSpPr>
            <p:cNvPr id="57" name="מחבר ישר 56">
              <a:extLst>
                <a:ext uri="{FF2B5EF4-FFF2-40B4-BE49-F238E27FC236}">
                  <a16:creationId xmlns:a16="http://schemas.microsoft.com/office/drawing/2014/main" id="{77EA19D4-1AD1-4E58-A4FC-36FA78203CA5}"/>
                </a:ext>
              </a:extLst>
            </p:cNvPr>
            <p:cNvCxnSpPr>
              <a:stCxn id="4" idx="0"/>
            </p:cNvCxnSpPr>
            <p:nvPr/>
          </p:nvCxnSpPr>
          <p:spPr>
            <a:xfrm flipH="1" flipV="1">
              <a:off x="6094413" y="1059735"/>
              <a:ext cx="1" cy="1790385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מחבר חץ ישר 57">
              <a:extLst>
                <a:ext uri="{FF2B5EF4-FFF2-40B4-BE49-F238E27FC236}">
                  <a16:creationId xmlns:a16="http://schemas.microsoft.com/office/drawing/2014/main" id="{B8F7E136-B9AF-4E1F-A281-833535A95617}"/>
                </a:ext>
              </a:extLst>
            </p:cNvPr>
            <p:cNvCxnSpPr/>
            <p:nvPr/>
          </p:nvCxnSpPr>
          <p:spPr>
            <a:xfrm>
              <a:off x="6094413" y="1503148"/>
              <a:ext cx="128984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60" name="תמונה 59">
              <a:extLst>
                <a:ext uri="{FF2B5EF4-FFF2-40B4-BE49-F238E27FC236}">
                  <a16:creationId xmlns:a16="http://schemas.microsoft.com/office/drawing/2014/main" id="{0D1E6962-3C1A-4575-B0A0-458E4EBBB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6605" y="877806"/>
              <a:ext cx="551772" cy="625342"/>
            </a:xfrm>
            <a:prstGeom prst="rect">
              <a:avLst/>
            </a:prstGeom>
          </p:spPr>
        </p:pic>
        <p:cxnSp>
          <p:nvCxnSpPr>
            <p:cNvPr id="61" name="מחבר חץ ישר 60">
              <a:extLst>
                <a:ext uri="{FF2B5EF4-FFF2-40B4-BE49-F238E27FC236}">
                  <a16:creationId xmlns:a16="http://schemas.microsoft.com/office/drawing/2014/main" id="{E1C59417-A505-4D18-9FF9-5329021211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7226" y="3551265"/>
              <a:ext cx="110739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תמונה 64">
              <a:extLst>
                <a:ext uri="{FF2B5EF4-FFF2-40B4-BE49-F238E27FC236}">
                  <a16:creationId xmlns:a16="http://schemas.microsoft.com/office/drawing/2014/main" id="{D98BC617-4702-409F-91F1-C988753BE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1229" y="3017768"/>
              <a:ext cx="1038651" cy="479377"/>
            </a:xfrm>
            <a:prstGeom prst="rect">
              <a:avLst/>
            </a:prstGeom>
          </p:spPr>
        </p:pic>
        <p:grpSp>
          <p:nvGrpSpPr>
            <p:cNvPr id="7" name="קבוצה 6">
              <a:extLst>
                <a:ext uri="{FF2B5EF4-FFF2-40B4-BE49-F238E27FC236}">
                  <a16:creationId xmlns:a16="http://schemas.microsoft.com/office/drawing/2014/main" id="{51B20EC5-6FE7-4E97-A888-C4D89CAD836C}"/>
                </a:ext>
              </a:extLst>
            </p:cNvPr>
            <p:cNvGrpSpPr/>
            <p:nvPr/>
          </p:nvGrpSpPr>
          <p:grpSpPr>
            <a:xfrm>
              <a:off x="1070065" y="1942947"/>
              <a:ext cx="8815294" cy="3154982"/>
              <a:chOff x="1070065" y="1942947"/>
              <a:chExt cx="8815294" cy="3154982"/>
            </a:xfrm>
          </p:grpSpPr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5BCFD00E-BA41-4C9C-A3FF-7592ADBFC1AD}"/>
                  </a:ext>
                </a:extLst>
              </p:cNvPr>
              <p:cNvSpPr/>
              <p:nvPr/>
            </p:nvSpPr>
            <p:spPr>
              <a:xfrm>
                <a:off x="1070065" y="4978399"/>
                <a:ext cx="8815294" cy="11953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BE30A9F3-214A-4EAC-A53E-60DEC7F5F09F}"/>
                  </a:ext>
                </a:extLst>
              </p:cNvPr>
              <p:cNvSpPr/>
              <p:nvPr/>
            </p:nvSpPr>
            <p:spPr>
              <a:xfrm>
                <a:off x="1071846" y="1942947"/>
                <a:ext cx="133224" cy="31549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7" name="קבוצה 46">
              <a:extLst>
                <a:ext uri="{FF2B5EF4-FFF2-40B4-BE49-F238E27FC236}">
                  <a16:creationId xmlns:a16="http://schemas.microsoft.com/office/drawing/2014/main" id="{6F9B8857-3839-4E3E-B77B-430BE6E1E112}"/>
                </a:ext>
              </a:extLst>
            </p:cNvPr>
            <p:cNvGrpSpPr/>
            <p:nvPr/>
          </p:nvGrpSpPr>
          <p:grpSpPr>
            <a:xfrm>
              <a:off x="4335464" y="2850120"/>
              <a:ext cx="3517900" cy="2128279"/>
              <a:chOff x="3314069" y="2819400"/>
              <a:chExt cx="3517900" cy="2128279"/>
            </a:xfrm>
          </p:grpSpPr>
          <p:sp>
            <p:nvSpPr>
              <p:cNvPr id="4" name="מלבן: פינות מעוגלות 3">
                <a:extLst>
                  <a:ext uri="{FF2B5EF4-FFF2-40B4-BE49-F238E27FC236}">
                    <a16:creationId xmlns:a16="http://schemas.microsoft.com/office/drawing/2014/main" id="{19E87D98-A523-4FB0-B212-ABE37FC4C280}"/>
                  </a:ext>
                </a:extLst>
              </p:cNvPr>
              <p:cNvSpPr/>
              <p:nvPr/>
            </p:nvSpPr>
            <p:spPr>
              <a:xfrm>
                <a:off x="3314069" y="2819400"/>
                <a:ext cx="3517900" cy="17335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8" name="אליפסה 7">
                <a:extLst>
                  <a:ext uri="{FF2B5EF4-FFF2-40B4-BE49-F238E27FC236}">
                    <a16:creationId xmlns:a16="http://schemas.microsoft.com/office/drawing/2014/main" id="{693DD05C-741D-4BB3-9D58-7E5389549755}"/>
                  </a:ext>
                </a:extLst>
              </p:cNvPr>
              <p:cNvSpPr/>
              <p:nvPr/>
            </p:nvSpPr>
            <p:spPr>
              <a:xfrm>
                <a:off x="6041498" y="4583669"/>
                <a:ext cx="389579" cy="3640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" name="אליפסה 8">
                <a:extLst>
                  <a:ext uri="{FF2B5EF4-FFF2-40B4-BE49-F238E27FC236}">
                    <a16:creationId xmlns:a16="http://schemas.microsoft.com/office/drawing/2014/main" id="{E9BF2818-3EF7-4438-A9AD-6420BD8914A6}"/>
                  </a:ext>
                </a:extLst>
              </p:cNvPr>
              <p:cNvSpPr/>
              <p:nvPr/>
            </p:nvSpPr>
            <p:spPr>
              <a:xfrm>
                <a:off x="3741368" y="4583669"/>
                <a:ext cx="389579" cy="3640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pic>
            <p:nvPicPr>
              <p:cNvPr id="12" name="תמונה 11">
                <a:extLst>
                  <a:ext uri="{FF2B5EF4-FFF2-40B4-BE49-F238E27FC236}">
                    <a16:creationId xmlns:a16="http://schemas.microsoft.com/office/drawing/2014/main" id="{FABA7815-A201-412C-8B18-C840F8F1AB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5246" y="3234783"/>
                <a:ext cx="1035545" cy="902783"/>
              </a:xfrm>
              <a:prstGeom prst="rect">
                <a:avLst/>
              </a:prstGeom>
            </p:spPr>
          </p:pic>
        </p:grpSp>
        <p:grpSp>
          <p:nvGrpSpPr>
            <p:cNvPr id="46" name="קבוצה 45">
              <a:extLst>
                <a:ext uri="{FF2B5EF4-FFF2-40B4-BE49-F238E27FC236}">
                  <a16:creationId xmlns:a16="http://schemas.microsoft.com/office/drawing/2014/main" id="{44C4E1E2-6952-4F6A-B2FD-BAA00E00DC5A}"/>
                </a:ext>
              </a:extLst>
            </p:cNvPr>
            <p:cNvGrpSpPr/>
            <p:nvPr/>
          </p:nvGrpSpPr>
          <p:grpSpPr>
            <a:xfrm>
              <a:off x="1169490" y="3797232"/>
              <a:ext cx="3165973" cy="511180"/>
              <a:chOff x="2710903" y="1093562"/>
              <a:chExt cx="3165973" cy="511180"/>
            </a:xfrm>
          </p:grpSpPr>
          <p:cxnSp>
            <p:nvCxnSpPr>
              <p:cNvPr id="14" name="מחבר ישר 13">
                <a:extLst>
                  <a:ext uri="{FF2B5EF4-FFF2-40B4-BE49-F238E27FC236}">
                    <a16:creationId xmlns:a16="http://schemas.microsoft.com/office/drawing/2014/main" id="{7156734A-81C6-4C28-BBA0-E84E594F03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1038" y="1156626"/>
                <a:ext cx="205892" cy="4481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מחבר ישר 17">
                <a:extLst>
                  <a:ext uri="{FF2B5EF4-FFF2-40B4-BE49-F238E27FC236}">
                    <a16:creationId xmlns:a16="http://schemas.microsoft.com/office/drawing/2014/main" id="{E67E7E47-35AD-40B5-9886-4C8C9A1A97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6930" y="1156626"/>
                <a:ext cx="175613" cy="4481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מחבר ישר 26">
                <a:extLst>
                  <a:ext uri="{FF2B5EF4-FFF2-40B4-BE49-F238E27FC236}">
                    <a16:creationId xmlns:a16="http://schemas.microsoft.com/office/drawing/2014/main" id="{7AF9175E-B958-4C43-AC9E-B6E8C0A210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42543" y="1138017"/>
                <a:ext cx="205892" cy="4481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מחבר ישר 27">
                <a:extLst>
                  <a:ext uri="{FF2B5EF4-FFF2-40B4-BE49-F238E27FC236}">
                    <a16:creationId xmlns:a16="http://schemas.microsoft.com/office/drawing/2014/main" id="{7C178384-BC2A-45C2-885C-5C24C1CD4C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8435" y="1131961"/>
                <a:ext cx="175613" cy="4481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מחבר ישר 28">
                <a:extLst>
                  <a:ext uri="{FF2B5EF4-FFF2-40B4-BE49-F238E27FC236}">
                    <a16:creationId xmlns:a16="http://schemas.microsoft.com/office/drawing/2014/main" id="{D421253D-3645-4166-92E3-6FDFF9D869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4048" y="1125906"/>
                <a:ext cx="205892" cy="4481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מחבר ישר 29">
                <a:extLst>
                  <a:ext uri="{FF2B5EF4-FFF2-40B4-BE49-F238E27FC236}">
                    <a16:creationId xmlns:a16="http://schemas.microsoft.com/office/drawing/2014/main" id="{73347507-5304-4D04-A292-245CFBFDC0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9940" y="1125906"/>
                <a:ext cx="175613" cy="4481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מחבר ישר 30">
                <a:extLst>
                  <a:ext uri="{FF2B5EF4-FFF2-40B4-BE49-F238E27FC236}">
                    <a16:creationId xmlns:a16="http://schemas.microsoft.com/office/drawing/2014/main" id="{F463F81E-39F0-4100-94A9-E3392D3790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5553" y="1107297"/>
                <a:ext cx="205892" cy="4481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מחבר ישר 31">
                <a:extLst>
                  <a:ext uri="{FF2B5EF4-FFF2-40B4-BE49-F238E27FC236}">
                    <a16:creationId xmlns:a16="http://schemas.microsoft.com/office/drawing/2014/main" id="{81043ABD-DB2E-4837-8843-4D2E433C5D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11445" y="1101241"/>
                <a:ext cx="175613" cy="4481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מחבר ישר 32">
                <a:extLst>
                  <a:ext uri="{FF2B5EF4-FFF2-40B4-BE49-F238E27FC236}">
                    <a16:creationId xmlns:a16="http://schemas.microsoft.com/office/drawing/2014/main" id="{9C930718-7885-4C75-BA6F-4A77E7D116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4947" y="1112171"/>
                <a:ext cx="205892" cy="4481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מחבר ישר 33">
                <a:extLst>
                  <a:ext uri="{FF2B5EF4-FFF2-40B4-BE49-F238E27FC236}">
                    <a16:creationId xmlns:a16="http://schemas.microsoft.com/office/drawing/2014/main" id="{A63AAE27-469C-43DE-A434-CE511DCDEF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80839" y="1112171"/>
                <a:ext cx="175613" cy="4481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מחבר ישר 34">
                <a:extLst>
                  <a:ext uri="{FF2B5EF4-FFF2-40B4-BE49-F238E27FC236}">
                    <a16:creationId xmlns:a16="http://schemas.microsoft.com/office/drawing/2014/main" id="{9874D635-1CA5-4B9D-A059-49B0FD8DCF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6452" y="1099618"/>
                <a:ext cx="205892" cy="4481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מחבר ישר 35">
                <a:extLst>
                  <a:ext uri="{FF2B5EF4-FFF2-40B4-BE49-F238E27FC236}">
                    <a16:creationId xmlns:a16="http://schemas.microsoft.com/office/drawing/2014/main" id="{2E0F010A-827D-4F3A-A619-691C8D58CA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62344" y="1093562"/>
                <a:ext cx="175613" cy="4481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מחבר ישר 36">
                <a:extLst>
                  <a:ext uri="{FF2B5EF4-FFF2-40B4-BE49-F238E27FC236}">
                    <a16:creationId xmlns:a16="http://schemas.microsoft.com/office/drawing/2014/main" id="{0238D8B4-9CF0-4F3F-8E46-BEBB795C37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5458" y="1251892"/>
                <a:ext cx="133223" cy="29584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מחבר ישר 39">
                <a:extLst>
                  <a:ext uri="{FF2B5EF4-FFF2-40B4-BE49-F238E27FC236}">
                    <a16:creationId xmlns:a16="http://schemas.microsoft.com/office/drawing/2014/main" id="{FBE9DD01-4026-4E2C-BFCA-2569646BAC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6805" y="1366837"/>
                <a:ext cx="144899" cy="23141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מחבר ישר 41">
                <a:extLst>
                  <a:ext uri="{FF2B5EF4-FFF2-40B4-BE49-F238E27FC236}">
                    <a16:creationId xmlns:a16="http://schemas.microsoft.com/office/drawing/2014/main" id="{662B78A6-26F8-4A4D-B475-238E3A9C5A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0903" y="1380684"/>
                <a:ext cx="31590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מחבר ישר 43">
                <a:extLst>
                  <a:ext uri="{FF2B5EF4-FFF2-40B4-BE49-F238E27FC236}">
                    <a16:creationId xmlns:a16="http://schemas.microsoft.com/office/drawing/2014/main" id="{9DA61EF0-1ACC-4155-8DDC-04886B3F7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911" y="1268569"/>
                <a:ext cx="309965" cy="88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9768086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D471C708F6D6964AB0EDDBCDF76A6732" ma:contentTypeVersion="15" ma:contentTypeDescription="צור מסמך חדש." ma:contentTypeScope="" ma:versionID="6b8186a42d65e89c01943d70a21464c9">
  <xsd:schema xmlns:xsd="http://www.w3.org/2001/XMLSchema" xmlns:xs="http://www.w3.org/2001/XMLSchema" xmlns:p="http://schemas.microsoft.com/office/2006/metadata/properties" xmlns:ns3="1c23c89c-c8cd-4927-a0e9-07dea33e952a" xmlns:ns4="a9c6c279-1c05-4563-9681-bb07e85b1e95" targetNamespace="http://schemas.microsoft.com/office/2006/metadata/properties" ma:root="true" ma:fieldsID="2968476f535c9104d61c8ac333c7a71f" ns3:_="" ns4:_="">
    <xsd:import namespace="1c23c89c-c8cd-4927-a0e9-07dea33e952a"/>
    <xsd:import namespace="a9c6c279-1c05-4563-9681-bb07e85b1e9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23c89c-c8cd-4927-a0e9-07dea33e952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משותף עם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משותף עם פרטים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של רמז לשיתוף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שותף לאחרונה לפי משתמש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שותף לאחרונה לפי זמן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6c279-1c05-4563-9681-bb07e85b1e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D17AB9-D528-4E09-AA3A-972FE4F9F1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23c89c-c8cd-4927-a0e9-07dea33e952a"/>
    <ds:schemaRef ds:uri="a9c6c279-1c05-4563-9681-bb07e85b1e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2E9FE1-F620-4D4B-A706-89DF525083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7A28D2-B3AC-4F5E-B778-C88BC9C6613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noam hason</dc:creator>
  <cp:lastModifiedBy>noam hason</cp:lastModifiedBy>
  <cp:revision>3</cp:revision>
  <dcterms:created xsi:type="dcterms:W3CDTF">2020-06-11T13:47:23Z</dcterms:created>
  <dcterms:modified xsi:type="dcterms:W3CDTF">2020-06-14T08:15:13Z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0x010100D471C708F6D6964AB0EDDBCDF76A6732</vt:lpwstr>
  </property>
</Properties>
</file>