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74" r:id="rId7"/>
    <p:sldId id="259" r:id="rId8"/>
    <p:sldId id="269" r:id="rId9"/>
    <p:sldId id="270" r:id="rId10"/>
    <p:sldId id="271" r:id="rId11"/>
    <p:sldId id="261"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32" autoAdjust="0"/>
  </p:normalViewPr>
  <p:slideViewPr>
    <p:cSldViewPr snapToGrid="0">
      <p:cViewPr varScale="1">
        <p:scale>
          <a:sx n="114" d="100"/>
          <a:sy n="114" d="100"/>
        </p:scale>
        <p:origin x="414" y="4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294370251814615E-2"/>
          <c:y val="6.5480868372127007E-2"/>
          <c:w val="0.9507056297481854"/>
          <c:h val="0.79865717324413632"/>
        </c:manualLayout>
      </c:layout>
      <c:barChart>
        <c:barDir val="col"/>
        <c:grouping val="clustered"/>
        <c:varyColors val="0"/>
        <c:ser>
          <c:idx val="0"/>
          <c:order val="0"/>
          <c:tx>
            <c:strRef>
              <c:f>Sheet1!$B$1</c:f>
              <c:strCache>
                <c:ptCount val="1"/>
                <c:pt idx="0">
                  <c:v>Train_Score</c:v>
                </c:pt>
              </c:strCache>
            </c:strRef>
          </c:tx>
          <c:spPr>
            <a:solidFill>
              <a:schemeClr val="accent6">
                <a:shade val="80000"/>
                <a:satMod val="150000"/>
              </a:schemeClr>
            </a:solidFill>
            <a:ln>
              <a:noFill/>
            </a:ln>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he-IL"/>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Resnet 34</c:v>
                </c:pt>
                <c:pt idx="1">
                  <c:v>Wide_resnet50_2 Pre-Trained</c:v>
                </c:pt>
                <c:pt idx="2">
                  <c:v>Wide_resnet50_2</c:v>
                </c:pt>
                <c:pt idx="3">
                  <c:v>Resnext50_32x4d</c:v>
                </c:pt>
              </c:strCache>
            </c:strRef>
          </c:cat>
          <c:val>
            <c:numRef>
              <c:f>Sheet1!$B$2:$B$5</c:f>
              <c:numCache>
                <c:formatCode>0.000</c:formatCode>
                <c:ptCount val="4"/>
                <c:pt idx="0">
                  <c:v>0.85</c:v>
                </c:pt>
                <c:pt idx="1">
                  <c:v>0.95</c:v>
                </c:pt>
                <c:pt idx="2">
                  <c:v>0.83399999999999996</c:v>
                </c:pt>
                <c:pt idx="3">
                  <c:v>0.86599999999999999</c:v>
                </c:pt>
              </c:numCache>
            </c:numRef>
          </c:val>
          <c:extLst>
            <c:ext xmlns:c16="http://schemas.microsoft.com/office/drawing/2014/chart" uri="{C3380CC4-5D6E-409C-BE32-E72D297353CC}">
              <c16:uniqueId val="{00000000-0D15-46E3-BA13-B688F0763B94}"/>
            </c:ext>
          </c:extLst>
        </c:ser>
        <c:ser>
          <c:idx val="1"/>
          <c:order val="1"/>
          <c:tx>
            <c:strRef>
              <c:f>Sheet1!$C$1</c:f>
              <c:strCache>
                <c:ptCount val="1"/>
                <c:pt idx="0">
                  <c:v>Validation_Score</c:v>
                </c:pt>
              </c:strCache>
            </c:strRef>
          </c:tx>
          <c:spPr>
            <a:solidFill>
              <a:schemeClr val="accent5">
                <a:shade val="80000"/>
                <a:satMod val="150000"/>
              </a:schemeClr>
            </a:solidFill>
            <a:ln>
              <a:noFill/>
            </a:ln>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he-IL"/>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Resnet 34</c:v>
                </c:pt>
                <c:pt idx="1">
                  <c:v>Wide_resnet50_2 Pre-Trained</c:v>
                </c:pt>
                <c:pt idx="2">
                  <c:v>Wide_resnet50_2</c:v>
                </c:pt>
                <c:pt idx="3">
                  <c:v>Resnext50_32x4d</c:v>
                </c:pt>
              </c:strCache>
            </c:strRef>
          </c:cat>
          <c:val>
            <c:numRef>
              <c:f>Sheet1!$C$2:$C$5</c:f>
              <c:numCache>
                <c:formatCode>0.000</c:formatCode>
                <c:ptCount val="4"/>
                <c:pt idx="0">
                  <c:v>0.86</c:v>
                </c:pt>
                <c:pt idx="1">
                  <c:v>0.91</c:v>
                </c:pt>
                <c:pt idx="2">
                  <c:v>0.84599999999999997</c:v>
                </c:pt>
                <c:pt idx="3">
                  <c:v>0.87</c:v>
                </c:pt>
              </c:numCache>
            </c:numRef>
          </c:val>
          <c:extLst>
            <c:ext xmlns:c16="http://schemas.microsoft.com/office/drawing/2014/chart" uri="{C3380CC4-5D6E-409C-BE32-E72D297353CC}">
              <c16:uniqueId val="{00000001-0D15-46E3-BA13-B688F0763B94}"/>
            </c:ext>
          </c:extLst>
        </c:ser>
        <c:ser>
          <c:idx val="2"/>
          <c:order val="2"/>
          <c:tx>
            <c:strRef>
              <c:f>Sheet1!$D$1</c:f>
              <c:strCache>
                <c:ptCount val="1"/>
                <c:pt idx="0">
                  <c:v>Kaggle_Score</c:v>
                </c:pt>
              </c:strCache>
            </c:strRef>
          </c:tx>
          <c:spPr>
            <a:solidFill>
              <a:schemeClr val="accent4">
                <a:shade val="80000"/>
                <a:satMod val="150000"/>
              </a:schemeClr>
            </a:solidFill>
            <a:ln>
              <a:noFill/>
            </a:ln>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he-IL"/>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Resnet 34</c:v>
                </c:pt>
                <c:pt idx="1">
                  <c:v>Wide_resnet50_2 Pre-Trained</c:v>
                </c:pt>
                <c:pt idx="2">
                  <c:v>Wide_resnet50_2</c:v>
                </c:pt>
                <c:pt idx="3">
                  <c:v>Resnext50_32x4d</c:v>
                </c:pt>
              </c:strCache>
            </c:strRef>
          </c:cat>
          <c:val>
            <c:numRef>
              <c:f>Sheet1!$D$2:$D$5</c:f>
              <c:numCache>
                <c:formatCode>0.000</c:formatCode>
                <c:ptCount val="4"/>
                <c:pt idx="0">
                  <c:v>0.74</c:v>
                </c:pt>
                <c:pt idx="1">
                  <c:v>0.78600000000000003</c:v>
                </c:pt>
                <c:pt idx="2">
                  <c:v>0.67</c:v>
                </c:pt>
                <c:pt idx="3">
                  <c:v>0.76</c:v>
                </c:pt>
              </c:numCache>
            </c:numRef>
          </c:val>
          <c:extLst>
            <c:ext xmlns:c16="http://schemas.microsoft.com/office/drawing/2014/chart" uri="{C3380CC4-5D6E-409C-BE32-E72D297353CC}">
              <c16:uniqueId val="{00000002-0D15-46E3-BA13-B688F0763B94}"/>
            </c:ext>
          </c:extLst>
        </c:ser>
        <c:dLbls>
          <c:showLegendKey val="0"/>
          <c:showVal val="0"/>
          <c:showCatName val="0"/>
          <c:showSerName val="0"/>
          <c:showPercent val="0"/>
          <c:showBubbleSize val="0"/>
        </c:dLbls>
        <c:gapWidth val="100"/>
        <c:overlap val="-24"/>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he-IL"/>
          </a:p>
        </c:txPr>
        <c:crossAx val="40955887"/>
        <c:crosses val="autoZero"/>
        <c:auto val="1"/>
        <c:lblAlgn val="ctr"/>
        <c:lblOffset val="100"/>
        <c:noMultiLvlLbl val="0"/>
      </c:catAx>
      <c:valAx>
        <c:axId val="40955887"/>
        <c:scaling>
          <c:orientation val="minMax"/>
          <c:max val="1"/>
          <c:min val="0.60000000000000009"/>
        </c:scaling>
        <c:delete val="0"/>
        <c:axPos val="l"/>
        <c:majorGridlines>
          <c:spPr>
            <a:ln w="9525" cap="flat" cmpd="sng" algn="ctr">
              <a:solidFill>
                <a:schemeClr val="tx2">
                  <a:lumMod val="15000"/>
                  <a:lumOff val="85000"/>
                </a:schemeClr>
              </a:solidFill>
              <a:round/>
            </a:ln>
            <a:effectLst/>
          </c:spPr>
        </c:majorGridlines>
        <c:numFmt formatCode="0.00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he-IL"/>
          </a:p>
        </c:txPr>
        <c:crossAx val="40942159"/>
        <c:crosses val="autoZero"/>
        <c:crossBetween val="between"/>
        <c:majorUnit val="4.0000000000000008E-2"/>
      </c:valAx>
      <c:spPr>
        <a:noFill/>
        <a:ln>
          <a:noFill/>
        </a:ln>
        <a:effectLst/>
      </c:spPr>
    </c:plotArea>
    <c:legend>
      <c:legendPos val="b"/>
      <c:layout>
        <c:manualLayout>
          <c:xMode val="edge"/>
          <c:yMode val="edge"/>
          <c:x val="0.60791171962029533"/>
          <c:y val="6.6288878244420623E-3"/>
          <c:w val="0.37482160379420582"/>
          <c:h val="5.251962686627750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022A2D-42FA-4553-8772-8DAE87B76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FDD895D-FAE0-4BCC-A867-FF4B70D9B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8A188-91E3-4091-B70E-E1E6D807C522}" type="datetimeFigureOut">
              <a:rPr lang="en-US" smtClean="0"/>
              <a:t>02-Aug-21</a:t>
            </a:fld>
            <a:endParaRPr lang="en-US" dirty="0"/>
          </a:p>
        </p:txBody>
      </p:sp>
      <p:sp>
        <p:nvSpPr>
          <p:cNvPr id="4" name="Footer Placeholder 3">
            <a:extLst>
              <a:ext uri="{FF2B5EF4-FFF2-40B4-BE49-F238E27FC236}">
                <a16:creationId xmlns:a16="http://schemas.microsoft.com/office/drawing/2014/main" id="{4C4706EC-595E-4FD0-9EC4-968864CC9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699D8E-A980-43D3-BFB9-0812FFA36A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4EE72E-E5A5-44ED-A736-DB8D8EE9B4C6}" type="slidenum">
              <a:rPr lang="en-US" smtClean="0"/>
              <a:t>‹#›</a:t>
            </a:fld>
            <a:endParaRPr lang="en-US" dirty="0"/>
          </a:p>
        </p:txBody>
      </p:sp>
    </p:spTree>
    <p:extLst>
      <p:ext uri="{BB962C8B-B14F-4D97-AF65-F5344CB8AC3E}">
        <p14:creationId xmlns:p14="http://schemas.microsoft.com/office/powerpoint/2010/main" val="3946174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2412-B176-4E06-823F-C66FEB3E21FB}" type="datetimeFigureOut">
              <a:rPr lang="en-US" smtClean="0"/>
              <a:t>02-Aug-21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42FC2-A162-47B3-989B-571A62414964}" type="slidenum">
              <a:rPr lang="en-US" smtClean="0"/>
              <a:t>‹#›</a:t>
            </a:fld>
            <a:endParaRPr lang="en-US" dirty="0"/>
          </a:p>
        </p:txBody>
      </p:sp>
    </p:spTree>
    <p:extLst>
      <p:ext uri="{BB962C8B-B14F-4D97-AF65-F5344CB8AC3E}">
        <p14:creationId xmlns:p14="http://schemas.microsoft.com/office/powerpoint/2010/main" val="389132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8</a:t>
            </a:fld>
            <a:endParaRPr lang="en-US" dirty="0"/>
          </a:p>
        </p:txBody>
      </p:sp>
    </p:spTree>
    <p:extLst>
      <p:ext uri="{BB962C8B-B14F-4D97-AF65-F5344CB8AC3E}">
        <p14:creationId xmlns:p14="http://schemas.microsoft.com/office/powerpoint/2010/main" val="134862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C47B699-08C0-4851-8BAE-384C14E4E049}"/>
              </a:ext>
            </a:extLst>
          </p:cNvPr>
          <p:cNvSpPr>
            <a:spLocks noGrp="1"/>
          </p:cNvSpPr>
          <p:nvPr>
            <p:ph type="ctrTitle"/>
          </p:nvPr>
        </p:nvSpPr>
        <p:spPr>
          <a:xfrm>
            <a:off x="7766050" y="1079500"/>
            <a:ext cx="3884962" cy="2138400"/>
          </a:xfrm>
        </p:spPr>
        <p:txBody>
          <a:bodyPr anchor="b"/>
          <a:lstStyle>
            <a:lvl1pPr algn="ctr">
              <a:defRPr/>
            </a:lvl1pPr>
          </a:lstStyle>
          <a:p>
            <a:r>
              <a:rPr lang="en-US"/>
              <a:t>Click to edit Master title style</a:t>
            </a:r>
            <a:endParaRPr lang="en-US" dirty="0"/>
          </a:p>
        </p:txBody>
      </p:sp>
      <p:sp>
        <p:nvSpPr>
          <p:cNvPr id="15" name="Subtitle 2">
            <a:extLst>
              <a:ext uri="{FF2B5EF4-FFF2-40B4-BE49-F238E27FC236}">
                <a16:creationId xmlns:a16="http://schemas.microsoft.com/office/drawing/2014/main" id="{B84917A2-B37A-4655-9D10-50C6FD698FA2}"/>
              </a:ext>
            </a:extLst>
          </p:cNvPr>
          <p:cNvSpPr>
            <a:spLocks noGrp="1"/>
          </p:cNvSpPr>
          <p:nvPr>
            <p:ph type="subTitle" idx="1"/>
          </p:nvPr>
        </p:nvSpPr>
        <p:spPr>
          <a:xfrm>
            <a:off x="7766051" y="4113213"/>
            <a:ext cx="3884961" cy="1655762"/>
          </a:xfrm>
        </p:spPr>
        <p:txBody>
          <a:bodyPr>
            <a:normAutofit/>
          </a:bodyPr>
          <a:lstStyle>
            <a:lvl1pPr marL="0" indent="0" algn="ctr">
              <a:buNone/>
              <a:defRPr sz="2400" i="1"/>
            </a:lvl1pPr>
          </a:lstStyle>
          <a:p>
            <a:r>
              <a:rPr lang="en-US"/>
              <a:t>Click to edit Master subtitle style</a:t>
            </a:r>
            <a:endParaRPr lang="en-US" dirty="0"/>
          </a:p>
        </p:txBody>
      </p:sp>
      <p:cxnSp>
        <p:nvCxnSpPr>
          <p:cNvPr id="23" name="Straight Connector 22">
            <a:extLst>
              <a:ext uri="{FF2B5EF4-FFF2-40B4-BE49-F238E27FC236}">
                <a16:creationId xmlns:a16="http://schemas.microsoft.com/office/drawing/2014/main" id="{88EE5317-4FED-4CB5-85EE-6DAD46C28417}"/>
              </a:ext>
              <a:ext uri="{C183D7F6-B498-43B3-948B-1728B52AA6E4}">
                <adec:decorative xmlns:adec="http://schemas.microsoft.com/office/drawing/2017/decorative" val="1"/>
              </a:ext>
            </a:extLst>
          </p:cNvPr>
          <p:cNvCxnSpPr>
            <a:cxnSpLocks/>
          </p:cNvCxnSpPr>
          <p:nvPr userDrawn="1"/>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22C5EA6D-CE5E-44F2-95E5-1E87F504AD30}"/>
              </a:ext>
            </a:extLst>
          </p:cNvPr>
          <p:cNvSpPr>
            <a:spLocks noGrp="1"/>
          </p:cNvSpPr>
          <p:nvPr>
            <p:ph type="pic" sz="quarter" idx="13" hasCustomPrompt="1"/>
          </p:nvPr>
        </p:nvSpPr>
        <p:spPr>
          <a:xfrm>
            <a:off x="541338" y="539750"/>
            <a:ext cx="6670675" cy="575945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12471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FC5AD6-5EA9-4D31-BA29-EE3AABE22325}"/>
              </a:ext>
            </a:extLst>
          </p:cNvPr>
          <p:cNvSpPr>
            <a:spLocks noGrp="1"/>
          </p:cNvSpPr>
          <p:nvPr>
            <p:ph type="title"/>
          </p:nvPr>
        </p:nvSpPr>
        <p:spPr>
          <a:xfrm>
            <a:off x="1082675" y="531815"/>
            <a:ext cx="10026650" cy="696910"/>
          </a:xfrm>
        </p:spPr>
        <p:txBody>
          <a:bodyPr wrap="square" anchor="b" anchorCtr="0">
            <a:normAutofit/>
          </a:bodyPr>
          <a:lstStyle>
            <a:lvl1pPr algn="ctr">
              <a:defRPr/>
            </a:lvl1pPr>
          </a:lstStyle>
          <a:p>
            <a:pPr algn="ctr"/>
            <a:r>
              <a:rPr lang="en-US"/>
              <a:t>Click to edit Master title style</a:t>
            </a:r>
            <a:endParaRPr lang="en-US" dirty="0"/>
          </a:p>
        </p:txBody>
      </p:sp>
      <p:cxnSp>
        <p:nvCxnSpPr>
          <p:cNvPr id="8" name="Straight Connector 7">
            <a:extLst>
              <a:ext uri="{FF2B5EF4-FFF2-40B4-BE49-F238E27FC236}">
                <a16:creationId xmlns:a16="http://schemas.microsoft.com/office/drawing/2014/main" id="{51664AFF-309D-433B-B3F0-84A98A207C67}"/>
              </a:ext>
              <a:ext uri="{C183D7F6-B498-43B3-948B-1728B52AA6E4}">
                <adec:decorative xmlns:adec="http://schemas.microsoft.com/office/drawing/2017/decorative"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3">
            <a:extLst>
              <a:ext uri="{FF2B5EF4-FFF2-40B4-BE49-F238E27FC236}">
                <a16:creationId xmlns:a16="http://schemas.microsoft.com/office/drawing/2014/main" id="{11FC24B6-E967-42A6-8F96-DBB1BFE196E5}"/>
              </a:ext>
            </a:extLst>
          </p:cNvPr>
          <p:cNvSpPr>
            <a:spLocks noGrp="1"/>
          </p:cNvSpPr>
          <p:nvPr>
            <p:ph type="body" sz="quarter" idx="13" hasCustomPrompt="1"/>
          </p:nvPr>
        </p:nvSpPr>
        <p:spPr>
          <a:xfrm>
            <a:off x="1664793" y="2119211"/>
            <a:ext cx="4360512" cy="552450"/>
          </a:xfrm>
        </p:spPr>
        <p:txBody>
          <a:bodyPr>
            <a:normAutofit/>
          </a:bodyPr>
          <a:lstStyle>
            <a:lvl1pPr marL="0" indent="0">
              <a:buNone/>
              <a:defRPr sz="2400" b="1">
                <a:solidFill>
                  <a:schemeClr val="accent5">
                    <a:lumMod val="60000"/>
                    <a:lumOff val="40000"/>
                  </a:schemeClr>
                </a:solidFill>
                <a:effectLst/>
                <a:latin typeface="+mn-lt"/>
              </a:defRPr>
            </a:lvl1pPr>
          </a:lstStyle>
          <a:p>
            <a:pPr lvl="0"/>
            <a:r>
              <a:rPr lang="en-US" dirty="0"/>
              <a:t>Click to add subtitle</a:t>
            </a:r>
          </a:p>
        </p:txBody>
      </p:sp>
      <p:sp>
        <p:nvSpPr>
          <p:cNvPr id="22" name="Text Placeholder 25">
            <a:extLst>
              <a:ext uri="{FF2B5EF4-FFF2-40B4-BE49-F238E27FC236}">
                <a16:creationId xmlns:a16="http://schemas.microsoft.com/office/drawing/2014/main" id="{227584E0-1796-45AE-A691-1918676D9CD4}"/>
              </a:ext>
            </a:extLst>
          </p:cNvPr>
          <p:cNvSpPr>
            <a:spLocks noGrp="1"/>
          </p:cNvSpPr>
          <p:nvPr>
            <p:ph type="body" sz="quarter" idx="14" hasCustomPrompt="1"/>
          </p:nvPr>
        </p:nvSpPr>
        <p:spPr>
          <a:xfrm>
            <a:off x="1664443" y="2671626"/>
            <a:ext cx="4360862"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23" name="Text Placeholder 23">
            <a:extLst>
              <a:ext uri="{FF2B5EF4-FFF2-40B4-BE49-F238E27FC236}">
                <a16:creationId xmlns:a16="http://schemas.microsoft.com/office/drawing/2014/main" id="{C7E3698B-A426-409C-94D0-F06ECD410B0A}"/>
              </a:ext>
            </a:extLst>
          </p:cNvPr>
          <p:cNvSpPr>
            <a:spLocks noGrp="1"/>
          </p:cNvSpPr>
          <p:nvPr>
            <p:ph type="body" sz="quarter" idx="15" hasCustomPrompt="1"/>
          </p:nvPr>
        </p:nvSpPr>
        <p:spPr>
          <a:xfrm>
            <a:off x="6359649" y="2119211"/>
            <a:ext cx="4360512" cy="552450"/>
          </a:xfrm>
        </p:spPr>
        <p:txBody>
          <a:bodyPr>
            <a:normAutofit/>
          </a:bodyPr>
          <a:lstStyle>
            <a:lvl1pPr marL="0" indent="0">
              <a:buNone/>
              <a:defRPr sz="2400" b="1">
                <a:solidFill>
                  <a:schemeClr val="accent5">
                    <a:lumMod val="60000"/>
                    <a:lumOff val="40000"/>
                  </a:schemeClr>
                </a:solidFill>
                <a:effectLst/>
                <a:latin typeface="+mn-lt"/>
              </a:defRPr>
            </a:lvl1pPr>
          </a:lstStyle>
          <a:p>
            <a:pPr lvl="0"/>
            <a:r>
              <a:rPr lang="en-US" dirty="0"/>
              <a:t>Click to add subtitle</a:t>
            </a:r>
          </a:p>
        </p:txBody>
      </p:sp>
      <p:sp>
        <p:nvSpPr>
          <p:cNvPr id="24" name="Text Placeholder 25">
            <a:extLst>
              <a:ext uri="{FF2B5EF4-FFF2-40B4-BE49-F238E27FC236}">
                <a16:creationId xmlns:a16="http://schemas.microsoft.com/office/drawing/2014/main" id="{D2F2C5F3-51E6-4531-9805-221591315C3D}"/>
              </a:ext>
            </a:extLst>
          </p:cNvPr>
          <p:cNvSpPr>
            <a:spLocks noGrp="1"/>
          </p:cNvSpPr>
          <p:nvPr>
            <p:ph type="body" sz="quarter" idx="16" hasCustomPrompt="1"/>
          </p:nvPr>
        </p:nvSpPr>
        <p:spPr>
          <a:xfrm>
            <a:off x="6359299" y="2671626"/>
            <a:ext cx="4360862"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p:spPr>
        <p:txBody>
          <a:bodyPr/>
          <a:lstStyle>
            <a:lvl1pPr>
              <a:defRPr/>
            </a:lvl1pPr>
          </a:lstStyle>
          <a:p>
            <a:pPr>
              <a:defRPr/>
            </a:pP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18" name="Group 17">
            <a:extLst>
              <a:ext uri="{FF2B5EF4-FFF2-40B4-BE49-F238E27FC236}">
                <a16:creationId xmlns:a16="http://schemas.microsoft.com/office/drawing/2014/main" id="{6E9465D8-1640-4D12-B086-59416AFCBBEE}"/>
              </a:ext>
              <a:ext uri="{C183D7F6-B498-43B3-948B-1728B52AA6E4}">
                <adec:decorative xmlns:adec="http://schemas.microsoft.com/office/drawing/2017/decorative" val="1"/>
              </a:ext>
            </a:extLst>
          </p:cNvPr>
          <p:cNvGrpSpPr/>
          <p:nvPr userDrawn="1"/>
        </p:nvGrpSpPr>
        <p:grpSpPr>
          <a:xfrm rot="5400000">
            <a:off x="3072531" y="-2496283"/>
            <a:ext cx="6034235" cy="11610702"/>
            <a:chOff x="443748" y="446254"/>
            <a:chExt cx="3330000" cy="5760000"/>
          </a:xfrm>
        </p:grpSpPr>
        <p:sp>
          <p:nvSpPr>
            <p:cNvPr id="13" name="Rectangle 5">
              <a:extLst>
                <a:ext uri="{FF2B5EF4-FFF2-40B4-BE49-F238E27FC236}">
                  <a16:creationId xmlns:a16="http://schemas.microsoft.com/office/drawing/2014/main" id="{E7BE05B2-64AC-4F56-A098-D3A324E9DE8B}"/>
                </a:ext>
                <a:ext uri="{C183D7F6-B498-43B3-948B-1728B52AA6E4}">
                  <adec:decorative xmlns:adec="http://schemas.microsoft.com/office/drawing/2017/decorative"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5">
              <a:extLst>
                <a:ext uri="{FF2B5EF4-FFF2-40B4-BE49-F238E27FC236}">
                  <a16:creationId xmlns:a16="http://schemas.microsoft.com/office/drawing/2014/main" id="{CFB6CFD5-710B-4FF7-B75B-0174B9B72177}"/>
                </a:ext>
                <a:ext uri="{C183D7F6-B498-43B3-948B-1728B52AA6E4}">
                  <adec:decorative xmlns:adec="http://schemas.microsoft.com/office/drawing/2017/decorative"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alpha val="70000"/>
                  </a:schemeClr>
                </a:solidFill>
              </a:endParaRPr>
            </a:p>
          </p:txBody>
        </p:sp>
        <p:sp>
          <p:nvSpPr>
            <p:cNvPr id="17" name="Rectangle 5">
              <a:extLst>
                <a:ext uri="{FF2B5EF4-FFF2-40B4-BE49-F238E27FC236}">
                  <a16:creationId xmlns:a16="http://schemas.microsoft.com/office/drawing/2014/main" id="{66A28EB2-7446-4114-8BD6-4CB90B849571}"/>
                </a:ext>
                <a:ext uri="{C183D7F6-B498-43B3-948B-1728B52AA6E4}">
                  <adec:decorative xmlns:adec="http://schemas.microsoft.com/office/drawing/2017/decorative"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506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A6CE13-49E5-47C2-B720-1F236BBB57BE}"/>
              </a:ext>
            </a:extLst>
          </p:cNvPr>
          <p:cNvSpPr>
            <a:spLocks noGrp="1"/>
          </p:cNvSpPr>
          <p:nvPr>
            <p:ph type="title"/>
          </p:nvPr>
        </p:nvSpPr>
        <p:spPr>
          <a:xfrm>
            <a:off x="1082675" y="531815"/>
            <a:ext cx="10026650" cy="696910"/>
          </a:xfrm>
        </p:spPr>
        <p:txBody>
          <a:bodyPr wrap="square" anchor="b" anchorCtr="0">
            <a:normAutofit/>
          </a:bodyPr>
          <a:lstStyle>
            <a:lvl1pPr algn="ctr">
              <a:defRPr/>
            </a:lvl1pPr>
          </a:lstStyle>
          <a:p>
            <a:pPr algn="ctr"/>
            <a:r>
              <a:rPr lang="en-US"/>
              <a:t>Click to edit Master title style</a:t>
            </a:r>
            <a:endParaRPr lang="en-US" dirty="0"/>
          </a:p>
        </p:txBody>
      </p:sp>
      <p:cxnSp>
        <p:nvCxnSpPr>
          <p:cNvPr id="8" name="Straight Connector 7">
            <a:extLst>
              <a:ext uri="{FF2B5EF4-FFF2-40B4-BE49-F238E27FC236}">
                <a16:creationId xmlns:a16="http://schemas.microsoft.com/office/drawing/2014/main" id="{CBA75683-8D5A-4D7B-AA95-90826766FE43}"/>
              </a:ext>
              <a:ext uri="{C183D7F6-B498-43B3-948B-1728B52AA6E4}">
                <adec:decorative xmlns:adec="http://schemas.microsoft.com/office/drawing/2017/decorative"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 Placeholder 23">
            <a:extLst>
              <a:ext uri="{FF2B5EF4-FFF2-40B4-BE49-F238E27FC236}">
                <a16:creationId xmlns:a16="http://schemas.microsoft.com/office/drawing/2014/main" id="{0014AA73-5311-4055-A626-89D8E23FFD9E}"/>
              </a:ext>
            </a:extLst>
          </p:cNvPr>
          <p:cNvSpPr>
            <a:spLocks noGrp="1"/>
          </p:cNvSpPr>
          <p:nvPr>
            <p:ph type="body" sz="quarter" idx="13" hasCustomPrompt="1"/>
          </p:nvPr>
        </p:nvSpPr>
        <p:spPr>
          <a:xfrm>
            <a:off x="1001992"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29" name="Text Placeholder 25">
            <a:extLst>
              <a:ext uri="{FF2B5EF4-FFF2-40B4-BE49-F238E27FC236}">
                <a16:creationId xmlns:a16="http://schemas.microsoft.com/office/drawing/2014/main" id="{929F4BD4-95C1-49C1-8ADF-A14CD567582E}"/>
              </a:ext>
            </a:extLst>
          </p:cNvPr>
          <p:cNvSpPr>
            <a:spLocks noGrp="1"/>
          </p:cNvSpPr>
          <p:nvPr>
            <p:ph type="body" sz="quarter" idx="14" hasCustomPrompt="1"/>
          </p:nvPr>
        </p:nvSpPr>
        <p:spPr>
          <a:xfrm>
            <a:off x="1001641" y="2664768"/>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48" name="Text Placeholder 23">
            <a:extLst>
              <a:ext uri="{FF2B5EF4-FFF2-40B4-BE49-F238E27FC236}">
                <a16:creationId xmlns:a16="http://schemas.microsoft.com/office/drawing/2014/main" id="{92C6830C-1F44-4F12-B457-A08A9A6E53A0}"/>
              </a:ext>
            </a:extLst>
          </p:cNvPr>
          <p:cNvSpPr>
            <a:spLocks noGrp="1"/>
          </p:cNvSpPr>
          <p:nvPr>
            <p:ph type="body" sz="quarter" idx="19" hasCustomPrompt="1"/>
          </p:nvPr>
        </p:nvSpPr>
        <p:spPr>
          <a:xfrm>
            <a:off x="4453829"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31" name="Text Placeholder 25">
            <a:extLst>
              <a:ext uri="{FF2B5EF4-FFF2-40B4-BE49-F238E27FC236}">
                <a16:creationId xmlns:a16="http://schemas.microsoft.com/office/drawing/2014/main" id="{631066C0-5869-41D5-A6B8-519CA72AC03D}"/>
              </a:ext>
            </a:extLst>
          </p:cNvPr>
          <p:cNvSpPr>
            <a:spLocks noGrp="1"/>
          </p:cNvSpPr>
          <p:nvPr>
            <p:ph type="body" sz="quarter" idx="16" hasCustomPrompt="1"/>
          </p:nvPr>
        </p:nvSpPr>
        <p:spPr>
          <a:xfrm>
            <a:off x="4453478" y="2664768"/>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49" name="Text Placeholder 23">
            <a:extLst>
              <a:ext uri="{FF2B5EF4-FFF2-40B4-BE49-F238E27FC236}">
                <a16:creationId xmlns:a16="http://schemas.microsoft.com/office/drawing/2014/main" id="{A05C520D-F031-4A59-B3AB-15CD169C1B91}"/>
              </a:ext>
            </a:extLst>
          </p:cNvPr>
          <p:cNvSpPr>
            <a:spLocks noGrp="1"/>
          </p:cNvSpPr>
          <p:nvPr>
            <p:ph type="body" sz="quarter" idx="20" hasCustomPrompt="1"/>
          </p:nvPr>
        </p:nvSpPr>
        <p:spPr>
          <a:xfrm>
            <a:off x="7905931"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918F424D-F90F-4352-B45D-8E23B4BA148F}"/>
              </a:ext>
            </a:extLst>
          </p:cNvPr>
          <p:cNvSpPr>
            <a:spLocks noGrp="1"/>
          </p:cNvSpPr>
          <p:nvPr>
            <p:ph type="body" sz="quarter" idx="18" hasCustomPrompt="1"/>
          </p:nvPr>
        </p:nvSpPr>
        <p:spPr>
          <a:xfrm>
            <a:off x="7905666" y="2651053"/>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9" name="Date Placeholder 3">
            <a:extLst>
              <a:ext uri="{FF2B5EF4-FFF2-40B4-BE49-F238E27FC236}">
                <a16:creationId xmlns:a16="http://schemas.microsoft.com/office/drawing/2014/main" id="{6CF1492E-55F0-4EDA-9C49-A4A834F401C5}"/>
              </a:ext>
            </a:extLst>
          </p:cNvPr>
          <p:cNvSpPr>
            <a:spLocks noGrp="1"/>
          </p:cNvSpPr>
          <p:nvPr>
            <p:ph type="dt" sz="half" idx="10"/>
          </p:nvPr>
        </p:nvSpPr>
        <p:spPr>
          <a:xfrm>
            <a:off x="541338" y="6401999"/>
            <a:ext cx="2206625" cy="369332"/>
          </a:xfrm>
        </p:spPr>
        <p:txBody>
          <a:bodyPr/>
          <a:lstStyle>
            <a:lvl1pPr>
              <a:defRPr/>
            </a:lvl1pPr>
          </a:lstStyle>
          <a:p>
            <a:pPr>
              <a:defRPr/>
            </a:pP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id="{928D135F-F70E-4CF5-8CAB-4B58BA029B56}"/>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1" name="Slide Number Placeholder 5">
            <a:extLst>
              <a:ext uri="{FF2B5EF4-FFF2-40B4-BE49-F238E27FC236}">
                <a16:creationId xmlns:a16="http://schemas.microsoft.com/office/drawing/2014/main" id="{B0B1F2E7-88D6-4A13-81A3-A31E4E8D3FFE}"/>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50" name="Group 49">
            <a:extLst>
              <a:ext uri="{FF2B5EF4-FFF2-40B4-BE49-F238E27FC236}">
                <a16:creationId xmlns:a16="http://schemas.microsoft.com/office/drawing/2014/main" id="{4A548AA1-D42E-4FED-9B69-F476E26489F3}"/>
              </a:ext>
              <a:ext uri="{C183D7F6-B498-43B3-948B-1728B52AA6E4}">
                <adec:decorative xmlns:adec="http://schemas.microsoft.com/office/drawing/2017/decorative" val="1"/>
              </a:ext>
            </a:extLst>
          </p:cNvPr>
          <p:cNvGrpSpPr/>
          <p:nvPr userDrawn="1"/>
        </p:nvGrpSpPr>
        <p:grpSpPr>
          <a:xfrm rot="5400000">
            <a:off x="3072531" y="-2496283"/>
            <a:ext cx="6034235" cy="11610702"/>
            <a:chOff x="443748" y="446254"/>
            <a:chExt cx="3330000" cy="5760000"/>
          </a:xfrm>
        </p:grpSpPr>
        <p:sp>
          <p:nvSpPr>
            <p:cNvPr id="51" name="Rectangle 5">
              <a:extLst>
                <a:ext uri="{FF2B5EF4-FFF2-40B4-BE49-F238E27FC236}">
                  <a16:creationId xmlns:a16="http://schemas.microsoft.com/office/drawing/2014/main" id="{8C03BD57-8867-4998-B3F3-82125EA3708C}"/>
                </a:ext>
                <a:ext uri="{C183D7F6-B498-43B3-948B-1728B52AA6E4}">
                  <adec:decorative xmlns:adec="http://schemas.microsoft.com/office/drawing/2017/decorative"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
              <a:extLst>
                <a:ext uri="{FF2B5EF4-FFF2-40B4-BE49-F238E27FC236}">
                  <a16:creationId xmlns:a16="http://schemas.microsoft.com/office/drawing/2014/main" id="{AF4847DD-9F53-4840-86F2-4ADCD66C167B}"/>
                </a:ext>
                <a:ext uri="{C183D7F6-B498-43B3-948B-1728B52AA6E4}">
                  <adec:decorative xmlns:adec="http://schemas.microsoft.com/office/drawing/2017/decorative"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alpha val="70000"/>
                  </a:schemeClr>
                </a:solidFill>
              </a:endParaRPr>
            </a:p>
          </p:txBody>
        </p:sp>
        <p:sp>
          <p:nvSpPr>
            <p:cNvPr id="53" name="Rectangle 5">
              <a:extLst>
                <a:ext uri="{FF2B5EF4-FFF2-40B4-BE49-F238E27FC236}">
                  <a16:creationId xmlns:a16="http://schemas.microsoft.com/office/drawing/2014/main" id="{881FA255-D3EB-4D06-BDCA-3627242D6D52}"/>
                </a:ext>
                <a:ext uri="{C183D7F6-B498-43B3-948B-1728B52AA6E4}">
                  <adec:decorative xmlns:adec="http://schemas.microsoft.com/office/drawing/2017/decorative"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67604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036F7FC-6006-4472-BC70-30C283ABC126}"/>
              </a:ext>
            </a:extLst>
          </p:cNvPr>
          <p:cNvSpPr>
            <a:spLocks noGrp="1"/>
          </p:cNvSpPr>
          <p:nvPr>
            <p:ph type="title"/>
          </p:nvPr>
        </p:nvSpPr>
        <p:spPr>
          <a:xfrm>
            <a:off x="1080000" y="540000"/>
            <a:ext cx="3345950" cy="2303213"/>
          </a:xfrm>
        </p:spPr>
        <p:txBody>
          <a:bodyPr anchor="ctr" anchorCtr="0"/>
          <a:lstStyle>
            <a:lvl1pPr algn="ctr">
              <a:defRPr/>
            </a:lvl1pPr>
          </a:lstStyle>
          <a:p>
            <a:pPr algn="ctr"/>
            <a:r>
              <a:rPr lang="en-US"/>
              <a:t>Click to edit Master title style</a:t>
            </a:r>
            <a:endParaRPr lang="en-US" dirty="0"/>
          </a:p>
        </p:txBody>
      </p:sp>
      <p:cxnSp>
        <p:nvCxnSpPr>
          <p:cNvPr id="8" name="Straight Connector 7">
            <a:extLst>
              <a:ext uri="{FF2B5EF4-FFF2-40B4-BE49-F238E27FC236}">
                <a16:creationId xmlns:a16="http://schemas.microsoft.com/office/drawing/2014/main" id="{3265A73B-104E-43C7-BBEC-C2B3D52E1C21}"/>
              </a:ext>
              <a:ext uri="{C183D7F6-B498-43B3-948B-1728B52AA6E4}">
                <adec:decorative xmlns:adec="http://schemas.microsoft.com/office/drawing/2017/decorative" val="1"/>
              </a:ext>
            </a:extLst>
          </p:cNvPr>
          <p:cNvCxnSpPr>
            <a:cxnSpLocks/>
          </p:cNvCxnSpPr>
          <p:nvPr userDrawn="1"/>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FE0F1ED-567A-464B-A7AB-53B58F510B08}"/>
              </a:ext>
            </a:extLst>
          </p:cNvPr>
          <p:cNvSpPr>
            <a:spLocks noGrp="1"/>
          </p:cNvSpPr>
          <p:nvPr>
            <p:ph idx="1"/>
          </p:nvPr>
        </p:nvSpPr>
        <p:spPr>
          <a:xfrm>
            <a:off x="5543552" y="540000"/>
            <a:ext cx="6107460" cy="2303213"/>
          </a:xfrm>
        </p:spPr>
        <p:txBody>
          <a:bodyPr anchor="ctr">
            <a:normAutofit/>
          </a:bodyPr>
          <a:lstStyle>
            <a:lvl1pPr marL="0" indent="0" algn="l">
              <a:buNone/>
              <a:defRPr/>
            </a:lvl1pPr>
          </a:lstStyle>
          <a:p>
            <a:pPr lvl="0"/>
            <a:r>
              <a:rPr lang="en-US"/>
              <a:t>Click to edit Master text styles</a:t>
            </a:r>
          </a:p>
        </p:txBody>
      </p:sp>
      <p:sp>
        <p:nvSpPr>
          <p:cNvPr id="10" name="Rectangle 9">
            <a:extLst>
              <a:ext uri="{FF2B5EF4-FFF2-40B4-BE49-F238E27FC236}">
                <a16:creationId xmlns:a16="http://schemas.microsoft.com/office/drawing/2014/main" id="{96745F42-F11E-4295-BA16-71120E66B951}"/>
              </a:ext>
              <a:ext uri="{C183D7F6-B498-43B3-948B-1728B52AA6E4}">
                <adec:decorative xmlns:adec="http://schemas.microsoft.com/office/drawing/2017/decorative" val="1"/>
              </a:ext>
            </a:extLst>
          </p:cNvPr>
          <p:cNvSpPr/>
          <p:nvPr userDrawn="1"/>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30000"/>
                </a:prstClr>
              </a:solidFill>
              <a:effectLst/>
              <a:uLnTx/>
              <a:uFillTx/>
              <a:latin typeface="Avenir Next LT Pro Light"/>
              <a:ea typeface="+mn-ea"/>
              <a:cs typeface="+mn-cs"/>
            </a:endParaRPr>
          </a:p>
        </p:txBody>
      </p:sp>
      <p:sp>
        <p:nvSpPr>
          <p:cNvPr id="23" name="Picture Placeholder 18">
            <a:extLst>
              <a:ext uri="{FF2B5EF4-FFF2-40B4-BE49-F238E27FC236}">
                <a16:creationId xmlns:a16="http://schemas.microsoft.com/office/drawing/2014/main" id="{49B51FEE-9706-46CF-8CEF-5E1F009FFF02}"/>
              </a:ext>
            </a:extLst>
          </p:cNvPr>
          <p:cNvSpPr>
            <a:spLocks noGrp="1"/>
          </p:cNvSpPr>
          <p:nvPr>
            <p:ph type="pic" sz="quarter" idx="13" hasCustomPrompt="1"/>
          </p:nvPr>
        </p:nvSpPr>
        <p:spPr>
          <a:xfrm>
            <a:off x="541338" y="4011613"/>
            <a:ext cx="2578100" cy="2303462"/>
          </a:xfrm>
        </p:spPr>
        <p:txBody>
          <a:bodyPr/>
          <a:lstStyle>
            <a:lvl1pPr marL="0" indent="0" algn="ctr">
              <a:buNone/>
              <a:defRPr/>
            </a:lvl1pPr>
          </a:lstStyle>
          <a:p>
            <a:r>
              <a:rPr lang="en-US" dirty="0"/>
              <a:t>Click to add photo</a:t>
            </a:r>
          </a:p>
        </p:txBody>
      </p:sp>
      <p:sp>
        <p:nvSpPr>
          <p:cNvPr id="24" name="Picture Placeholder 18">
            <a:extLst>
              <a:ext uri="{FF2B5EF4-FFF2-40B4-BE49-F238E27FC236}">
                <a16:creationId xmlns:a16="http://schemas.microsoft.com/office/drawing/2014/main" id="{C2EE5695-74F8-4071-8805-A537486F2217}"/>
              </a:ext>
            </a:extLst>
          </p:cNvPr>
          <p:cNvSpPr>
            <a:spLocks noGrp="1"/>
          </p:cNvSpPr>
          <p:nvPr>
            <p:ph type="pic" sz="quarter" idx="14" hasCustomPrompt="1"/>
          </p:nvPr>
        </p:nvSpPr>
        <p:spPr>
          <a:xfrm>
            <a:off x="3384863" y="4011331"/>
            <a:ext cx="2578100" cy="2303462"/>
          </a:xfrm>
        </p:spPr>
        <p:txBody>
          <a:bodyPr/>
          <a:lstStyle>
            <a:lvl1pPr marL="0" indent="0" algn="ctr">
              <a:buNone/>
              <a:defRPr/>
            </a:lvl1pPr>
          </a:lstStyle>
          <a:p>
            <a:r>
              <a:rPr lang="en-US" dirty="0"/>
              <a:t>Click to add photo</a:t>
            </a:r>
          </a:p>
        </p:txBody>
      </p:sp>
      <p:sp>
        <p:nvSpPr>
          <p:cNvPr id="25" name="Picture Placeholder 18">
            <a:extLst>
              <a:ext uri="{FF2B5EF4-FFF2-40B4-BE49-F238E27FC236}">
                <a16:creationId xmlns:a16="http://schemas.microsoft.com/office/drawing/2014/main" id="{426DBDB7-E494-4BDA-BD74-10D41918C0AB}"/>
              </a:ext>
            </a:extLst>
          </p:cNvPr>
          <p:cNvSpPr>
            <a:spLocks noGrp="1"/>
          </p:cNvSpPr>
          <p:nvPr>
            <p:ph type="pic" sz="quarter" idx="15" hasCustomPrompt="1"/>
          </p:nvPr>
        </p:nvSpPr>
        <p:spPr>
          <a:xfrm>
            <a:off x="6228887" y="4011331"/>
            <a:ext cx="2578100" cy="2303462"/>
          </a:xfrm>
        </p:spPr>
        <p:txBody>
          <a:bodyPr/>
          <a:lstStyle>
            <a:lvl1pPr marL="0" indent="0" algn="ctr">
              <a:buNone/>
              <a:defRPr/>
            </a:lvl1pPr>
          </a:lstStyle>
          <a:p>
            <a:r>
              <a:rPr lang="en-US" dirty="0"/>
              <a:t>Click to add photo</a:t>
            </a:r>
          </a:p>
        </p:txBody>
      </p:sp>
      <p:sp>
        <p:nvSpPr>
          <p:cNvPr id="26" name="Picture Placeholder 18">
            <a:extLst>
              <a:ext uri="{FF2B5EF4-FFF2-40B4-BE49-F238E27FC236}">
                <a16:creationId xmlns:a16="http://schemas.microsoft.com/office/drawing/2014/main" id="{110C3059-EF0D-4175-A421-E59E738E9AAD}"/>
              </a:ext>
            </a:extLst>
          </p:cNvPr>
          <p:cNvSpPr>
            <a:spLocks noGrp="1"/>
          </p:cNvSpPr>
          <p:nvPr>
            <p:ph type="pic" sz="quarter" idx="16" hasCustomPrompt="1"/>
          </p:nvPr>
        </p:nvSpPr>
        <p:spPr>
          <a:xfrm>
            <a:off x="9072912" y="4011331"/>
            <a:ext cx="2578100" cy="2303462"/>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F23808ED-A697-419E-B2B9-925BC80462D9}"/>
              </a:ext>
            </a:extLst>
          </p:cNvPr>
          <p:cNvSpPr>
            <a:spLocks noGrp="1"/>
          </p:cNvSpPr>
          <p:nvPr>
            <p:ph type="dt" sz="half" idx="10"/>
          </p:nvPr>
        </p:nvSpPr>
        <p:spPr>
          <a:xfrm>
            <a:off x="541338" y="6401999"/>
            <a:ext cx="2206625" cy="369332"/>
          </a:xfrm>
        </p:spPr>
        <p:txBody>
          <a:bodyPr/>
          <a:lstStyle>
            <a:lvl1pPr>
              <a:defRPr/>
            </a:lvl1pPr>
          </a:lstStyle>
          <a:p>
            <a:pPr>
              <a:defRPr/>
            </a:pPr>
            <a:endParaRPr lang="en-US" dirty="0">
              <a:solidFill>
                <a:prstClr val="white">
                  <a:alpha val="70000"/>
                </a:prstClr>
              </a:solidFill>
            </a:endParaRPr>
          </a:p>
        </p:txBody>
      </p:sp>
      <p:sp>
        <p:nvSpPr>
          <p:cNvPr id="16" name="Footer Placeholder 4">
            <a:extLst>
              <a:ext uri="{FF2B5EF4-FFF2-40B4-BE49-F238E27FC236}">
                <a16:creationId xmlns:a16="http://schemas.microsoft.com/office/drawing/2014/main" id="{82CBC00E-8DBE-41F7-B5EC-A273F7184936}"/>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7" name="Slide Number Placeholder 5">
            <a:extLst>
              <a:ext uri="{FF2B5EF4-FFF2-40B4-BE49-F238E27FC236}">
                <a16:creationId xmlns:a16="http://schemas.microsoft.com/office/drawing/2014/main" id="{EC8BA04E-DB40-4D07-9B73-37122A90229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4224374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F848A-75B5-49A0-A26E-E3931F22D975}"/>
              </a:ext>
            </a:extLst>
          </p:cNvPr>
          <p:cNvSpPr>
            <a:spLocks noGrp="1"/>
          </p:cNvSpPr>
          <p:nvPr>
            <p:ph type="ctrTitle"/>
          </p:nvPr>
        </p:nvSpPr>
        <p:spPr>
          <a:xfrm>
            <a:off x="3870326" y="1089025"/>
            <a:ext cx="4451349" cy="1532951"/>
          </a:xfrm>
        </p:spPr>
        <p:txBody>
          <a:bodyPr anchor="b"/>
          <a:lstStyle>
            <a:lvl1pPr algn="ctr">
              <a:defRPr/>
            </a:lvl1pPr>
          </a:lstStyle>
          <a:p>
            <a:r>
              <a:rPr lang="en-US"/>
              <a:t>Click to edit Master title style</a:t>
            </a:r>
            <a:endParaRPr lang="en-US" dirty="0"/>
          </a:p>
        </p:txBody>
      </p:sp>
      <p:sp>
        <p:nvSpPr>
          <p:cNvPr id="8" name="Subtitle 7">
            <a:extLst>
              <a:ext uri="{FF2B5EF4-FFF2-40B4-BE49-F238E27FC236}">
                <a16:creationId xmlns:a16="http://schemas.microsoft.com/office/drawing/2014/main" id="{0D20A319-635D-423F-BBAC-55CDC1785605}"/>
              </a:ext>
            </a:extLst>
          </p:cNvPr>
          <p:cNvSpPr>
            <a:spLocks noGrp="1"/>
          </p:cNvSpPr>
          <p:nvPr>
            <p:ph type="subTitle" idx="1"/>
          </p:nvPr>
        </p:nvSpPr>
        <p:spPr>
          <a:xfrm>
            <a:off x="3870326" y="4248000"/>
            <a:ext cx="4451349" cy="1520975"/>
          </a:xfrm>
        </p:spPr>
        <p:txBody>
          <a:bodyPr/>
          <a:lstStyle>
            <a:lvl1pPr marL="0" indent="0" algn="ctr">
              <a:buNone/>
              <a:defRPr i="1"/>
            </a:lvl1pPr>
          </a:lstStyle>
          <a:p>
            <a:r>
              <a:rPr lang="en-US"/>
              <a:t>Click to edit Master subtitle style</a:t>
            </a:r>
            <a:endParaRPr lang="en-US" dirty="0"/>
          </a:p>
        </p:txBody>
      </p:sp>
      <p:sp>
        <p:nvSpPr>
          <p:cNvPr id="31" name="Picture Placeholder 28">
            <a:extLst>
              <a:ext uri="{FF2B5EF4-FFF2-40B4-BE49-F238E27FC236}">
                <a16:creationId xmlns:a16="http://schemas.microsoft.com/office/drawing/2014/main" id="{2A95A91B-7863-4D63-9D9B-EB1E440C1DFD}"/>
              </a:ext>
            </a:extLst>
          </p:cNvPr>
          <p:cNvSpPr>
            <a:spLocks noGrp="1"/>
          </p:cNvSpPr>
          <p:nvPr>
            <p:ph type="pic" sz="quarter" idx="13" hasCustomPrompt="1"/>
          </p:nvPr>
        </p:nvSpPr>
        <p:spPr>
          <a:xfrm>
            <a:off x="539750" y="539750"/>
            <a:ext cx="2768600" cy="5778500"/>
          </a:xfrm>
        </p:spPr>
        <p:txBody>
          <a:bodyPr/>
          <a:lstStyle>
            <a:lvl1pPr marL="0" indent="0" algn="ctr">
              <a:buNone/>
              <a:defRPr/>
            </a:lvl1pPr>
          </a:lstStyle>
          <a:p>
            <a:r>
              <a:rPr lang="en-US" dirty="0"/>
              <a:t>Click to add photo</a:t>
            </a:r>
          </a:p>
        </p:txBody>
      </p:sp>
      <p:sp>
        <p:nvSpPr>
          <p:cNvPr id="32" name="Picture Placeholder 28">
            <a:extLst>
              <a:ext uri="{FF2B5EF4-FFF2-40B4-BE49-F238E27FC236}">
                <a16:creationId xmlns:a16="http://schemas.microsoft.com/office/drawing/2014/main" id="{AC55B2B7-A24A-4F78-B673-918F440A12E6}"/>
              </a:ext>
            </a:extLst>
          </p:cNvPr>
          <p:cNvSpPr>
            <a:spLocks noGrp="1"/>
          </p:cNvSpPr>
          <p:nvPr>
            <p:ph type="pic" sz="quarter" idx="14" hasCustomPrompt="1"/>
          </p:nvPr>
        </p:nvSpPr>
        <p:spPr>
          <a:xfrm>
            <a:off x="8883400" y="540000"/>
            <a:ext cx="2768600" cy="5778500"/>
          </a:xfrm>
        </p:spPr>
        <p:txBody>
          <a:bodyPr/>
          <a:lstStyle>
            <a:lvl1pPr marL="0" indent="0" algn="ctr">
              <a:buNone/>
              <a:defRPr/>
            </a:lvl1pPr>
          </a:lstStyle>
          <a:p>
            <a:r>
              <a:rPr lang="en-US" dirty="0"/>
              <a:t>Click to add photo</a:t>
            </a:r>
          </a:p>
        </p:txBody>
      </p:sp>
      <p:sp>
        <p:nvSpPr>
          <p:cNvPr id="25" name="Date Placeholder 3">
            <a:extLst>
              <a:ext uri="{FF2B5EF4-FFF2-40B4-BE49-F238E27FC236}">
                <a16:creationId xmlns:a16="http://schemas.microsoft.com/office/drawing/2014/main" id="{F2472D78-AA98-4F36-B6D6-73FDDFEDE3ED}"/>
              </a:ext>
            </a:extLst>
          </p:cNvPr>
          <p:cNvSpPr>
            <a:spLocks noGrp="1"/>
          </p:cNvSpPr>
          <p:nvPr>
            <p:ph type="dt" sz="half" idx="10"/>
          </p:nvPr>
        </p:nvSpPr>
        <p:spPr>
          <a:xfrm>
            <a:off x="541338" y="6401999"/>
            <a:ext cx="2206625" cy="369332"/>
          </a:xfrm>
        </p:spPr>
        <p:txBody>
          <a:bodyPr/>
          <a:lstStyle>
            <a:lvl1pPr>
              <a:defRPr/>
            </a:lvl1pPr>
          </a:lstStyle>
          <a:p>
            <a:pPr>
              <a:defRPr/>
            </a:pPr>
            <a:endParaRPr lang="en-US" dirty="0">
              <a:solidFill>
                <a:prstClr val="white">
                  <a:alpha val="70000"/>
                </a:prstClr>
              </a:solidFill>
            </a:endParaRPr>
          </a:p>
        </p:txBody>
      </p:sp>
      <p:sp>
        <p:nvSpPr>
          <p:cNvPr id="26" name="Footer Placeholder 4">
            <a:extLst>
              <a:ext uri="{FF2B5EF4-FFF2-40B4-BE49-F238E27FC236}">
                <a16:creationId xmlns:a16="http://schemas.microsoft.com/office/drawing/2014/main" id="{389A6CF9-7AEC-41F9-B68D-D7919EE0877D}"/>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27" name="Slide Number Placeholder 5">
            <a:extLst>
              <a:ext uri="{FF2B5EF4-FFF2-40B4-BE49-F238E27FC236}">
                <a16:creationId xmlns:a16="http://schemas.microsoft.com/office/drawing/2014/main" id="{D01CF4E0-7641-49C6-B4CE-27534439224A}"/>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24" name="Group 23">
            <a:extLst>
              <a:ext uri="{FF2B5EF4-FFF2-40B4-BE49-F238E27FC236}">
                <a16:creationId xmlns:a16="http://schemas.microsoft.com/office/drawing/2014/main" id="{31AFB269-EE5A-41D3-BCD6-D9F59CE699B7}"/>
              </a:ext>
              <a:ext uri="{C183D7F6-B498-43B3-948B-1728B52AA6E4}">
                <adec:decorative xmlns:adec="http://schemas.microsoft.com/office/drawing/2017/decorative" val="1"/>
              </a:ext>
            </a:extLst>
          </p:cNvPr>
          <p:cNvGrpSpPr/>
          <p:nvPr userDrawn="1"/>
        </p:nvGrpSpPr>
        <p:grpSpPr>
          <a:xfrm>
            <a:off x="5354952" y="3043393"/>
            <a:ext cx="1481845" cy="787628"/>
            <a:chOff x="4987925" y="2840038"/>
            <a:chExt cx="2216150" cy="1177924"/>
          </a:xfrm>
        </p:grpSpPr>
        <p:sp>
          <p:nvSpPr>
            <p:cNvPr id="28" name="Rectangle 27">
              <a:extLst>
                <a:ext uri="{FF2B5EF4-FFF2-40B4-BE49-F238E27FC236}">
                  <a16:creationId xmlns:a16="http://schemas.microsoft.com/office/drawing/2014/main" id="{45469245-EBD6-4BF4-B555-140F59F51604}"/>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9" name="Rectangle 28">
              <a:extLst>
                <a:ext uri="{FF2B5EF4-FFF2-40B4-BE49-F238E27FC236}">
                  <a16:creationId xmlns:a16="http://schemas.microsoft.com/office/drawing/2014/main" id="{469BCC58-7D38-43ED-B78C-2D780660AA2B}"/>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 name="Rectangle 29">
              <a:extLst>
                <a:ext uri="{FF2B5EF4-FFF2-40B4-BE49-F238E27FC236}">
                  <a16:creationId xmlns:a16="http://schemas.microsoft.com/office/drawing/2014/main" id="{0A8F2EBB-150B-4044-A215-E7B7EAD742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33" name="Group 32">
              <a:extLst>
                <a:ext uri="{FF2B5EF4-FFF2-40B4-BE49-F238E27FC236}">
                  <a16:creationId xmlns:a16="http://schemas.microsoft.com/office/drawing/2014/main" id="{E3CC0AD8-7413-4C81-9A62-702945CC3BE8}"/>
                </a:ext>
              </a:extLst>
            </p:cNvPr>
            <p:cNvGrpSpPr/>
            <p:nvPr/>
          </p:nvGrpSpPr>
          <p:grpSpPr>
            <a:xfrm>
              <a:off x="5614944" y="3117662"/>
              <a:ext cx="1009280" cy="464739"/>
              <a:chOff x="4432859" y="3200647"/>
              <a:chExt cx="1009280" cy="464739"/>
            </a:xfrm>
          </p:grpSpPr>
          <p:sp>
            <p:nvSpPr>
              <p:cNvPr id="41" name="Freeform: Shape 40">
                <a:extLst>
                  <a:ext uri="{FF2B5EF4-FFF2-40B4-BE49-F238E27FC236}">
                    <a16:creationId xmlns:a16="http://schemas.microsoft.com/office/drawing/2014/main" id="{2502799B-0C00-4D54-A631-1E79EAA52AFC}"/>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2" name="Freeform: Shape 41">
                <a:extLst>
                  <a:ext uri="{FF2B5EF4-FFF2-40B4-BE49-F238E27FC236}">
                    <a16:creationId xmlns:a16="http://schemas.microsoft.com/office/drawing/2014/main" id="{64E9F509-6627-4770-8A74-970F83C54B15}"/>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34" name="Group 33">
              <a:extLst>
                <a:ext uri="{FF2B5EF4-FFF2-40B4-BE49-F238E27FC236}">
                  <a16:creationId xmlns:a16="http://schemas.microsoft.com/office/drawing/2014/main" id="{5C187A2A-8F72-40F1-B320-D3B624B54859}"/>
                </a:ext>
              </a:extLst>
            </p:cNvPr>
            <p:cNvGrpSpPr/>
            <p:nvPr/>
          </p:nvGrpSpPr>
          <p:grpSpPr>
            <a:xfrm>
              <a:off x="5679979" y="2915338"/>
              <a:ext cx="1080000" cy="1080000"/>
              <a:chOff x="4497894" y="2998323"/>
              <a:chExt cx="1080000" cy="1080000"/>
            </a:xfrm>
          </p:grpSpPr>
          <p:grpSp>
            <p:nvGrpSpPr>
              <p:cNvPr id="35" name="Group 34">
                <a:extLst>
                  <a:ext uri="{FF2B5EF4-FFF2-40B4-BE49-F238E27FC236}">
                    <a16:creationId xmlns:a16="http://schemas.microsoft.com/office/drawing/2014/main" id="{038DCBEB-9435-4A10-828C-CBFA74A08708}"/>
                  </a:ext>
                </a:extLst>
              </p:cNvPr>
              <p:cNvGrpSpPr/>
              <p:nvPr/>
            </p:nvGrpSpPr>
            <p:grpSpPr>
              <a:xfrm rot="13500000">
                <a:off x="4805524" y="2998323"/>
                <a:ext cx="464739" cy="1080000"/>
                <a:chOff x="4511184" y="2470620"/>
                <a:chExt cx="464739" cy="1080000"/>
              </a:xfrm>
            </p:grpSpPr>
            <p:sp>
              <p:nvSpPr>
                <p:cNvPr id="39" name="Freeform: Shape 38">
                  <a:extLst>
                    <a:ext uri="{FF2B5EF4-FFF2-40B4-BE49-F238E27FC236}">
                      <a16:creationId xmlns:a16="http://schemas.microsoft.com/office/drawing/2014/main" id="{A8CE8E01-DABF-4783-A397-EDB1A91E2950}"/>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40" name="Straight Connector 39">
                  <a:extLst>
                    <a:ext uri="{FF2B5EF4-FFF2-40B4-BE49-F238E27FC236}">
                      <a16:creationId xmlns:a16="http://schemas.microsoft.com/office/drawing/2014/main" id="{6401896A-2EF5-4843-9DC5-ECC0D6F6A7F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B7C02DC-3E0A-45D2-859A-86EB5A3CF979}"/>
                  </a:ext>
                </a:extLst>
              </p:cNvPr>
              <p:cNvGrpSpPr/>
              <p:nvPr/>
            </p:nvGrpSpPr>
            <p:grpSpPr>
              <a:xfrm rot="8100000" flipH="1">
                <a:off x="4542572" y="2998323"/>
                <a:ext cx="464739" cy="1080000"/>
                <a:chOff x="4511184" y="2470620"/>
                <a:chExt cx="464739" cy="1080000"/>
              </a:xfrm>
            </p:grpSpPr>
            <p:sp>
              <p:nvSpPr>
                <p:cNvPr id="37" name="Freeform: Shape 36">
                  <a:extLst>
                    <a:ext uri="{FF2B5EF4-FFF2-40B4-BE49-F238E27FC236}">
                      <a16:creationId xmlns:a16="http://schemas.microsoft.com/office/drawing/2014/main" id="{C5170D8C-ECD3-41D1-83F4-8C2A4AEC277D}"/>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8" name="Straight Connector 37">
                  <a:extLst>
                    <a:ext uri="{FF2B5EF4-FFF2-40B4-BE49-F238E27FC236}">
                      <a16:creationId xmlns:a16="http://schemas.microsoft.com/office/drawing/2014/main" id="{BADB4C03-0F86-4580-B0C9-48DD4B3B67FF}"/>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07699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0C1D561-971B-43DB-A5A7-63A887A0CA6B}"/>
              </a:ext>
            </a:extLst>
          </p:cNvPr>
          <p:cNvSpPr>
            <a:spLocks noGrp="1"/>
          </p:cNvSpPr>
          <p:nvPr>
            <p:ph type="title"/>
          </p:nvPr>
        </p:nvSpPr>
        <p:spPr>
          <a:xfrm>
            <a:off x="1080000" y="540000"/>
            <a:ext cx="4426782" cy="1331637"/>
          </a:xfrm>
        </p:spPr>
        <p:txBody>
          <a:bodyPr anchor="b" anchorCtr="0">
            <a:normAutofit/>
          </a:bodyPr>
          <a:lstStyle>
            <a:lvl1pPr algn="ctr">
              <a:defRPr/>
            </a:lvl1pPr>
          </a:lstStyle>
          <a:p>
            <a:pPr algn="ctr"/>
            <a:r>
              <a:rPr lang="en-US"/>
              <a:t>Click to edit Master title style</a:t>
            </a:r>
            <a:endParaRPr lang="en-US" dirty="0"/>
          </a:p>
        </p:txBody>
      </p:sp>
      <p:cxnSp>
        <p:nvCxnSpPr>
          <p:cNvPr id="9" name="Straight Connector 8">
            <a:extLst>
              <a:ext uri="{FF2B5EF4-FFF2-40B4-BE49-F238E27FC236}">
                <a16:creationId xmlns:a16="http://schemas.microsoft.com/office/drawing/2014/main" id="{8CACFD68-412E-48B4-B9EB-FEDC20A81354}"/>
              </a:ext>
              <a:ext uri="{C183D7F6-B498-43B3-948B-1728B52AA6E4}">
                <adec:decorative xmlns:adec="http://schemas.microsoft.com/office/drawing/2017/decorative" val="1"/>
              </a:ext>
            </a:extLst>
          </p:cNvPr>
          <p:cNvCxnSpPr>
            <a:cxnSpLocks/>
          </p:cNvCxnSpPr>
          <p:nvPr userDrawn="1"/>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F0731E0-58E0-4382-ADA7-A9C6DE2E7E36}"/>
              </a:ext>
            </a:extLst>
          </p:cNvPr>
          <p:cNvSpPr>
            <a:spLocks noGrp="1"/>
          </p:cNvSpPr>
          <p:nvPr>
            <p:ph idx="1"/>
          </p:nvPr>
        </p:nvSpPr>
        <p:spPr>
          <a:xfrm>
            <a:off x="1080000" y="2759076"/>
            <a:ext cx="4460874" cy="3009899"/>
          </a:xfrm>
        </p:spPr>
        <p:txBody>
          <a:bodyPr>
            <a:normAutofit/>
          </a:bodyPr>
          <a:lstStyle>
            <a:lvl1pPr>
              <a:defRPr sz="2000"/>
            </a:lvl1pPr>
          </a:lstStyle>
          <a:p>
            <a:pPr lvl="0"/>
            <a:r>
              <a:rPr lang="en-US"/>
              <a:t>Click to edit Master text styles</a:t>
            </a:r>
          </a:p>
        </p:txBody>
      </p:sp>
      <p:sp>
        <p:nvSpPr>
          <p:cNvPr id="11" name="Date Placeholder 3">
            <a:extLst>
              <a:ext uri="{FF2B5EF4-FFF2-40B4-BE49-F238E27FC236}">
                <a16:creationId xmlns:a16="http://schemas.microsoft.com/office/drawing/2014/main" id="{23D67752-1F0B-4C84-BBA7-A57E2793D918}"/>
              </a:ext>
            </a:extLst>
          </p:cNvPr>
          <p:cNvSpPr>
            <a:spLocks noGrp="1"/>
          </p:cNvSpPr>
          <p:nvPr>
            <p:ph type="dt" sz="half" idx="10"/>
          </p:nvPr>
        </p:nvSpPr>
        <p:spPr>
          <a:xfrm>
            <a:off x="541338" y="6401999"/>
            <a:ext cx="2206625" cy="369332"/>
          </a:xfrm>
        </p:spPr>
        <p:txBody>
          <a:bodyPr/>
          <a:lstStyle>
            <a:lvl1pPr>
              <a:defRPr/>
            </a:lvl1pPr>
          </a:lstStyle>
          <a:p>
            <a:pPr>
              <a:defRPr/>
            </a:pPr>
            <a:endParaRPr lang="en-US" dirty="0">
              <a:solidFill>
                <a:prstClr val="white">
                  <a:alpha val="70000"/>
                </a:prstClr>
              </a:solidFill>
            </a:endParaRPr>
          </a:p>
        </p:txBody>
      </p:sp>
      <p:sp>
        <p:nvSpPr>
          <p:cNvPr id="12" name="Rectangle 11">
            <a:extLst>
              <a:ext uri="{FF2B5EF4-FFF2-40B4-BE49-F238E27FC236}">
                <a16:creationId xmlns:a16="http://schemas.microsoft.com/office/drawing/2014/main" id="{FA4033A0-8E66-4ABA-9E27-744642AA948F}"/>
              </a:ext>
              <a:ext uri="{C183D7F6-B498-43B3-948B-1728B52AA6E4}">
                <adec:decorative xmlns:adec="http://schemas.microsoft.com/office/drawing/2017/decorative"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20" name="Picture Placeholder 17">
            <a:extLst>
              <a:ext uri="{FF2B5EF4-FFF2-40B4-BE49-F238E27FC236}">
                <a16:creationId xmlns:a16="http://schemas.microsoft.com/office/drawing/2014/main" id="{6A17A7B9-79E8-403B-A59F-FC5E1C5034B4}"/>
              </a:ext>
            </a:extLst>
          </p:cNvPr>
          <p:cNvSpPr>
            <a:spLocks noGrp="1"/>
          </p:cNvSpPr>
          <p:nvPr>
            <p:ph type="pic" sz="quarter" idx="13" hasCustomPrompt="1"/>
          </p:nvPr>
        </p:nvSpPr>
        <p:spPr>
          <a:xfrm>
            <a:off x="7212013" y="539750"/>
            <a:ext cx="4438650" cy="2754313"/>
          </a:xfrm>
        </p:spPr>
        <p:txBody>
          <a:bodyPr/>
          <a:lstStyle>
            <a:lvl1pPr marL="0" indent="0" algn="ctr">
              <a:buNone/>
              <a:defRPr/>
            </a:lvl1pPr>
          </a:lstStyle>
          <a:p>
            <a:r>
              <a:rPr lang="en-US" dirty="0"/>
              <a:t>Click to add photo</a:t>
            </a:r>
          </a:p>
        </p:txBody>
      </p:sp>
      <p:sp>
        <p:nvSpPr>
          <p:cNvPr id="21" name="Picture Placeholder 17">
            <a:extLst>
              <a:ext uri="{FF2B5EF4-FFF2-40B4-BE49-F238E27FC236}">
                <a16:creationId xmlns:a16="http://schemas.microsoft.com/office/drawing/2014/main" id="{F2DFBA6D-4E5F-452E-AB45-0AE0600C5F7F}"/>
              </a:ext>
            </a:extLst>
          </p:cNvPr>
          <p:cNvSpPr>
            <a:spLocks noGrp="1"/>
          </p:cNvSpPr>
          <p:nvPr>
            <p:ph type="pic" sz="quarter" idx="14" hasCustomPrompt="1"/>
          </p:nvPr>
        </p:nvSpPr>
        <p:spPr>
          <a:xfrm>
            <a:off x="7212014" y="3563687"/>
            <a:ext cx="4438650" cy="2754313"/>
          </a:xfrm>
        </p:spPr>
        <p:txBody>
          <a:bodyPr/>
          <a:lstStyle>
            <a:lvl1pPr marL="0" indent="0" algn="ctr">
              <a:buNone/>
              <a:defRPr/>
            </a:lvl1pPr>
          </a:lstStyle>
          <a:p>
            <a:r>
              <a:rPr lang="en-US" dirty="0"/>
              <a:t>Click to add photo</a:t>
            </a:r>
          </a:p>
        </p:txBody>
      </p:sp>
      <p:sp>
        <p:nvSpPr>
          <p:cNvPr id="15" name="Footer Placeholder 4">
            <a:extLst>
              <a:ext uri="{FF2B5EF4-FFF2-40B4-BE49-F238E27FC236}">
                <a16:creationId xmlns:a16="http://schemas.microsoft.com/office/drawing/2014/main" id="{E8E05746-2784-43CF-84F7-0175BD650240}"/>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6" name="Slide Number Placeholder 5">
            <a:extLst>
              <a:ext uri="{FF2B5EF4-FFF2-40B4-BE49-F238E27FC236}">
                <a16:creationId xmlns:a16="http://schemas.microsoft.com/office/drawing/2014/main" id="{BB851CC3-3ED8-49E8-B8AC-6D79B036F30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63759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C2262EB2-92F3-45D5-977D-A254F9DC45B3}"/>
              </a:ext>
            </a:extLst>
          </p:cNvPr>
          <p:cNvSpPr>
            <a:spLocks noGrp="1"/>
          </p:cNvSpPr>
          <p:nvPr>
            <p:ph type="title"/>
          </p:nvPr>
        </p:nvSpPr>
        <p:spPr>
          <a:xfrm>
            <a:off x="4984750" y="1011237"/>
            <a:ext cx="6120000" cy="860400"/>
          </a:xfrm>
        </p:spPr>
        <p:txBody>
          <a:bodyPr anchor="b" anchorCtr="0"/>
          <a:lstStyle>
            <a:lvl1pPr algn="ctr">
              <a:defRPr/>
            </a:lvl1pPr>
          </a:lstStyle>
          <a:p>
            <a:pPr algn="ctr"/>
            <a:r>
              <a:rPr lang="en-US"/>
              <a:t>Click to edit Master title style</a:t>
            </a:r>
            <a:endParaRPr lang="en-US" dirty="0"/>
          </a:p>
        </p:txBody>
      </p:sp>
      <p:sp>
        <p:nvSpPr>
          <p:cNvPr id="42" name="Picture Placeholder 7">
            <a:extLst>
              <a:ext uri="{FF2B5EF4-FFF2-40B4-BE49-F238E27FC236}">
                <a16:creationId xmlns:a16="http://schemas.microsoft.com/office/drawing/2014/main" id="{08B7B76C-AD95-41C0-859E-9A612EE3EB69}"/>
              </a:ext>
            </a:extLst>
          </p:cNvPr>
          <p:cNvSpPr>
            <a:spLocks noGrp="1"/>
          </p:cNvSpPr>
          <p:nvPr>
            <p:ph type="pic" sz="quarter" idx="13" hasCustomPrompt="1"/>
          </p:nvPr>
        </p:nvSpPr>
        <p:spPr>
          <a:xfrm>
            <a:off x="0" y="0"/>
            <a:ext cx="3870325" cy="6858000"/>
          </a:xfrm>
        </p:spPr>
        <p:txBody>
          <a:bodyPr/>
          <a:lstStyle>
            <a:lvl1pPr marL="0" indent="0" algn="ctr">
              <a:buNone/>
              <a:defRPr/>
            </a:lvl1pPr>
          </a:lstStyle>
          <a:p>
            <a:r>
              <a:rPr lang="en-US" dirty="0"/>
              <a:t>Click to add photo</a:t>
            </a:r>
          </a:p>
        </p:txBody>
      </p:sp>
      <p:cxnSp>
        <p:nvCxnSpPr>
          <p:cNvPr id="37" name="Straight Connector 36">
            <a:extLst>
              <a:ext uri="{FF2B5EF4-FFF2-40B4-BE49-F238E27FC236}">
                <a16:creationId xmlns:a16="http://schemas.microsoft.com/office/drawing/2014/main" id="{FAF4E51F-526D-47C7-B091-D47773C1FEB8}"/>
              </a:ext>
              <a:ext uri="{C183D7F6-B498-43B3-948B-1728B52AA6E4}">
                <adec:decorative xmlns:adec="http://schemas.microsoft.com/office/drawing/2017/decorative" val="1"/>
              </a:ext>
            </a:extLst>
          </p:cNvPr>
          <p:cNvCxnSpPr>
            <a:cxnSpLocks/>
          </p:cNvCxnSpPr>
          <p:nvPr userDrawn="1"/>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E4FE061B-0356-4C6F-A2CA-12D48BE34A15}"/>
              </a:ext>
            </a:extLst>
          </p:cNvPr>
          <p:cNvSpPr>
            <a:spLocks noGrp="1"/>
          </p:cNvSpPr>
          <p:nvPr>
            <p:ph idx="1"/>
          </p:nvPr>
        </p:nvSpPr>
        <p:spPr>
          <a:xfrm>
            <a:off x="4984750" y="2759076"/>
            <a:ext cx="6121400" cy="3009899"/>
          </a:xfrm>
        </p:spPr>
        <p:txBody>
          <a:bodyPr>
            <a:normAutofit/>
          </a:bodyPr>
          <a:lstStyle>
            <a:lvl1pPr marL="0" indent="0">
              <a:buNone/>
              <a:defRPr/>
            </a:lvl1pPr>
          </a:lstStyle>
          <a:p>
            <a:pPr lvl="0"/>
            <a:r>
              <a:rPr lang="en-US"/>
              <a:t>Click to edit Master text styles</a:t>
            </a:r>
          </a:p>
        </p:txBody>
      </p:sp>
      <p:sp>
        <p:nvSpPr>
          <p:cNvPr id="39" name="Date Placeholder 3">
            <a:extLst>
              <a:ext uri="{FF2B5EF4-FFF2-40B4-BE49-F238E27FC236}">
                <a16:creationId xmlns:a16="http://schemas.microsoft.com/office/drawing/2014/main" id="{C9AB8836-3239-49B5-AB6F-4AF85F1F0654}"/>
              </a:ext>
            </a:extLst>
          </p:cNvPr>
          <p:cNvSpPr>
            <a:spLocks noGrp="1"/>
          </p:cNvSpPr>
          <p:nvPr>
            <p:ph type="dt" sz="half" idx="10"/>
          </p:nvPr>
        </p:nvSpPr>
        <p:spPr>
          <a:xfrm>
            <a:off x="541338" y="6401999"/>
            <a:ext cx="2206625" cy="369332"/>
          </a:xfrm>
        </p:spPr>
        <p:txBody>
          <a:bodyPr/>
          <a:lstStyle>
            <a:lvl1pPr>
              <a:defRPr>
                <a:effectLst>
                  <a:outerShdw blurRad="38100" dist="38100" dir="2700000" algn="tl">
                    <a:srgbClr val="000000">
                      <a:alpha val="43137"/>
                    </a:srgbClr>
                  </a:outerShdw>
                </a:effectLst>
              </a:defRPr>
            </a:lvl1pPr>
          </a:lstStyle>
          <a:p>
            <a:endParaRPr lang="en-US" dirty="0">
              <a:solidFill>
                <a:srgbClr val="FFFFFF"/>
              </a:solidFill>
            </a:endParaRPr>
          </a:p>
        </p:txBody>
      </p:sp>
      <p:sp>
        <p:nvSpPr>
          <p:cNvPr id="40" name="Footer Placeholder 4">
            <a:extLst>
              <a:ext uri="{FF2B5EF4-FFF2-40B4-BE49-F238E27FC236}">
                <a16:creationId xmlns:a16="http://schemas.microsoft.com/office/drawing/2014/main" id="{77EAD6AC-E509-49A1-8E38-1CABD458AA0F}"/>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41" name="Slide Number Placeholder 5">
            <a:extLst>
              <a:ext uri="{FF2B5EF4-FFF2-40B4-BE49-F238E27FC236}">
                <a16:creationId xmlns:a16="http://schemas.microsoft.com/office/drawing/2014/main" id="{B689B03B-F230-4530-8C09-EFB8172382F2}"/>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164523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D0C49A9B-EBDE-4047-884B-0860623D6391}"/>
              </a:ext>
            </a:extLst>
          </p:cNvPr>
          <p:cNvSpPr>
            <a:spLocks noGrp="1"/>
          </p:cNvSpPr>
          <p:nvPr>
            <p:ph type="ctrTitle"/>
          </p:nvPr>
        </p:nvSpPr>
        <p:spPr>
          <a:xfrm>
            <a:off x="1085851" y="1089025"/>
            <a:ext cx="6118224" cy="1532951"/>
          </a:xfrm>
        </p:spPr>
        <p:txBody>
          <a:bodyPr anchor="b"/>
          <a:lstStyle>
            <a:lvl1pPr algn="ctr">
              <a:defRPr/>
            </a:lvl1pPr>
          </a:lstStyle>
          <a:p>
            <a:r>
              <a:rPr lang="en-US"/>
              <a:t>Click to edit Master title style</a:t>
            </a:r>
            <a:endParaRPr lang="en-US" dirty="0"/>
          </a:p>
        </p:txBody>
      </p:sp>
      <p:sp>
        <p:nvSpPr>
          <p:cNvPr id="10" name="Subtitle 7">
            <a:extLst>
              <a:ext uri="{FF2B5EF4-FFF2-40B4-BE49-F238E27FC236}">
                <a16:creationId xmlns:a16="http://schemas.microsoft.com/office/drawing/2014/main" id="{33C29AD8-5547-4B1E-8E14-63A01F6B92AE}"/>
              </a:ext>
            </a:extLst>
          </p:cNvPr>
          <p:cNvSpPr>
            <a:spLocks noGrp="1"/>
          </p:cNvSpPr>
          <p:nvPr>
            <p:ph type="subTitle" idx="1"/>
          </p:nvPr>
        </p:nvSpPr>
        <p:spPr>
          <a:xfrm>
            <a:off x="1638300" y="4248000"/>
            <a:ext cx="5016500" cy="1520975"/>
          </a:xfrm>
        </p:spPr>
        <p:txBody>
          <a:bodyPr>
            <a:normAutofit/>
          </a:bodyPr>
          <a:lstStyle>
            <a:lvl1pPr marL="0" indent="0" algn="ctr">
              <a:buNone/>
              <a:defRPr sz="2400" i="1"/>
            </a:lvl1pPr>
          </a:lstStyle>
          <a:p>
            <a:r>
              <a:rPr lang="en-US"/>
              <a:t>Click to edit Master subtitle style</a:t>
            </a:r>
            <a:endParaRPr lang="en-US" dirty="0"/>
          </a:p>
        </p:txBody>
      </p:sp>
      <p:sp>
        <p:nvSpPr>
          <p:cNvPr id="35" name="Picture Placeholder 31">
            <a:extLst>
              <a:ext uri="{FF2B5EF4-FFF2-40B4-BE49-F238E27FC236}">
                <a16:creationId xmlns:a16="http://schemas.microsoft.com/office/drawing/2014/main" id="{99CD77F7-3095-4517-B300-DE93875DE53E}"/>
              </a:ext>
            </a:extLst>
          </p:cNvPr>
          <p:cNvSpPr>
            <a:spLocks noGrp="1"/>
          </p:cNvSpPr>
          <p:nvPr>
            <p:ph type="pic" sz="quarter" idx="13" hasCustomPrompt="1"/>
          </p:nvPr>
        </p:nvSpPr>
        <p:spPr>
          <a:xfrm>
            <a:off x="8329613" y="0"/>
            <a:ext cx="3862387" cy="2286000"/>
          </a:xfrm>
        </p:spPr>
        <p:txBody>
          <a:bodyPr/>
          <a:lstStyle>
            <a:lvl1pPr marL="0" indent="0" algn="ctr">
              <a:buNone/>
              <a:defRPr/>
            </a:lvl1pPr>
          </a:lstStyle>
          <a:p>
            <a:r>
              <a:rPr lang="en-US" dirty="0"/>
              <a:t>Click to add photo</a:t>
            </a:r>
          </a:p>
        </p:txBody>
      </p:sp>
      <p:sp>
        <p:nvSpPr>
          <p:cNvPr id="36" name="Picture Placeholder 31">
            <a:extLst>
              <a:ext uri="{FF2B5EF4-FFF2-40B4-BE49-F238E27FC236}">
                <a16:creationId xmlns:a16="http://schemas.microsoft.com/office/drawing/2014/main" id="{F31ECFCC-4520-48AB-A8A1-AF9FC0C055B8}"/>
              </a:ext>
            </a:extLst>
          </p:cNvPr>
          <p:cNvSpPr>
            <a:spLocks noGrp="1"/>
          </p:cNvSpPr>
          <p:nvPr>
            <p:ph type="pic" sz="quarter" idx="14" hasCustomPrompt="1"/>
          </p:nvPr>
        </p:nvSpPr>
        <p:spPr>
          <a:xfrm>
            <a:off x="8329200" y="2286000"/>
            <a:ext cx="3862387" cy="2286000"/>
          </a:xfrm>
        </p:spPr>
        <p:txBody>
          <a:bodyPr/>
          <a:lstStyle>
            <a:lvl1pPr marL="0" indent="0" algn="ctr">
              <a:buNone/>
              <a:defRPr/>
            </a:lvl1pPr>
          </a:lstStyle>
          <a:p>
            <a:r>
              <a:rPr lang="en-US" dirty="0"/>
              <a:t>Click to add photo</a:t>
            </a:r>
          </a:p>
        </p:txBody>
      </p:sp>
      <p:sp>
        <p:nvSpPr>
          <p:cNvPr id="37" name="Picture Placeholder 31">
            <a:extLst>
              <a:ext uri="{FF2B5EF4-FFF2-40B4-BE49-F238E27FC236}">
                <a16:creationId xmlns:a16="http://schemas.microsoft.com/office/drawing/2014/main" id="{0FDBD13C-46E7-4BB9-957D-DE2A5925521A}"/>
              </a:ext>
            </a:extLst>
          </p:cNvPr>
          <p:cNvSpPr>
            <a:spLocks noGrp="1"/>
          </p:cNvSpPr>
          <p:nvPr>
            <p:ph type="pic" sz="quarter" idx="15" hasCustomPrompt="1"/>
          </p:nvPr>
        </p:nvSpPr>
        <p:spPr>
          <a:xfrm>
            <a:off x="8329200" y="4572000"/>
            <a:ext cx="3862387" cy="2286000"/>
          </a:xfrm>
        </p:spPr>
        <p:txBody>
          <a:bodyPr/>
          <a:lstStyle>
            <a:lvl1pPr marL="0" indent="0" algn="ctr">
              <a:buNone/>
              <a:defRPr/>
            </a:lvl1pPr>
          </a:lstStyle>
          <a:p>
            <a:r>
              <a:rPr lang="en-US" dirty="0"/>
              <a:t>Click to add photo</a:t>
            </a:r>
          </a:p>
        </p:txBody>
      </p:sp>
      <p:grpSp>
        <p:nvGrpSpPr>
          <p:cNvPr id="12" name="Group 11">
            <a:extLst>
              <a:ext uri="{FF2B5EF4-FFF2-40B4-BE49-F238E27FC236}">
                <a16:creationId xmlns:a16="http://schemas.microsoft.com/office/drawing/2014/main" id="{85B40728-32E0-44CE-8C68-1E68245C2999}"/>
              </a:ext>
              <a:ext uri="{C183D7F6-B498-43B3-948B-1728B52AA6E4}">
                <adec:decorative xmlns:adec="http://schemas.microsoft.com/office/drawing/2017/decorative" val="1"/>
              </a:ext>
            </a:extLst>
          </p:cNvPr>
          <p:cNvGrpSpPr/>
          <p:nvPr userDrawn="1"/>
        </p:nvGrpSpPr>
        <p:grpSpPr>
          <a:xfrm>
            <a:off x="3400874" y="3035186"/>
            <a:ext cx="1481845" cy="787628"/>
            <a:chOff x="4987925" y="2840038"/>
            <a:chExt cx="2216150" cy="1177924"/>
          </a:xfrm>
        </p:grpSpPr>
        <p:sp>
          <p:nvSpPr>
            <p:cNvPr id="13" name="Rectangle 12">
              <a:extLst>
                <a:ext uri="{FF2B5EF4-FFF2-40B4-BE49-F238E27FC236}">
                  <a16:creationId xmlns:a16="http://schemas.microsoft.com/office/drawing/2014/main" id="{40A6D99A-68F3-4E08-BB89-083CE0299CE2}"/>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4" name="Rectangle 13">
              <a:extLst>
                <a:ext uri="{FF2B5EF4-FFF2-40B4-BE49-F238E27FC236}">
                  <a16:creationId xmlns:a16="http://schemas.microsoft.com/office/drawing/2014/main" id="{8B4F5556-21F4-4E26-9504-49ADE7D84749}"/>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 name="Rectangle 14">
              <a:extLst>
                <a:ext uri="{FF2B5EF4-FFF2-40B4-BE49-F238E27FC236}">
                  <a16:creationId xmlns:a16="http://schemas.microsoft.com/office/drawing/2014/main" id="{E0E1118C-DFA4-410C-961C-BE0488441C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16" name="Group 15">
              <a:extLst>
                <a:ext uri="{FF2B5EF4-FFF2-40B4-BE49-F238E27FC236}">
                  <a16:creationId xmlns:a16="http://schemas.microsoft.com/office/drawing/2014/main" id="{B5A8ECE6-B3E3-4761-A6AD-711AF71EEA0D}"/>
                </a:ext>
              </a:extLst>
            </p:cNvPr>
            <p:cNvGrpSpPr/>
            <p:nvPr/>
          </p:nvGrpSpPr>
          <p:grpSpPr>
            <a:xfrm>
              <a:off x="5614944" y="3117662"/>
              <a:ext cx="1009280" cy="464739"/>
              <a:chOff x="4432859" y="3200647"/>
              <a:chExt cx="1009280" cy="464739"/>
            </a:xfrm>
          </p:grpSpPr>
          <p:sp>
            <p:nvSpPr>
              <p:cNvPr id="24" name="Freeform: Shape 23">
                <a:extLst>
                  <a:ext uri="{FF2B5EF4-FFF2-40B4-BE49-F238E27FC236}">
                    <a16:creationId xmlns:a16="http://schemas.microsoft.com/office/drawing/2014/main" id="{5B1F0E3F-4B5E-4F5B-93A6-CE1017521BF1}"/>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B20599F0-ACFC-4223-A598-8FFAF21406AB}"/>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17" name="Group 16">
              <a:extLst>
                <a:ext uri="{FF2B5EF4-FFF2-40B4-BE49-F238E27FC236}">
                  <a16:creationId xmlns:a16="http://schemas.microsoft.com/office/drawing/2014/main" id="{C6703144-DA66-4EFB-B790-4E044756FF37}"/>
                </a:ext>
              </a:extLst>
            </p:cNvPr>
            <p:cNvGrpSpPr/>
            <p:nvPr/>
          </p:nvGrpSpPr>
          <p:grpSpPr>
            <a:xfrm>
              <a:off x="5679979" y="2915338"/>
              <a:ext cx="1080000" cy="1080000"/>
              <a:chOff x="4497894" y="2998323"/>
              <a:chExt cx="1080000" cy="1080000"/>
            </a:xfrm>
          </p:grpSpPr>
          <p:grpSp>
            <p:nvGrpSpPr>
              <p:cNvPr id="18" name="Group 17">
                <a:extLst>
                  <a:ext uri="{FF2B5EF4-FFF2-40B4-BE49-F238E27FC236}">
                    <a16:creationId xmlns:a16="http://schemas.microsoft.com/office/drawing/2014/main" id="{63371BE5-97EB-4365-8EDA-4C634155E79F}"/>
                  </a:ext>
                </a:extLst>
              </p:cNvPr>
              <p:cNvGrpSpPr/>
              <p:nvPr/>
            </p:nvGrpSpPr>
            <p:grpSpPr>
              <a:xfrm rot="13500000">
                <a:off x="4805524" y="2998323"/>
                <a:ext cx="464739" cy="1080000"/>
                <a:chOff x="4511184" y="2470620"/>
                <a:chExt cx="464739" cy="1080000"/>
              </a:xfrm>
            </p:grpSpPr>
            <p:sp>
              <p:nvSpPr>
                <p:cNvPr id="22" name="Freeform: Shape 21">
                  <a:extLst>
                    <a:ext uri="{FF2B5EF4-FFF2-40B4-BE49-F238E27FC236}">
                      <a16:creationId xmlns:a16="http://schemas.microsoft.com/office/drawing/2014/main" id="{533C4D53-A668-4609-B338-E2D33C24A81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3" name="Straight Connector 22">
                  <a:extLst>
                    <a:ext uri="{FF2B5EF4-FFF2-40B4-BE49-F238E27FC236}">
                      <a16:creationId xmlns:a16="http://schemas.microsoft.com/office/drawing/2014/main" id="{A487C5A9-C4B3-4A68-8DFB-43F4CDB4073A}"/>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2E4A2F3-57A7-4529-A621-A36F1E777A4E}"/>
                  </a:ext>
                </a:extLst>
              </p:cNvPr>
              <p:cNvGrpSpPr/>
              <p:nvPr/>
            </p:nvGrpSpPr>
            <p:grpSpPr>
              <a:xfrm rot="8100000" flipH="1">
                <a:off x="4542572" y="2998323"/>
                <a:ext cx="464739" cy="1080000"/>
                <a:chOff x="4511184" y="2470620"/>
                <a:chExt cx="464739" cy="1080000"/>
              </a:xfrm>
            </p:grpSpPr>
            <p:sp>
              <p:nvSpPr>
                <p:cNvPr id="20" name="Freeform: Shape 19">
                  <a:extLst>
                    <a:ext uri="{FF2B5EF4-FFF2-40B4-BE49-F238E27FC236}">
                      <a16:creationId xmlns:a16="http://schemas.microsoft.com/office/drawing/2014/main" id="{1482263E-6A78-46B7-8AB8-845C9C9103B4}"/>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1" name="Straight Connector 20">
                  <a:extLst>
                    <a:ext uri="{FF2B5EF4-FFF2-40B4-BE49-F238E27FC236}">
                      <a16:creationId xmlns:a16="http://schemas.microsoft.com/office/drawing/2014/main" id="{3C7B34F9-7954-4950-ABEA-DDBFF4A4CC9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8293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0C57E2F-CF72-48C4-856E-92187475D10F}"/>
              </a:ext>
            </a:extLst>
          </p:cNvPr>
          <p:cNvSpPr>
            <a:spLocks noGrp="1"/>
          </p:cNvSpPr>
          <p:nvPr>
            <p:ph type="title"/>
          </p:nvPr>
        </p:nvSpPr>
        <p:spPr>
          <a:xfrm>
            <a:off x="1082675" y="531815"/>
            <a:ext cx="10026650" cy="910310"/>
          </a:xfrm>
        </p:spPr>
        <p:txBody>
          <a:bodyPr wrap="square" anchor="b" anchorCtr="0">
            <a:normAutofit/>
          </a:bodyPr>
          <a:lstStyle>
            <a:lvl1pPr algn="ctr">
              <a:defRPr/>
            </a:lvl1pPr>
          </a:lstStyle>
          <a:p>
            <a:pPr algn="ctr"/>
            <a:r>
              <a:rPr lang="en-US"/>
              <a:t>Click to edit Master title style</a:t>
            </a:r>
            <a:endParaRPr lang="en-US" dirty="0"/>
          </a:p>
        </p:txBody>
      </p:sp>
      <p:cxnSp>
        <p:nvCxnSpPr>
          <p:cNvPr id="11" name="Straight Connector 10">
            <a:extLst>
              <a:ext uri="{FF2B5EF4-FFF2-40B4-BE49-F238E27FC236}">
                <a16:creationId xmlns:a16="http://schemas.microsoft.com/office/drawing/2014/main" id="{5E4553B0-7C73-46E8-9FC4-383280D1C461}"/>
              </a:ext>
              <a:ext uri="{C183D7F6-B498-43B3-948B-1728B52AA6E4}">
                <adec:decorative xmlns:adec="http://schemas.microsoft.com/office/drawing/2017/decorative"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C44832F9-70D2-44CF-ABB6-82AEA0FA67AF}"/>
              </a:ext>
            </a:extLst>
          </p:cNvPr>
          <p:cNvSpPr>
            <a:spLocks noGrp="1"/>
          </p:cNvSpPr>
          <p:nvPr>
            <p:ph type="dt" sz="half" idx="10"/>
          </p:nvPr>
        </p:nvSpPr>
        <p:spPr>
          <a:xfrm>
            <a:off x="541338" y="6401999"/>
            <a:ext cx="2206625" cy="369332"/>
          </a:xfrm>
        </p:spPr>
        <p:txBody>
          <a:bodyPr/>
          <a:lstStyle>
            <a:lvl1pPr>
              <a:defRPr/>
            </a:lvl1pPr>
          </a:lstStyle>
          <a:p>
            <a:pPr>
              <a:defRPr/>
            </a:pPr>
            <a:endParaRPr lang="en-US" dirty="0">
              <a:solidFill>
                <a:prstClr val="white">
                  <a:alpha val="70000"/>
                </a:prstClr>
              </a:solidFill>
            </a:endParaRPr>
          </a:p>
        </p:txBody>
      </p:sp>
      <p:sp>
        <p:nvSpPr>
          <p:cNvPr id="13" name="Footer Placeholder 4">
            <a:extLst>
              <a:ext uri="{FF2B5EF4-FFF2-40B4-BE49-F238E27FC236}">
                <a16:creationId xmlns:a16="http://schemas.microsoft.com/office/drawing/2014/main" id="{D954CB3D-A29B-4523-A51B-9BBDA540FE33}"/>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4" name="Slide Number Placeholder 5">
            <a:extLst>
              <a:ext uri="{FF2B5EF4-FFF2-40B4-BE49-F238E27FC236}">
                <a16:creationId xmlns:a16="http://schemas.microsoft.com/office/drawing/2014/main" id="{788D83C5-3820-4BD6-AFF4-74306090A21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B3197F15-FEA9-40D4-BDB0-13A77FECA877}"/>
              </a:ext>
            </a:extLst>
          </p:cNvPr>
          <p:cNvSpPr>
            <a:spLocks noGrp="1"/>
          </p:cNvSpPr>
          <p:nvPr>
            <p:ph sz="quarter" idx="13" hasCustomPrompt="1"/>
          </p:nvPr>
        </p:nvSpPr>
        <p:spPr>
          <a:xfrm>
            <a:off x="844550" y="2319338"/>
            <a:ext cx="10502900" cy="37179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92825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F1404-6040-436F-A4F1-5A505FA30EA9}"/>
              </a:ext>
            </a:extLst>
          </p:cNvPr>
          <p:cNvSpPr>
            <a:spLocks noGrp="1"/>
          </p:cNvSpPr>
          <p:nvPr>
            <p:ph sz="quarter" idx="13" hasCustomPrompt="1"/>
          </p:nvPr>
        </p:nvSpPr>
        <p:spPr>
          <a:xfrm>
            <a:off x="882650" y="2441575"/>
            <a:ext cx="10426700" cy="3479800"/>
          </a:xfrm>
        </p:spPr>
        <p:txBody>
          <a:bodyPr/>
          <a:lstStyle>
            <a:lvl1pPr>
              <a:defRPr/>
            </a:lvl1pPr>
          </a:lstStyle>
          <a:p>
            <a:pPr lvl="0"/>
            <a:r>
              <a:rPr lang="en-US" dirty="0"/>
              <a:t>Click to add content</a:t>
            </a:r>
          </a:p>
        </p:txBody>
      </p:sp>
      <p:sp>
        <p:nvSpPr>
          <p:cNvPr id="6" name="Title 1">
            <a:extLst>
              <a:ext uri="{FF2B5EF4-FFF2-40B4-BE49-F238E27FC236}">
                <a16:creationId xmlns:a16="http://schemas.microsoft.com/office/drawing/2014/main" id="{25ABF0D4-6E3E-4B6A-9402-0B1819B2EA41}"/>
              </a:ext>
            </a:extLst>
          </p:cNvPr>
          <p:cNvSpPr>
            <a:spLocks noGrp="1"/>
          </p:cNvSpPr>
          <p:nvPr>
            <p:ph type="title"/>
          </p:nvPr>
        </p:nvSpPr>
        <p:spPr>
          <a:xfrm>
            <a:off x="1082675" y="531815"/>
            <a:ext cx="10026650" cy="910310"/>
          </a:xfrm>
        </p:spPr>
        <p:txBody>
          <a:bodyPr wrap="square" anchor="b" anchorCtr="0">
            <a:normAutofit/>
          </a:bodyPr>
          <a:lstStyle>
            <a:lvl1pPr algn="ctr">
              <a:defRPr/>
            </a:lvl1pPr>
          </a:lstStyle>
          <a:p>
            <a:pPr algn="ctr"/>
            <a:r>
              <a:rPr lang="en-US"/>
              <a:t>Click to edit Master title style</a:t>
            </a:r>
            <a:endParaRPr lang="en-US" dirty="0"/>
          </a:p>
        </p:txBody>
      </p:sp>
      <p:cxnSp>
        <p:nvCxnSpPr>
          <p:cNvPr id="7" name="Straight Connector 6">
            <a:extLst>
              <a:ext uri="{FF2B5EF4-FFF2-40B4-BE49-F238E27FC236}">
                <a16:creationId xmlns:a16="http://schemas.microsoft.com/office/drawing/2014/main" id="{5DAB4820-09C0-4A6A-9DEF-D377D04A2CE8}"/>
              </a:ext>
              <a:ext uri="{C183D7F6-B498-43B3-948B-1728B52AA6E4}">
                <adec:decorative xmlns:adec="http://schemas.microsoft.com/office/drawing/2017/decorative"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75B58DA2-1433-4624-A301-D9496CB28975}"/>
              </a:ext>
            </a:extLst>
          </p:cNvPr>
          <p:cNvSpPr>
            <a:spLocks noGrp="1"/>
          </p:cNvSpPr>
          <p:nvPr>
            <p:ph type="dt" sz="half" idx="10"/>
          </p:nvPr>
        </p:nvSpPr>
        <p:spPr>
          <a:xfrm>
            <a:off x="541338" y="6401999"/>
            <a:ext cx="2206625" cy="369332"/>
          </a:xfrm>
        </p:spPr>
        <p:txBody>
          <a:bodyPr/>
          <a:lstStyle>
            <a:lvl1pPr>
              <a:defRPr/>
            </a:lvl1pPr>
          </a:lstStyle>
          <a:p>
            <a:pPr>
              <a:defRPr/>
            </a:pPr>
            <a:endParaRPr lang="en-US" dirty="0">
              <a:solidFill>
                <a:prstClr val="white">
                  <a:alpha val="70000"/>
                </a:prstClr>
              </a:solidFill>
            </a:endParaRPr>
          </a:p>
        </p:txBody>
      </p:sp>
      <p:sp>
        <p:nvSpPr>
          <p:cNvPr id="9" name="Footer Placeholder 4">
            <a:extLst>
              <a:ext uri="{FF2B5EF4-FFF2-40B4-BE49-F238E27FC236}">
                <a16:creationId xmlns:a16="http://schemas.microsoft.com/office/drawing/2014/main" id="{428E4701-5991-4858-AE71-47400E64FE23}"/>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0" name="Slide Number Placeholder 5">
            <a:extLst>
              <a:ext uri="{FF2B5EF4-FFF2-40B4-BE49-F238E27FC236}">
                <a16:creationId xmlns:a16="http://schemas.microsoft.com/office/drawing/2014/main" id="{AC430A52-01FF-4B61-8B7A-C60A8D06B2A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70005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8FC32C6-4CA8-4D0A-96AC-76733C2BC757}"/>
              </a:ext>
            </a:extLst>
          </p:cNvPr>
          <p:cNvSpPr>
            <a:spLocks noGrp="1"/>
          </p:cNvSpPr>
          <p:nvPr>
            <p:ph type="pic" sz="quarter" idx="13" hasCustomPrompt="1"/>
          </p:nvPr>
        </p:nvSpPr>
        <p:spPr>
          <a:xfrm>
            <a:off x="541337" y="542924"/>
            <a:ext cx="11109663" cy="5772395"/>
          </a:xfr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A516D5E1-C594-4160-9367-2B471F6C2A9F}"/>
              </a:ext>
            </a:extLst>
          </p:cNvPr>
          <p:cNvSpPr>
            <a:spLocks noGrp="1"/>
          </p:cNvSpPr>
          <p:nvPr>
            <p:ph type="title"/>
          </p:nvPr>
        </p:nvSpPr>
        <p:spPr>
          <a:xfrm>
            <a:off x="541000" y="552841"/>
            <a:ext cx="11109663" cy="3560127"/>
          </a:xfrm>
          <a:gradFill flip="none" rotWithShape="0">
            <a:gsLst>
              <a:gs pos="0">
                <a:schemeClr val="bg1">
                  <a:alpha val="57000"/>
                </a:schemeClr>
              </a:gs>
              <a:gs pos="86000">
                <a:schemeClr val="bg1">
                  <a:alpha val="0"/>
                </a:schemeClr>
              </a:gs>
            </a:gsLst>
            <a:path path="circle">
              <a:fillToRect l="50000" t="50000" r="50000" b="50000"/>
            </a:path>
            <a:tileRect/>
          </a:gradFill>
        </p:spPr>
        <p:txBody>
          <a:bodyPr lIns="1554480" rIns="1554480" bIns="914400" anchor="b"/>
          <a:lstStyle>
            <a:lvl1pPr algn="ctr">
              <a:lnSpc>
                <a:spcPct val="125000"/>
              </a:lnSpc>
              <a:spcBef>
                <a:spcPts val="1000"/>
              </a:spcBef>
              <a:defRPr>
                <a:solidFill>
                  <a:schemeClr val="tx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11" name="Subtitle 5">
            <a:extLst>
              <a:ext uri="{FF2B5EF4-FFF2-40B4-BE49-F238E27FC236}">
                <a16:creationId xmlns:a16="http://schemas.microsoft.com/office/drawing/2014/main" id="{3C87561D-53CF-4295-8BCE-C9ACAA1DE94A}"/>
              </a:ext>
            </a:extLst>
          </p:cNvPr>
          <p:cNvSpPr>
            <a:spLocks noGrp="1"/>
          </p:cNvSpPr>
          <p:nvPr>
            <p:ph type="subTitle" idx="1"/>
          </p:nvPr>
        </p:nvSpPr>
        <p:spPr>
          <a:xfrm>
            <a:off x="540663" y="4113212"/>
            <a:ext cx="11109999" cy="2201863"/>
          </a:xfrm>
          <a:gradFill flip="none" rotWithShape="0">
            <a:gsLst>
              <a:gs pos="0">
                <a:schemeClr val="bg1">
                  <a:alpha val="55000"/>
                </a:schemeClr>
              </a:gs>
              <a:gs pos="76000">
                <a:schemeClr val="bg1">
                  <a:alpha val="0"/>
                </a:schemeClr>
              </a:gs>
            </a:gsLst>
            <a:path path="circle">
              <a:fillToRect l="50000" t="50000" r="50000" b="50000"/>
            </a:path>
            <a:tileRect/>
          </a:gradFill>
        </p:spPr>
        <p:txBody>
          <a:bodyPr/>
          <a:lstStyle>
            <a:lvl1pPr marL="0" indent="0" algn="ctr">
              <a:buNone/>
              <a:defRPr i="1">
                <a:solidFill>
                  <a:schemeClr val="tx1"/>
                </a:solidFill>
              </a:defRPr>
            </a:lvl1pPr>
          </a:lstStyle>
          <a:p>
            <a:r>
              <a:rPr lang="en-US">
                <a:solidFill>
                  <a:srgbClr val="FFFFFF"/>
                </a:solidFill>
              </a:rPr>
              <a:t>Click to edit Master subtitle style</a:t>
            </a:r>
            <a:endParaRPr lang="en-US" dirty="0">
              <a:solidFill>
                <a:srgbClr val="FFFFFF"/>
              </a:solidFill>
            </a:endParaRPr>
          </a:p>
        </p:txBody>
      </p:sp>
      <p:sp>
        <p:nvSpPr>
          <p:cNvPr id="15" name="Date Placeholder 47">
            <a:extLst>
              <a:ext uri="{FF2B5EF4-FFF2-40B4-BE49-F238E27FC236}">
                <a16:creationId xmlns:a16="http://schemas.microsoft.com/office/drawing/2014/main" id="{A3B22F32-6863-413E-917C-18EA0DFB02D7}"/>
              </a:ext>
            </a:extLst>
          </p:cNvPr>
          <p:cNvSpPr>
            <a:spLocks noGrp="1"/>
          </p:cNvSpPr>
          <p:nvPr>
            <p:ph type="dt" sz="half" idx="10"/>
          </p:nvPr>
        </p:nvSpPr>
        <p:spPr>
          <a:xfrm>
            <a:off x="541338" y="6401999"/>
            <a:ext cx="2206625" cy="369332"/>
          </a:xfrm>
        </p:spPr>
        <p:txBody>
          <a:bodyPr/>
          <a:lstStyle>
            <a:lvl1pPr>
              <a:defRPr/>
            </a:lvl1pPr>
          </a:lstStyle>
          <a:p>
            <a:pPr>
              <a:defRPr/>
            </a:pPr>
            <a:endParaRPr lang="en-US" dirty="0">
              <a:solidFill>
                <a:prstClr val="white">
                  <a:alpha val="70000"/>
                </a:prstClr>
              </a:solidFill>
            </a:endParaRPr>
          </a:p>
        </p:txBody>
      </p:sp>
      <p:sp>
        <p:nvSpPr>
          <p:cNvPr id="16" name="Footer Placeholder 48">
            <a:extLst>
              <a:ext uri="{FF2B5EF4-FFF2-40B4-BE49-F238E27FC236}">
                <a16:creationId xmlns:a16="http://schemas.microsoft.com/office/drawing/2014/main" id="{C1CD5745-E602-4F82-9381-B24C8EF2B2D1}"/>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7" name="Slide Number Placeholder 49">
            <a:extLst>
              <a:ext uri="{FF2B5EF4-FFF2-40B4-BE49-F238E27FC236}">
                <a16:creationId xmlns:a16="http://schemas.microsoft.com/office/drawing/2014/main" id="{D8E278D8-BE28-49BF-B9CA-C67917808C7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348223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2C235F5-1E24-4AC0-9651-F632551F0A12}"/>
              </a:ext>
            </a:extLst>
          </p:cNvPr>
          <p:cNvSpPr>
            <a:spLocks noGrp="1"/>
          </p:cNvSpPr>
          <p:nvPr>
            <p:ph type="title"/>
          </p:nvPr>
        </p:nvSpPr>
        <p:spPr>
          <a:xfrm>
            <a:off x="1078100" y="542671"/>
            <a:ext cx="10026650" cy="1124202"/>
          </a:xfrm>
        </p:spPr>
        <p:txBody>
          <a:bodyPr wrap="square" anchor="ctr" anchorCtr="0">
            <a:normAutofit/>
          </a:bodyPr>
          <a:lstStyle>
            <a:lvl1pPr algn="ctr">
              <a:defRPr/>
            </a:lvl1pPr>
          </a:lstStyle>
          <a:p>
            <a:pPr algn="ctr"/>
            <a:r>
              <a:rPr lang="en-US"/>
              <a:t>Click to edit Master title style</a:t>
            </a:r>
            <a:endParaRPr lang="en-US" dirty="0"/>
          </a:p>
        </p:txBody>
      </p:sp>
      <p:sp useBgFill="1">
        <p:nvSpPr>
          <p:cNvPr id="10" name="Rectangle 9">
            <a:extLst>
              <a:ext uri="{FF2B5EF4-FFF2-40B4-BE49-F238E27FC236}">
                <a16:creationId xmlns:a16="http://schemas.microsoft.com/office/drawing/2014/main" id="{386CF273-85C7-48C6-9D99-80CD0F67D416}"/>
              </a:ext>
              <a:ext uri="{C183D7F6-B498-43B3-948B-1728B52AA6E4}">
                <adec:decorative xmlns:adec="http://schemas.microsoft.com/office/drawing/2017/decorative"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1" name="Date Placeholder 3">
            <a:extLst>
              <a:ext uri="{FF2B5EF4-FFF2-40B4-BE49-F238E27FC236}">
                <a16:creationId xmlns:a16="http://schemas.microsoft.com/office/drawing/2014/main" id="{12DE76C3-E6D8-463F-8388-6F9C562B118D}"/>
              </a:ext>
            </a:extLst>
          </p:cNvPr>
          <p:cNvSpPr>
            <a:spLocks noGrp="1"/>
          </p:cNvSpPr>
          <p:nvPr>
            <p:ph type="dt" sz="half" idx="10"/>
          </p:nvPr>
        </p:nvSpPr>
        <p:spPr>
          <a:xfrm>
            <a:off x="541338" y="6401999"/>
            <a:ext cx="2206625" cy="369332"/>
          </a:xfrm>
        </p:spPr>
        <p:txBody>
          <a:bodyPr/>
          <a:lstStyle>
            <a:lvl1pPr>
              <a:defRPr/>
            </a:lvl1pPr>
          </a:lstStyle>
          <a:p>
            <a:pPr>
              <a:defRPr/>
            </a:pPr>
            <a:endParaRPr lang="en-US" dirty="0">
              <a:solidFill>
                <a:prstClr val="white">
                  <a:alpha val="70000"/>
                </a:prstClr>
              </a:solidFill>
            </a:endParaRPr>
          </a:p>
        </p:txBody>
      </p:sp>
      <p:sp>
        <p:nvSpPr>
          <p:cNvPr id="12" name="Footer Placeholder 4">
            <a:extLst>
              <a:ext uri="{FF2B5EF4-FFF2-40B4-BE49-F238E27FC236}">
                <a16:creationId xmlns:a16="http://schemas.microsoft.com/office/drawing/2014/main" id="{A6DF242C-E687-4FAA-B4B3-1F220D407775}"/>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3" name="Slide Number Placeholder 5">
            <a:extLst>
              <a:ext uri="{FF2B5EF4-FFF2-40B4-BE49-F238E27FC236}">
                <a16:creationId xmlns:a16="http://schemas.microsoft.com/office/drawing/2014/main" id="{E65BE381-2126-47B0-85DE-51B889D797D9}"/>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CD8AA890-F3B6-4230-8A2F-DD9E9465AD03}"/>
              </a:ext>
            </a:extLst>
          </p:cNvPr>
          <p:cNvSpPr>
            <a:spLocks noGrp="1"/>
          </p:cNvSpPr>
          <p:nvPr>
            <p:ph sz="quarter" idx="13" hasCustomPrompt="1"/>
          </p:nvPr>
        </p:nvSpPr>
        <p:spPr>
          <a:xfrm>
            <a:off x="809625" y="2561936"/>
            <a:ext cx="10563225" cy="365760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242550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0A929-3212-4520-8030-2AD44A0AAA11}"/>
              </a:ext>
            </a:extLst>
          </p:cNvPr>
          <p:cNvSpPr>
            <a:spLocks noGrp="1"/>
          </p:cNvSpPr>
          <p:nvPr>
            <p:ph sz="quarter" idx="13" hasCustomPrompt="1"/>
          </p:nvPr>
        </p:nvSpPr>
        <p:spPr>
          <a:xfrm>
            <a:off x="665163" y="2438400"/>
            <a:ext cx="10852150" cy="3963988"/>
          </a:xfrm>
        </p:spPr>
        <p:txBody>
          <a:bodyPr/>
          <a:lstStyle>
            <a:lvl1pPr>
              <a:defRPr/>
            </a:lvl1pPr>
          </a:lstStyle>
          <a:p>
            <a:pPr lvl="0"/>
            <a:r>
              <a:rPr lang="en-US" dirty="0"/>
              <a:t>Click to add content</a:t>
            </a:r>
          </a:p>
        </p:txBody>
      </p:sp>
      <p:sp>
        <p:nvSpPr>
          <p:cNvPr id="8" name="Title 1">
            <a:extLst>
              <a:ext uri="{FF2B5EF4-FFF2-40B4-BE49-F238E27FC236}">
                <a16:creationId xmlns:a16="http://schemas.microsoft.com/office/drawing/2014/main" id="{CF73B8BD-0598-4710-9900-CFD8682693F2}"/>
              </a:ext>
            </a:extLst>
          </p:cNvPr>
          <p:cNvSpPr>
            <a:spLocks noGrp="1"/>
          </p:cNvSpPr>
          <p:nvPr>
            <p:ph type="title"/>
          </p:nvPr>
        </p:nvSpPr>
        <p:spPr>
          <a:xfrm>
            <a:off x="1078100" y="542671"/>
            <a:ext cx="10026650" cy="1124202"/>
          </a:xfrm>
        </p:spPr>
        <p:txBody>
          <a:bodyPr wrap="square" anchor="ctr" anchorCtr="0">
            <a:normAutofit/>
          </a:bodyPr>
          <a:lstStyle>
            <a:lvl1pPr algn="ctr">
              <a:defRPr/>
            </a:lvl1pPr>
          </a:lstStyle>
          <a:p>
            <a:pPr algn="ctr"/>
            <a:r>
              <a:rPr lang="en-US"/>
              <a:t>Click to edit Master title style</a:t>
            </a:r>
            <a:endParaRPr lang="en-US" dirty="0"/>
          </a:p>
        </p:txBody>
      </p:sp>
      <p:sp useBgFill="1">
        <p:nvSpPr>
          <p:cNvPr id="9" name="Rectangle 8">
            <a:extLst>
              <a:ext uri="{FF2B5EF4-FFF2-40B4-BE49-F238E27FC236}">
                <a16:creationId xmlns:a16="http://schemas.microsoft.com/office/drawing/2014/main" id="{0480E68B-56A3-4BC6-8CCD-6708C87D082D}"/>
              </a:ext>
              <a:ext uri="{C183D7F6-B498-43B3-948B-1728B52AA6E4}">
                <adec:decorative xmlns:adec="http://schemas.microsoft.com/office/drawing/2017/decorative"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0" name="Date Placeholder 3">
            <a:extLst>
              <a:ext uri="{FF2B5EF4-FFF2-40B4-BE49-F238E27FC236}">
                <a16:creationId xmlns:a16="http://schemas.microsoft.com/office/drawing/2014/main" id="{22DF9CC0-EB78-4426-B0D6-62268D2FB243}"/>
              </a:ext>
            </a:extLst>
          </p:cNvPr>
          <p:cNvSpPr>
            <a:spLocks noGrp="1"/>
          </p:cNvSpPr>
          <p:nvPr>
            <p:ph type="dt" sz="half" idx="10"/>
          </p:nvPr>
        </p:nvSpPr>
        <p:spPr>
          <a:xfrm>
            <a:off x="541338" y="6401999"/>
            <a:ext cx="2206625" cy="369332"/>
          </a:xfrm>
        </p:spPr>
        <p:txBody>
          <a:bodyPr/>
          <a:lstStyle>
            <a:lvl1pPr>
              <a:defRPr/>
            </a:lvl1pPr>
          </a:lstStyle>
          <a:p>
            <a:pPr>
              <a:defRPr/>
            </a:pPr>
            <a:endParaRPr lang="en-US" dirty="0">
              <a:solidFill>
                <a:prstClr val="white">
                  <a:alpha val="70000"/>
                </a:prstClr>
              </a:solidFill>
            </a:endParaRPr>
          </a:p>
        </p:txBody>
      </p:sp>
      <p:sp>
        <p:nvSpPr>
          <p:cNvPr id="11" name="Footer Placeholder 4">
            <a:extLst>
              <a:ext uri="{FF2B5EF4-FFF2-40B4-BE49-F238E27FC236}">
                <a16:creationId xmlns:a16="http://schemas.microsoft.com/office/drawing/2014/main" id="{010167B9-B6A1-4C18-A11C-5E41BDB0EEB9}"/>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2" name="Slide Number Placeholder 5">
            <a:extLst>
              <a:ext uri="{FF2B5EF4-FFF2-40B4-BE49-F238E27FC236}">
                <a16:creationId xmlns:a16="http://schemas.microsoft.com/office/drawing/2014/main" id="{6C8D2EB3-722B-4A95-8F0C-E4BBA5E59D3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71350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50823109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1"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r" defTabSz="914400" rtl="1"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r" defTabSz="914400" rtl="1"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r" defTabSz="914400" rtl="1"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r" defTabSz="914400" rtl="1"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r" defTabSz="914400" rtl="1"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3501C3-C301-490F-A129-5C468AEC915D}"/>
              </a:ext>
            </a:extLst>
          </p:cNvPr>
          <p:cNvSpPr>
            <a:spLocks noGrp="1"/>
          </p:cNvSpPr>
          <p:nvPr>
            <p:ph type="ctrTitle"/>
          </p:nvPr>
        </p:nvSpPr>
        <p:spPr>
          <a:xfrm>
            <a:off x="7765700" y="1675587"/>
            <a:ext cx="3884962" cy="2138400"/>
          </a:xfrm>
        </p:spPr>
        <p:txBody>
          <a:bodyPr>
            <a:normAutofit fontScale="90000"/>
          </a:bodyPr>
          <a:lstStyle/>
          <a:p>
            <a:r>
              <a:rPr lang="en-US" dirty="0"/>
              <a:t>Computer vision 2021 final project </a:t>
            </a:r>
            <a:br>
              <a:rPr lang="en-US" dirty="0"/>
            </a:br>
            <a:r>
              <a:rPr lang="en-US" dirty="0"/>
              <a:t>-</a:t>
            </a:r>
            <a:br>
              <a:rPr lang="en-US" dirty="0"/>
            </a:br>
            <a:r>
              <a:rPr lang="en-US" dirty="0"/>
              <a:t>Plant Pathology 2021 FGVC8 </a:t>
            </a:r>
            <a:br>
              <a:rPr lang="en-US" dirty="0"/>
            </a:br>
            <a:endParaRPr lang="en-US" dirty="0"/>
          </a:p>
        </p:txBody>
      </p:sp>
      <p:sp>
        <p:nvSpPr>
          <p:cNvPr id="11" name="Subtitle 10">
            <a:extLst>
              <a:ext uri="{FF2B5EF4-FFF2-40B4-BE49-F238E27FC236}">
                <a16:creationId xmlns:a16="http://schemas.microsoft.com/office/drawing/2014/main" id="{FC3F3DE7-4288-44D0-9E2E-8E5B9936AE7C}"/>
              </a:ext>
            </a:extLst>
          </p:cNvPr>
          <p:cNvSpPr>
            <a:spLocks noGrp="1"/>
          </p:cNvSpPr>
          <p:nvPr>
            <p:ph type="subTitle" idx="1"/>
          </p:nvPr>
        </p:nvSpPr>
        <p:spPr>
          <a:xfrm>
            <a:off x="7766051" y="4113213"/>
            <a:ext cx="3884961" cy="1655762"/>
          </a:xfrm>
        </p:spPr>
        <p:txBody>
          <a:bodyPr/>
          <a:lstStyle/>
          <a:p>
            <a:r>
              <a:rPr lang="en-US" dirty="0"/>
              <a:t>Noam Marko &amp; Lidor Amitay</a:t>
            </a:r>
          </a:p>
          <a:p>
            <a:r>
              <a:rPr lang="en-US" dirty="0"/>
              <a:t>Best Score : 0.786</a:t>
            </a:r>
          </a:p>
          <a:p>
            <a:r>
              <a:rPr lang="en-US" dirty="0"/>
              <a:t>Submissions : 27</a:t>
            </a:r>
          </a:p>
        </p:txBody>
      </p:sp>
      <p:pic>
        <p:nvPicPr>
          <p:cNvPr id="20" name="Picture Placeholder 19" descr="A close up of a leaf">
            <a:extLst>
              <a:ext uri="{FF2B5EF4-FFF2-40B4-BE49-F238E27FC236}">
                <a16:creationId xmlns:a16="http://schemas.microsoft.com/office/drawing/2014/main" id="{6E2D2D38-24AA-4E51-8201-BF33AE41587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41338" y="539750"/>
            <a:ext cx="6670675" cy="5759450"/>
          </a:xfrm>
        </p:spPr>
      </p:pic>
      <p:sp>
        <p:nvSpPr>
          <p:cNvPr id="12" name="Rectangle 5">
            <a:extLst>
              <a:ext uri="{FF2B5EF4-FFF2-40B4-BE49-F238E27FC236}">
                <a16:creationId xmlns:a16="http://schemas.microsoft.com/office/drawing/2014/main" id="{BF82E292-DFEA-41F7-8541-66C7DFE609B3}"/>
              </a:ext>
              <a:ext uri="{C183D7F6-B498-43B3-948B-1728B52AA6E4}">
                <adec:decorative xmlns:adec="http://schemas.microsoft.com/office/drawing/2017/decorative" val="1"/>
              </a:ext>
            </a:extLst>
          </p:cNvPr>
          <p:cNvSpPr/>
          <p:nvPr/>
        </p:nvSpPr>
        <p:spPr>
          <a:xfrm flipV="1">
            <a:off x="443748" y="443198"/>
            <a:ext cx="6660000" cy="576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36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3C4D624-C432-4768-B655-39498B3F301C}"/>
              </a:ext>
            </a:extLst>
          </p:cNvPr>
          <p:cNvSpPr>
            <a:spLocks noGrp="1"/>
          </p:cNvSpPr>
          <p:nvPr>
            <p:ph type="ctrTitle"/>
          </p:nvPr>
        </p:nvSpPr>
        <p:spPr>
          <a:xfrm>
            <a:off x="3870326" y="1089025"/>
            <a:ext cx="4451349" cy="1532951"/>
          </a:xfrm>
        </p:spPr>
        <p:txBody>
          <a:bodyPr/>
          <a:lstStyle/>
          <a:p>
            <a:r>
              <a:rPr lang="en-US" dirty="0"/>
              <a:t>Thank you</a:t>
            </a:r>
          </a:p>
        </p:txBody>
      </p:sp>
      <p:pic>
        <p:nvPicPr>
          <p:cNvPr id="19" name="Picture Placeholder 18" descr="A picture containing nature, plant, dewdrop&#10;">
            <a:extLst>
              <a:ext uri="{FF2B5EF4-FFF2-40B4-BE49-F238E27FC236}">
                <a16:creationId xmlns:a16="http://schemas.microsoft.com/office/drawing/2014/main" id="{E20C2BF7-E3BC-4297-9B05-8C8493D6071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39750" y="539750"/>
            <a:ext cx="2768600" cy="5778500"/>
          </a:xfrm>
        </p:spPr>
      </p:pic>
      <p:pic>
        <p:nvPicPr>
          <p:cNvPr id="23" name="Picture Placeholder 22" descr="A picture containing fungus">
            <a:extLst>
              <a:ext uri="{FF2B5EF4-FFF2-40B4-BE49-F238E27FC236}">
                <a16:creationId xmlns:a16="http://schemas.microsoft.com/office/drawing/2014/main" id="{2E9E4E2C-EF65-4CAD-AEF2-A81895C64BF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882412" y="539750"/>
            <a:ext cx="2768600" cy="5778500"/>
          </a:xfrm>
        </p:spPr>
      </p:pic>
      <p:sp>
        <p:nvSpPr>
          <p:cNvPr id="13" name="Slide Number Placeholder 12">
            <a:extLst>
              <a:ext uri="{FF2B5EF4-FFF2-40B4-BE49-F238E27FC236}">
                <a16:creationId xmlns:a16="http://schemas.microsoft.com/office/drawing/2014/main" id="{8FD594B0-4A82-4149-9931-ECADC5CB76B9}"/>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10</a:t>
            </a:fld>
            <a:endParaRPr lang="en-US" noProof="0" dirty="0"/>
          </a:p>
        </p:txBody>
      </p:sp>
    </p:spTree>
    <p:extLst>
      <p:ext uri="{BB962C8B-B14F-4D97-AF65-F5344CB8AC3E}">
        <p14:creationId xmlns:p14="http://schemas.microsoft.com/office/powerpoint/2010/main" val="15910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hand holding a leaf">
            <a:extLst>
              <a:ext uri="{FF2B5EF4-FFF2-40B4-BE49-F238E27FC236}">
                <a16:creationId xmlns:a16="http://schemas.microsoft.com/office/drawing/2014/main" id="{467C521F-5A65-45E6-8F48-E6B848942E5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212013" y="539750"/>
            <a:ext cx="4438650" cy="2754313"/>
          </a:xfrm>
        </p:spPr>
      </p:pic>
      <p:pic>
        <p:nvPicPr>
          <p:cNvPr id="8" name="Picture Placeholder 7" descr="A statue of a person">
            <a:extLst>
              <a:ext uri="{FF2B5EF4-FFF2-40B4-BE49-F238E27FC236}">
                <a16:creationId xmlns:a16="http://schemas.microsoft.com/office/drawing/2014/main" id="{A7106C0D-D00E-452F-B83B-6AA0C8C876B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212014" y="3563687"/>
            <a:ext cx="4438650" cy="2754313"/>
          </a:xfrm>
        </p:spPr>
      </p:pic>
      <p:sp>
        <p:nvSpPr>
          <p:cNvPr id="6" name="Slide Number Placeholder 5">
            <a:extLst>
              <a:ext uri="{FF2B5EF4-FFF2-40B4-BE49-F238E27FC236}">
                <a16:creationId xmlns:a16="http://schemas.microsoft.com/office/drawing/2014/main" id="{89053116-ECE5-47FC-98C5-2D0EB3587699}"/>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2</a:t>
            </a:fld>
            <a:endParaRPr lang="en-US" noProof="0" dirty="0"/>
          </a:p>
        </p:txBody>
      </p:sp>
      <p:sp>
        <p:nvSpPr>
          <p:cNvPr id="3" name="Title 2">
            <a:extLst>
              <a:ext uri="{FF2B5EF4-FFF2-40B4-BE49-F238E27FC236}">
                <a16:creationId xmlns:a16="http://schemas.microsoft.com/office/drawing/2014/main" id="{465F9B97-D84D-4F0E-AECE-68CC8C2E47DA}"/>
              </a:ext>
            </a:extLst>
          </p:cNvPr>
          <p:cNvSpPr>
            <a:spLocks noGrp="1"/>
          </p:cNvSpPr>
          <p:nvPr>
            <p:ph type="title"/>
          </p:nvPr>
        </p:nvSpPr>
        <p:spPr/>
        <p:txBody>
          <a:bodyPr/>
          <a:lstStyle/>
          <a:p>
            <a:r>
              <a:rPr lang="en-US" dirty="0"/>
              <a:t>The contest</a:t>
            </a:r>
            <a:endParaRPr lang="he-IL" dirty="0"/>
          </a:p>
        </p:txBody>
      </p:sp>
      <p:sp>
        <p:nvSpPr>
          <p:cNvPr id="11" name="Content Placeholder 10">
            <a:extLst>
              <a:ext uri="{FF2B5EF4-FFF2-40B4-BE49-F238E27FC236}">
                <a16:creationId xmlns:a16="http://schemas.microsoft.com/office/drawing/2014/main" id="{FE7C2054-FA67-42BC-9AEB-07687C53F53B}"/>
              </a:ext>
            </a:extLst>
          </p:cNvPr>
          <p:cNvSpPr>
            <a:spLocks noGrp="1"/>
          </p:cNvSpPr>
          <p:nvPr>
            <p:ph idx="1"/>
          </p:nvPr>
        </p:nvSpPr>
        <p:spPr>
          <a:xfrm>
            <a:off x="1114092" y="2759076"/>
            <a:ext cx="4426782" cy="3009899"/>
          </a:xfrm>
        </p:spPr>
        <p:txBody>
          <a:bodyPr/>
          <a:lstStyle/>
          <a:p>
            <a:pPr marL="0" indent="0" algn="l" rtl="0">
              <a:buNone/>
            </a:pPr>
            <a:r>
              <a:rPr lang="en-US" dirty="0">
                <a:latin typeface="Arial" panose="020B0604020202020204" pitchFamily="34" charset="0"/>
                <a:cs typeface="Arial" panose="020B0604020202020204" pitchFamily="34" charset="0"/>
              </a:rPr>
              <a:t>The main purpose of the contest is to create a model that will be able to study and give accurate “answers” whether the leaves have diseases or not (and if so – what type of disease).</a:t>
            </a: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868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6">
            <a:extLst>
              <a:ext uri="{FF2B5EF4-FFF2-40B4-BE49-F238E27FC236}">
                <a16:creationId xmlns:a16="http://schemas.microsoft.com/office/drawing/2014/main" id="{924AF1CB-D05D-47D6-89F6-12FE1ABB3921}"/>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spcBef>
                <a:spcPts val="0"/>
              </a:spcBef>
              <a:spcAft>
                <a:spcPts val="600"/>
              </a:spcAft>
              <a:buClrTx/>
              <a:buSzTx/>
              <a:buFontTx/>
              <a:buNone/>
              <a:tabLst/>
              <a:defRPr/>
            </a:pPr>
            <a:fld id="{D39607A7-8386-47DB-8578-DDEDD194E5D4}" type="slidenum">
              <a:rPr kumimoji="0" lang="en-US"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spcBef>
                  <a:spcPts val="0"/>
                </a:spcBef>
                <a:spcAft>
                  <a:spcPts val="600"/>
                </a:spcAft>
                <a:buClrTx/>
                <a:buSzTx/>
                <a:buFontTx/>
                <a:buNone/>
                <a:tabLst/>
                <a:defRPr/>
              </a:pPr>
              <a:t>3</a:t>
            </a:fld>
            <a:endParaRPr kumimoji="0" lang="en-US"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10" name="TextBox 9">
            <a:extLst>
              <a:ext uri="{FF2B5EF4-FFF2-40B4-BE49-F238E27FC236}">
                <a16:creationId xmlns:a16="http://schemas.microsoft.com/office/drawing/2014/main" id="{D405128E-DBA4-4F41-983C-87B4A8F6531C}"/>
              </a:ext>
            </a:extLst>
          </p:cNvPr>
          <p:cNvSpPr txBox="1"/>
          <p:nvPr/>
        </p:nvSpPr>
        <p:spPr>
          <a:xfrm>
            <a:off x="677168" y="1498987"/>
            <a:ext cx="9869738" cy="3139321"/>
          </a:xfrm>
          <a:prstGeom prst="rect">
            <a:avLst/>
          </a:prstGeom>
          <a:noFill/>
        </p:spPr>
        <p:txBody>
          <a:bodyPr wrap="square" rtlCol="1">
            <a:spAutoFit/>
          </a:bodyPr>
          <a:lstStyle/>
          <a:p>
            <a:r>
              <a:rPr lang="en-US" dirty="0">
                <a:latin typeface="Arial" panose="020B0604020202020204" pitchFamily="34" charset="0"/>
                <a:cs typeface="Arial" panose="020B0604020202020204" pitchFamily="34" charset="0"/>
              </a:rPr>
              <a:t>The main part of our solution was based on code we’ve written throughout the course (home exercises and lab sessions).</a:t>
            </a:r>
          </a:p>
          <a:p>
            <a:pPr algn="l"/>
            <a:r>
              <a:rPr lang="en-US" dirty="0">
                <a:latin typeface="Arial" panose="020B0604020202020204" pitchFamily="34" charset="0"/>
                <a:cs typeface="Arial" panose="020B0604020202020204" pitchFamily="34" charset="0"/>
              </a:rPr>
              <a:t>It also includes notebooks from Kaggle which we’ve added to the sources section.</a:t>
            </a:r>
          </a:p>
          <a:p>
            <a:pPr algn="l"/>
            <a:r>
              <a:rPr lang="en-US" dirty="0">
                <a:latin typeface="Arial" panose="020B0604020202020204" pitchFamily="34" charset="0"/>
                <a:cs typeface="Arial" panose="020B0604020202020204" pitchFamily="34" charset="0"/>
              </a:rPr>
              <a:t>In addition, we used some functions given to us by the course staff.</a:t>
            </a:r>
          </a:p>
          <a:p>
            <a:pPr algn="l"/>
            <a:endParaRPr lang="en-US" dirty="0">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In this project we predicted diseases for a given leaves images dataset.</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For this purpose, we used multi - label classification and One-Hot encoding.</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We used classification models such as resnet34, wide </a:t>
            </a:r>
            <a:r>
              <a:rPr lang="en-US" b="0" i="0" dirty="0" err="1">
                <a:effectLst/>
                <a:latin typeface="Arial" panose="020B0604020202020204" pitchFamily="34" charset="0"/>
                <a:cs typeface="Arial" panose="020B0604020202020204" pitchFamily="34" charset="0"/>
              </a:rPr>
              <a:t>resnet</a:t>
            </a:r>
            <a:r>
              <a:rPr lang="en-US" b="0" i="0" dirty="0">
                <a:effectLst/>
                <a:latin typeface="Arial" panose="020B0604020202020204" pitchFamily="34" charset="0"/>
                <a:cs typeface="Arial" panose="020B0604020202020204" pitchFamily="34" charset="0"/>
              </a:rPr>
              <a:t> 50 and resnext50.</a:t>
            </a:r>
          </a:p>
          <a:p>
            <a:pPr algn="l"/>
            <a:r>
              <a:rPr lang="en-US" dirty="0">
                <a:latin typeface="Arial" panose="020B0604020202020204" pitchFamily="34" charset="0"/>
                <a:cs typeface="Arial" panose="020B0604020202020204" pitchFamily="34" charset="0"/>
              </a:rPr>
              <a:t>We wrote the training process that the models used, and then we classified the results by comparing them to the threshold that we decided on after examining the results of the submissions.</a:t>
            </a:r>
          </a:p>
        </p:txBody>
      </p:sp>
      <p:sp>
        <p:nvSpPr>
          <p:cNvPr id="20" name="Title 2">
            <a:extLst>
              <a:ext uri="{FF2B5EF4-FFF2-40B4-BE49-F238E27FC236}">
                <a16:creationId xmlns:a16="http://schemas.microsoft.com/office/drawing/2014/main" id="{6CB7CAB9-4B17-449E-879C-78DCB5C3CC9C}"/>
              </a:ext>
            </a:extLst>
          </p:cNvPr>
          <p:cNvSpPr>
            <a:spLocks noGrp="1"/>
          </p:cNvSpPr>
          <p:nvPr>
            <p:ph type="title"/>
          </p:nvPr>
        </p:nvSpPr>
        <p:spPr>
          <a:xfrm>
            <a:off x="1898818" y="1051728"/>
            <a:ext cx="7426437" cy="894517"/>
          </a:xfrm>
          <a:noFill/>
        </p:spPr>
        <p:txBody>
          <a:bodyPr>
            <a:normAutofit fontScale="90000"/>
          </a:bodyPr>
          <a:lstStyle/>
          <a:p>
            <a:r>
              <a:rPr lang="en-US" dirty="0"/>
              <a:t>Our solution</a:t>
            </a:r>
            <a:endParaRPr lang="he-IL" dirty="0"/>
          </a:p>
        </p:txBody>
      </p:sp>
    </p:spTree>
    <p:extLst>
      <p:ext uri="{BB962C8B-B14F-4D97-AF65-F5344CB8AC3E}">
        <p14:creationId xmlns:p14="http://schemas.microsoft.com/office/powerpoint/2010/main" val="2638129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AE7C10E-9A6E-4CE9-AF56-531C3285270C}"/>
              </a:ext>
            </a:extLst>
          </p:cNvPr>
          <p:cNvSpPr>
            <a:spLocks noGrp="1"/>
          </p:cNvSpPr>
          <p:nvPr>
            <p:ph type="ctrTitle"/>
          </p:nvPr>
        </p:nvSpPr>
        <p:spPr>
          <a:xfrm>
            <a:off x="1123174" y="0"/>
            <a:ext cx="6118224" cy="1532951"/>
          </a:xfrm>
        </p:spPr>
        <p:txBody>
          <a:bodyPr/>
          <a:lstStyle/>
          <a:p>
            <a:r>
              <a:rPr lang="en-US" dirty="0"/>
              <a:t>Problems we encountered</a:t>
            </a:r>
          </a:p>
        </p:txBody>
      </p:sp>
      <p:pic>
        <p:nvPicPr>
          <p:cNvPr id="11" name="Picture Placeholder 10" descr="Close-up of hands holding a plant">
            <a:extLst>
              <a:ext uri="{FF2B5EF4-FFF2-40B4-BE49-F238E27FC236}">
                <a16:creationId xmlns:a16="http://schemas.microsoft.com/office/drawing/2014/main" id="{84FC989E-5F5B-4B67-973D-843A2E23AC2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329613" y="0"/>
            <a:ext cx="3862387" cy="2286000"/>
          </a:xfrm>
        </p:spPr>
      </p:pic>
      <p:pic>
        <p:nvPicPr>
          <p:cNvPr id="7" name="Picture Placeholder 6" descr="A picture containing frog, green">
            <a:extLst>
              <a:ext uri="{FF2B5EF4-FFF2-40B4-BE49-F238E27FC236}">
                <a16:creationId xmlns:a16="http://schemas.microsoft.com/office/drawing/2014/main" id="{DF09C91A-8B1D-4D26-893C-50A3D07361C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329200" y="2286000"/>
            <a:ext cx="3862387" cy="2286000"/>
          </a:xfrm>
        </p:spPr>
      </p:pic>
      <p:pic>
        <p:nvPicPr>
          <p:cNvPr id="18" name="Picture Placeholder 17" descr="A small plant growing out of the ground">
            <a:extLst>
              <a:ext uri="{FF2B5EF4-FFF2-40B4-BE49-F238E27FC236}">
                <a16:creationId xmlns:a16="http://schemas.microsoft.com/office/drawing/2014/main" id="{42FFBA0B-584C-4BD3-B20A-FA5EDC7DE8A5}"/>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329200" y="4572000"/>
            <a:ext cx="3862387" cy="2286000"/>
          </a:xfrm>
        </p:spPr>
      </p:pic>
      <p:sp>
        <p:nvSpPr>
          <p:cNvPr id="3" name="Subtitle 2">
            <a:extLst>
              <a:ext uri="{FF2B5EF4-FFF2-40B4-BE49-F238E27FC236}">
                <a16:creationId xmlns:a16="http://schemas.microsoft.com/office/drawing/2014/main" id="{15E97B93-41A7-42B3-9369-E22A5C1D29ED}"/>
              </a:ext>
            </a:extLst>
          </p:cNvPr>
          <p:cNvSpPr>
            <a:spLocks noGrp="1"/>
          </p:cNvSpPr>
          <p:nvPr>
            <p:ph type="subTitle" idx="1"/>
          </p:nvPr>
        </p:nvSpPr>
        <p:spPr>
          <a:xfrm>
            <a:off x="260343" y="2286000"/>
            <a:ext cx="8068444" cy="2162131"/>
          </a:xfrm>
        </p:spPr>
        <p:txBody>
          <a:bodyPr>
            <a:normAutofit fontScale="92500" lnSpcReduction="10000"/>
          </a:bodyPr>
          <a:lstStyle/>
          <a:p>
            <a:pPr marL="342900" indent="-342900" algn="l" rtl="0">
              <a:buFont typeface="Arial" panose="020B0604020202020204" pitchFamily="34" charset="0"/>
              <a:buChar char="•"/>
            </a:pPr>
            <a:r>
              <a:rPr lang="en-US" i="0" dirty="0">
                <a:latin typeface="Arial" panose="020B0604020202020204" pitchFamily="34" charset="0"/>
                <a:cs typeface="Arial" panose="020B0604020202020204" pitchFamily="34" charset="0"/>
              </a:rPr>
              <a:t>Loading of the weights – We had a situation that the weights weren’t uploaded properly to Kaggle (we worked in </a:t>
            </a:r>
            <a:r>
              <a:rPr lang="en-US" i="0" dirty="0" err="1">
                <a:latin typeface="Arial" panose="020B0604020202020204" pitchFamily="34" charset="0"/>
                <a:cs typeface="Arial" panose="020B0604020202020204" pitchFamily="34" charset="0"/>
              </a:rPr>
              <a:t>Colab</a:t>
            </a:r>
            <a:r>
              <a:rPr lang="en-US" i="0" dirty="0">
                <a:latin typeface="Arial" panose="020B0604020202020204" pitchFamily="34" charset="0"/>
                <a:cs typeface="Arial" panose="020B0604020202020204" pitchFamily="34" charset="0"/>
              </a:rPr>
              <a:t> environment).</a:t>
            </a:r>
          </a:p>
          <a:p>
            <a:pPr marL="342900" indent="-342900" algn="l" rtl="0">
              <a:buFont typeface="Arial" panose="020B0604020202020204" pitchFamily="34" charset="0"/>
              <a:buChar char="•"/>
            </a:pPr>
            <a:r>
              <a:rPr lang="en-US" i="0" dirty="0">
                <a:latin typeface="Arial" panose="020B0604020202020204" pitchFamily="34" charset="0"/>
                <a:cs typeface="Arial" panose="020B0604020202020204" pitchFamily="34" charset="0"/>
              </a:rPr>
              <a:t>GPU limitations – The GPU that was allocated for us each day wasn’t enough for the training we planned at the beginning.  </a:t>
            </a:r>
          </a:p>
          <a:p>
            <a:pPr marL="342900" indent="-342900" algn="l" rtl="0">
              <a:buFont typeface="Arial" panose="020B0604020202020204" pitchFamily="34" charset="0"/>
              <a:buChar char="•"/>
            </a:pPr>
            <a:endParaRPr lang="he-IL"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014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A60A-CD5E-4BC8-A2E0-DE908CAABD85}"/>
              </a:ext>
            </a:extLst>
          </p:cNvPr>
          <p:cNvSpPr>
            <a:spLocks noGrp="1"/>
          </p:cNvSpPr>
          <p:nvPr>
            <p:ph type="ctrTitle"/>
          </p:nvPr>
        </p:nvSpPr>
        <p:spPr>
          <a:xfrm>
            <a:off x="3036888" y="-772536"/>
            <a:ext cx="6118224" cy="1532951"/>
          </a:xfrm>
        </p:spPr>
        <p:txBody>
          <a:bodyPr/>
          <a:lstStyle/>
          <a:p>
            <a:pPr rtl="0"/>
            <a:r>
              <a:rPr lang="en-US" dirty="0"/>
              <a:t>Graphs</a:t>
            </a:r>
            <a:endParaRPr lang="he-IL" dirty="0"/>
          </a:p>
        </p:txBody>
      </p:sp>
      <p:sp>
        <p:nvSpPr>
          <p:cNvPr id="18" name="TextBox 17">
            <a:extLst>
              <a:ext uri="{FF2B5EF4-FFF2-40B4-BE49-F238E27FC236}">
                <a16:creationId xmlns:a16="http://schemas.microsoft.com/office/drawing/2014/main" id="{35B6CF9D-DE7C-4AF2-AE05-5E9F7B43F8BF}"/>
              </a:ext>
            </a:extLst>
          </p:cNvPr>
          <p:cNvSpPr txBox="1"/>
          <p:nvPr/>
        </p:nvSpPr>
        <p:spPr>
          <a:xfrm>
            <a:off x="0" y="655942"/>
            <a:ext cx="5374105" cy="646331"/>
          </a:xfrm>
          <a:prstGeom prst="rect">
            <a:avLst/>
          </a:prstGeom>
          <a:noFill/>
        </p:spPr>
        <p:txBody>
          <a:bodyPr wrap="square" rtlCol="1">
            <a:spAutoFit/>
          </a:bodyPr>
          <a:lstStyle/>
          <a:p>
            <a:r>
              <a:rPr lang="en-US" dirty="0">
                <a:latin typeface="Calibri" panose="020F0502020204030204" pitchFamily="34" charset="0"/>
                <a:ea typeface="Calibri" panose="020F0502020204030204" pitchFamily="34" charset="0"/>
                <a:cs typeface="Arial" panose="020B0604020202020204" pitchFamily="34" charset="0"/>
              </a:rPr>
              <a:t>W</a:t>
            </a:r>
            <a:r>
              <a:rPr lang="en-US" sz="1800" dirty="0">
                <a:effectLst/>
                <a:latin typeface="Calibri" panose="020F0502020204030204" pitchFamily="34" charset="0"/>
                <a:ea typeface="Calibri" panose="020F0502020204030204" pitchFamily="34" charset="0"/>
                <a:cs typeface="Arial" panose="020B0604020202020204" pitchFamily="34" charset="0"/>
              </a:rPr>
              <a:t>ide </a:t>
            </a:r>
            <a:r>
              <a:rPr lang="en-US" sz="1800" dirty="0" err="1">
                <a:effectLst/>
                <a:latin typeface="Calibri" panose="020F0502020204030204" pitchFamily="34" charset="0"/>
                <a:ea typeface="Calibri" panose="020F0502020204030204" pitchFamily="34" charset="0"/>
                <a:cs typeface="Arial" panose="020B0604020202020204" pitchFamily="34" charset="0"/>
              </a:rPr>
              <a:t>resnet</a:t>
            </a:r>
            <a:r>
              <a:rPr lang="en-US" sz="1800" dirty="0">
                <a:effectLst/>
                <a:latin typeface="Calibri" panose="020F0502020204030204" pitchFamily="34" charset="0"/>
                <a:ea typeface="Calibri" panose="020F0502020204030204" pitchFamily="34" charset="0"/>
                <a:cs typeface="Arial" panose="020B0604020202020204" pitchFamily="34" charset="0"/>
              </a:rPr>
              <a:t> pretrained - false 15 epochs :</a:t>
            </a:r>
          </a:p>
          <a:p>
            <a:endParaRPr lang="he-IL" dirty="0"/>
          </a:p>
        </p:txBody>
      </p:sp>
      <p:pic>
        <p:nvPicPr>
          <p:cNvPr id="35" name="תמונה 1">
            <a:extLst>
              <a:ext uri="{FF2B5EF4-FFF2-40B4-BE49-F238E27FC236}">
                <a16:creationId xmlns:a16="http://schemas.microsoft.com/office/drawing/2014/main" id="{5A231B6E-4D9E-428D-918E-8DAD24A59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792" y="1085451"/>
            <a:ext cx="9006416" cy="2621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a:extLst>
              <a:ext uri="{FF2B5EF4-FFF2-40B4-BE49-F238E27FC236}">
                <a16:creationId xmlns:a16="http://schemas.microsoft.com/office/drawing/2014/main" id="{2F2EE3DA-E49A-44B0-8841-22D022288F70}"/>
              </a:ext>
            </a:extLst>
          </p:cNvPr>
          <p:cNvSpPr txBox="1"/>
          <p:nvPr/>
        </p:nvSpPr>
        <p:spPr>
          <a:xfrm>
            <a:off x="0" y="3706604"/>
            <a:ext cx="5374105" cy="375552"/>
          </a:xfrm>
          <a:prstGeom prst="rect">
            <a:avLst/>
          </a:prstGeom>
          <a:noFill/>
        </p:spPr>
        <p:txBody>
          <a:bodyPr wrap="square" rtlCol="1">
            <a:spAutoFit/>
          </a:bodyPr>
          <a:lstStyle/>
          <a:p>
            <a:pPr marL="0" marR="0" algn="l" rtl="1">
              <a:lnSpc>
                <a:spcPct val="107000"/>
              </a:lnSpc>
              <a:spcBef>
                <a:spcPts val="0"/>
              </a:spcBef>
              <a:spcAft>
                <a:spcPts val="800"/>
              </a:spcAft>
              <a:tabLst>
                <a:tab pos="451231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Wide </a:t>
            </a:r>
            <a:r>
              <a:rPr lang="en-US" sz="1800" dirty="0" err="1">
                <a:effectLst/>
                <a:latin typeface="Calibri" panose="020F0502020204030204" pitchFamily="34" charset="0"/>
                <a:ea typeface="Calibri" panose="020F0502020204030204" pitchFamily="34" charset="0"/>
                <a:cs typeface="Arial" panose="020B0604020202020204" pitchFamily="34" charset="0"/>
              </a:rPr>
              <a:t>resnet</a:t>
            </a:r>
            <a:r>
              <a:rPr lang="en-US" sz="1800" dirty="0">
                <a:effectLst/>
                <a:latin typeface="Calibri" panose="020F0502020204030204" pitchFamily="34" charset="0"/>
                <a:ea typeface="Calibri" panose="020F0502020204030204" pitchFamily="34" charset="0"/>
                <a:cs typeface="Arial" panose="020B0604020202020204" pitchFamily="34" charset="0"/>
              </a:rPr>
              <a:t> 50 pretrained – true : 10 epochs </a:t>
            </a:r>
          </a:p>
        </p:txBody>
      </p:sp>
      <p:pic>
        <p:nvPicPr>
          <p:cNvPr id="1026" name="תמונה 1">
            <a:extLst>
              <a:ext uri="{FF2B5EF4-FFF2-40B4-BE49-F238E27FC236}">
                <a16:creationId xmlns:a16="http://schemas.microsoft.com/office/drawing/2014/main" id="{D6FB0FDE-4EE1-44BB-A56F-A94DFAAA2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792" y="4119401"/>
            <a:ext cx="9006416" cy="2621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543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6">
            <a:extLst>
              <a:ext uri="{FF2B5EF4-FFF2-40B4-BE49-F238E27FC236}">
                <a16:creationId xmlns:a16="http://schemas.microsoft.com/office/drawing/2014/main" id="{924AF1CB-D05D-47D6-89F6-12FE1ABB3921}"/>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spcBef>
                <a:spcPts val="0"/>
              </a:spcBef>
              <a:spcAft>
                <a:spcPts val="600"/>
              </a:spcAft>
              <a:buClrTx/>
              <a:buSzTx/>
              <a:buFontTx/>
              <a:buNone/>
              <a:tabLst/>
              <a:defRPr/>
            </a:pPr>
            <a:fld id="{D39607A7-8386-47DB-8578-DDEDD194E5D4}" type="slidenum">
              <a:rPr kumimoji="0" lang="en-US"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spcBef>
                  <a:spcPts val="0"/>
                </a:spcBef>
                <a:spcAft>
                  <a:spcPts val="600"/>
                </a:spcAft>
                <a:buClrTx/>
                <a:buSzTx/>
                <a:buFontTx/>
                <a:buNone/>
                <a:tabLst/>
                <a:defRPr/>
              </a:pPr>
              <a:t>6</a:t>
            </a:fld>
            <a:endParaRPr kumimoji="0" lang="en-US"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10" name="TextBox 9">
            <a:extLst>
              <a:ext uri="{FF2B5EF4-FFF2-40B4-BE49-F238E27FC236}">
                <a16:creationId xmlns:a16="http://schemas.microsoft.com/office/drawing/2014/main" id="{D405128E-DBA4-4F41-983C-87B4A8F6531C}"/>
              </a:ext>
            </a:extLst>
          </p:cNvPr>
          <p:cNvSpPr txBox="1"/>
          <p:nvPr/>
        </p:nvSpPr>
        <p:spPr>
          <a:xfrm>
            <a:off x="541000" y="2072081"/>
            <a:ext cx="9869738" cy="3970318"/>
          </a:xfrm>
          <a:prstGeom prst="rect">
            <a:avLst/>
          </a:prstGeom>
          <a:noFill/>
        </p:spPr>
        <p:txBody>
          <a:bodyPr wrap="square" rtlCol="1">
            <a:spAutoFit/>
          </a:bodyPr>
          <a:lstStyle/>
          <a:p>
            <a:r>
              <a:rPr lang="en-US" dirty="0">
                <a:latin typeface="Arial" panose="020B0604020202020204" pitchFamily="34" charset="0"/>
                <a:cs typeface="Arial" panose="020B0604020202020204" pitchFamily="34" charset="0"/>
              </a:rPr>
              <a:t>The Scheduler </a:t>
            </a:r>
            <a:r>
              <a:rPr lang="en-US" b="0" i="0" dirty="0">
                <a:effectLst/>
                <a:latin typeface="Arial" panose="020B0604020202020204" pitchFamily="34" charset="0"/>
                <a:cs typeface="Arial" panose="020B0604020202020204" pitchFamily="34" charset="0"/>
              </a:rPr>
              <a:t>provides several methods to adjust the learning rate based on the number of epochs.</a:t>
            </a:r>
          </a:p>
          <a:p>
            <a:r>
              <a:rPr lang="en-US" dirty="0">
                <a:latin typeface="Arial" panose="020B0604020202020204" pitchFamily="34" charset="0"/>
                <a:cs typeface="Arial" panose="020B0604020202020204" pitchFamily="34" charset="0"/>
              </a:rPr>
              <a:t>The method we used is called </a:t>
            </a:r>
            <a:r>
              <a:rPr lang="en-US" dirty="0" err="1">
                <a:latin typeface="Arial" panose="020B0604020202020204" pitchFamily="34" charset="0"/>
                <a:cs typeface="Arial" panose="020B0604020202020204" pitchFamily="34" charset="0"/>
              </a:rPr>
              <a:t>StepLR</a:t>
            </a:r>
            <a:r>
              <a:rPr lang="en-US" dirty="0">
                <a:latin typeface="Arial" panose="020B0604020202020204" pitchFamily="34" charset="0"/>
                <a:cs typeface="Arial" panose="020B0604020202020204" pitchFamily="34" charset="0"/>
              </a:rPr>
              <a:t> and it d</a:t>
            </a:r>
            <a:r>
              <a:rPr lang="en-US" b="0" i="0" dirty="0">
                <a:effectLst/>
                <a:latin typeface="Arial" panose="020B0604020202020204" pitchFamily="34" charset="0"/>
                <a:cs typeface="Arial" panose="020B0604020202020204" pitchFamily="34" charset="0"/>
              </a:rPr>
              <a:t>ecays the learning rate every number of epochs by multiplying the learning rate with ‘gamma’ parameter.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Parameters: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optimizer (Optimizer) – Wrapped optimizer.</a:t>
            </a:r>
          </a:p>
          <a:p>
            <a:pPr marL="285750" indent="-28575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step_size</a:t>
            </a:r>
            <a:r>
              <a:rPr lang="en-US" dirty="0">
                <a:latin typeface="Arial" panose="020B0604020202020204" pitchFamily="34" charset="0"/>
                <a:cs typeface="Arial" panose="020B0604020202020204" pitchFamily="34" charset="0"/>
              </a:rPr>
              <a:t> (int) – Period of learning rate decay.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gamma (float) – Multiplicative factor of learning rate decay. Default: 0.1.</a:t>
            </a:r>
          </a:p>
          <a:p>
            <a:pPr marL="285750" indent="-28575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last_epoch</a:t>
            </a:r>
            <a:r>
              <a:rPr lang="en-US" dirty="0">
                <a:latin typeface="Arial" panose="020B0604020202020204" pitchFamily="34" charset="0"/>
                <a:cs typeface="Arial" panose="020B0604020202020204" pitchFamily="34" charset="0"/>
              </a:rPr>
              <a:t> (int) – The index of last epoch. Default: -1.</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he-IL" dirty="0">
              <a:latin typeface="Arial" panose="020B0604020202020204" pitchFamily="34" charset="0"/>
              <a:cs typeface="Arial" panose="020B0604020202020204" pitchFamily="34" charset="0"/>
            </a:endParaRPr>
          </a:p>
        </p:txBody>
      </p:sp>
      <p:sp>
        <p:nvSpPr>
          <p:cNvPr id="20" name="Title 2">
            <a:extLst>
              <a:ext uri="{FF2B5EF4-FFF2-40B4-BE49-F238E27FC236}">
                <a16:creationId xmlns:a16="http://schemas.microsoft.com/office/drawing/2014/main" id="{6CB7CAB9-4B17-449E-879C-78DCB5C3CC9C}"/>
              </a:ext>
            </a:extLst>
          </p:cNvPr>
          <p:cNvSpPr>
            <a:spLocks noGrp="1"/>
          </p:cNvSpPr>
          <p:nvPr>
            <p:ph type="title"/>
          </p:nvPr>
        </p:nvSpPr>
        <p:spPr>
          <a:xfrm>
            <a:off x="2382781" y="1051729"/>
            <a:ext cx="7426437" cy="894517"/>
          </a:xfrm>
          <a:noFill/>
        </p:spPr>
        <p:txBody>
          <a:bodyPr>
            <a:normAutofit fontScale="90000"/>
          </a:bodyPr>
          <a:lstStyle/>
          <a:p>
            <a:r>
              <a:rPr lang="en-US" dirty="0"/>
              <a:t>Scheduler</a:t>
            </a:r>
            <a:endParaRPr lang="he-IL" dirty="0"/>
          </a:p>
        </p:txBody>
      </p:sp>
    </p:spTree>
    <p:extLst>
      <p:ext uri="{BB962C8B-B14F-4D97-AF65-F5344CB8AC3E}">
        <p14:creationId xmlns:p14="http://schemas.microsoft.com/office/powerpoint/2010/main" val="1700675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6">
            <a:extLst>
              <a:ext uri="{FF2B5EF4-FFF2-40B4-BE49-F238E27FC236}">
                <a16:creationId xmlns:a16="http://schemas.microsoft.com/office/drawing/2014/main" id="{924AF1CB-D05D-47D6-89F6-12FE1ABB3921}"/>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spcBef>
                <a:spcPts val="0"/>
              </a:spcBef>
              <a:spcAft>
                <a:spcPts val="600"/>
              </a:spcAft>
              <a:buClrTx/>
              <a:buSzTx/>
              <a:buFontTx/>
              <a:buNone/>
              <a:tabLst/>
              <a:defRPr/>
            </a:pPr>
            <a:fld id="{D39607A7-8386-47DB-8578-DDEDD194E5D4}" type="slidenum">
              <a:rPr kumimoji="0" lang="en-US"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spcBef>
                  <a:spcPts val="0"/>
                </a:spcBef>
                <a:spcAft>
                  <a:spcPts val="600"/>
                </a:spcAft>
                <a:buClrTx/>
                <a:buSzTx/>
                <a:buFontTx/>
                <a:buNone/>
                <a:tabLst/>
                <a:defRPr/>
              </a:pPr>
              <a:t>7</a:t>
            </a:fld>
            <a:endParaRPr kumimoji="0" lang="en-US"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pic>
        <p:nvPicPr>
          <p:cNvPr id="4" name="תמונה 1">
            <a:extLst>
              <a:ext uri="{FF2B5EF4-FFF2-40B4-BE49-F238E27FC236}">
                <a16:creationId xmlns:a16="http://schemas.microsoft.com/office/drawing/2014/main" id="{D7EDFF57-DE6A-42C7-B7FE-CFDEAC0B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87" y="1636295"/>
            <a:ext cx="11204488" cy="4765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2">
            <a:extLst>
              <a:ext uri="{FF2B5EF4-FFF2-40B4-BE49-F238E27FC236}">
                <a16:creationId xmlns:a16="http://schemas.microsoft.com/office/drawing/2014/main" id="{F30BA54C-760E-454A-8921-8900E5F6FC41}"/>
              </a:ext>
            </a:extLst>
          </p:cNvPr>
          <p:cNvSpPr>
            <a:spLocks noGrp="1"/>
          </p:cNvSpPr>
          <p:nvPr>
            <p:ph type="title"/>
          </p:nvPr>
        </p:nvSpPr>
        <p:spPr>
          <a:xfrm>
            <a:off x="2382781" y="1051729"/>
            <a:ext cx="7426437" cy="894517"/>
          </a:xfrm>
          <a:noFill/>
        </p:spPr>
        <p:txBody>
          <a:bodyPr>
            <a:normAutofit fontScale="90000"/>
          </a:bodyPr>
          <a:lstStyle/>
          <a:p>
            <a:r>
              <a:rPr lang="en-US" dirty="0"/>
              <a:t>Scheduler</a:t>
            </a:r>
            <a:endParaRPr lang="he-IL" dirty="0"/>
          </a:p>
        </p:txBody>
      </p:sp>
    </p:spTree>
    <p:extLst>
      <p:ext uri="{BB962C8B-B14F-4D97-AF65-F5344CB8AC3E}">
        <p14:creationId xmlns:p14="http://schemas.microsoft.com/office/powerpoint/2010/main" val="2522713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E4DD2FC-5869-4EDB-B445-321210D6C5BF}"/>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8</a:t>
            </a:fld>
            <a:endParaRPr lang="en-US" noProof="0" dirty="0"/>
          </a:p>
        </p:txBody>
      </p:sp>
      <p:graphicFrame>
        <p:nvGraphicFramePr>
          <p:cNvPr id="16" name="Content Placeholder 15">
            <a:extLst>
              <a:ext uri="{FF2B5EF4-FFF2-40B4-BE49-F238E27FC236}">
                <a16:creationId xmlns:a16="http://schemas.microsoft.com/office/drawing/2014/main" id="{5820F1D4-73C8-414C-AD49-976394CC6BB9}"/>
              </a:ext>
              <a:ext uri="{C183D7F6-B498-43B3-948B-1728B52AA6E4}">
                <adec:decorative xmlns:adec="http://schemas.microsoft.com/office/drawing/2017/decorative" val="1"/>
              </a:ext>
            </a:extLst>
          </p:cNvPr>
          <p:cNvGraphicFramePr>
            <a:graphicFrameLocks noGrp="1"/>
          </p:cNvGraphicFramePr>
          <p:nvPr>
            <p:ph sz="quarter" idx="13"/>
            <p:extLst>
              <p:ext uri="{D42A27DB-BD31-4B8C-83A1-F6EECF244321}">
                <p14:modId xmlns:p14="http://schemas.microsoft.com/office/powerpoint/2010/main" val="3786842533"/>
              </p:ext>
            </p:extLst>
          </p:nvPr>
        </p:nvGraphicFramePr>
        <p:xfrm>
          <a:off x="385894" y="1390262"/>
          <a:ext cx="10961556" cy="4926920"/>
        </p:xfrm>
        <a:graphic>
          <a:graphicData uri="http://schemas.openxmlformats.org/drawingml/2006/chart">
            <c:chart xmlns:c="http://schemas.openxmlformats.org/drawingml/2006/chart" xmlns:r="http://schemas.openxmlformats.org/officeDocument/2006/relationships" r:id="rId3"/>
          </a:graphicData>
        </a:graphic>
      </p:graphicFrame>
      <p:sp>
        <p:nvSpPr>
          <p:cNvPr id="9" name="Title 1">
            <a:extLst>
              <a:ext uri="{FF2B5EF4-FFF2-40B4-BE49-F238E27FC236}">
                <a16:creationId xmlns:a16="http://schemas.microsoft.com/office/drawing/2014/main" id="{43A48DC3-493F-4F6D-917F-6FD27F1ADB47}"/>
              </a:ext>
            </a:extLst>
          </p:cNvPr>
          <p:cNvSpPr>
            <a:spLocks noGrp="1"/>
          </p:cNvSpPr>
          <p:nvPr>
            <p:ph type="title"/>
          </p:nvPr>
        </p:nvSpPr>
        <p:spPr>
          <a:xfrm>
            <a:off x="541168" y="283137"/>
            <a:ext cx="11109663" cy="731932"/>
          </a:xfrm>
        </p:spPr>
        <p:txBody>
          <a:bodyPr anchor="b">
            <a:normAutofit/>
          </a:bodyPr>
          <a:lstStyle/>
          <a:p>
            <a:r>
              <a:rPr lang="en-US" dirty="0"/>
              <a:t>Model comparison</a:t>
            </a:r>
            <a:endParaRPr lang="he-IL" dirty="0"/>
          </a:p>
        </p:txBody>
      </p:sp>
    </p:spTree>
    <p:extLst>
      <p:ext uri="{BB962C8B-B14F-4D97-AF65-F5344CB8AC3E}">
        <p14:creationId xmlns:p14="http://schemas.microsoft.com/office/powerpoint/2010/main" val="113202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3B646F-CB6E-4E37-A2D9-39BFF6436817}"/>
              </a:ext>
            </a:extLst>
          </p:cNvPr>
          <p:cNvSpPr>
            <a:spLocks noGrp="1"/>
          </p:cNvSpPr>
          <p:nvPr>
            <p:ph type="title"/>
          </p:nvPr>
        </p:nvSpPr>
        <p:spPr>
          <a:xfrm>
            <a:off x="1080000" y="540000"/>
            <a:ext cx="3345950" cy="2303213"/>
          </a:xfrm>
        </p:spPr>
        <p:txBody>
          <a:bodyPr/>
          <a:lstStyle/>
          <a:p>
            <a:r>
              <a:rPr lang="en-US" dirty="0"/>
              <a:t>Summary</a:t>
            </a:r>
          </a:p>
        </p:txBody>
      </p:sp>
      <p:sp>
        <p:nvSpPr>
          <p:cNvPr id="4" name="Content Placeholder 3">
            <a:extLst>
              <a:ext uri="{FF2B5EF4-FFF2-40B4-BE49-F238E27FC236}">
                <a16:creationId xmlns:a16="http://schemas.microsoft.com/office/drawing/2014/main" id="{41DAC01E-6B5F-4F5C-8C1A-3868D2F2BD85}"/>
              </a:ext>
            </a:extLst>
          </p:cNvPr>
          <p:cNvSpPr>
            <a:spLocks noGrp="1"/>
          </p:cNvSpPr>
          <p:nvPr>
            <p:ph idx="1"/>
          </p:nvPr>
        </p:nvSpPr>
        <p:spPr>
          <a:xfrm>
            <a:off x="5221855" y="559883"/>
            <a:ext cx="6900237" cy="2958209"/>
          </a:xfrm>
        </p:spPr>
        <p:txBody>
          <a:bodyPr>
            <a:normAutofit/>
          </a:bodyPr>
          <a:lstStyle/>
          <a:p>
            <a:r>
              <a:rPr lang="en-US" dirty="0">
                <a:latin typeface="Arial" panose="020B0604020202020204" pitchFamily="34" charset="0"/>
                <a:cs typeface="Arial" panose="020B0604020202020204" pitchFamily="34" charset="0"/>
              </a:rPr>
              <a:t>In conclusion, the wide_resnet50_2 (while pre-trained=True) gave the best disease recognition result.</a:t>
            </a:r>
          </a:p>
          <a:p>
            <a:pPr rtl="0"/>
            <a:r>
              <a:rPr lang="en-US" dirty="0">
                <a:latin typeface="Arial" panose="020B0604020202020204" pitchFamily="34" charset="0"/>
                <a:cs typeface="Arial" panose="020B0604020202020204" pitchFamily="34" charset="0"/>
              </a:rPr>
              <a:t>The reason behind that is probably because of the depth (</a:t>
            </a:r>
            <a:r>
              <a:rPr lang="en-US" dirty="0" err="1">
                <a:latin typeface="Arial" panose="020B0604020202020204" pitchFamily="34" charset="0"/>
                <a:cs typeface="Arial" panose="020B0604020202020204" pitchFamily="34" charset="0"/>
              </a:rPr>
              <a:t>wide_resnet</a:t>
            </a:r>
            <a:r>
              <a:rPr lang="en-US" dirty="0">
                <a:latin typeface="Arial" panose="020B0604020202020204" pitchFamily="34" charset="0"/>
                <a:cs typeface="Arial" panose="020B0604020202020204" pitchFamily="34" charset="0"/>
              </a:rPr>
              <a:t> has 69 million parameters while resnext50 has only 25.5 million parameters), which leads us to the problem with this model – its training process takes the longest time.</a:t>
            </a:r>
          </a:p>
          <a:p>
            <a:pPr rtl="0"/>
            <a:endParaRPr lang="en-US" dirty="0">
              <a:latin typeface="Arial" panose="020B0604020202020204" pitchFamily="34" charset="0"/>
              <a:cs typeface="Arial" panose="020B0604020202020204" pitchFamily="34" charset="0"/>
            </a:endParaRPr>
          </a:p>
        </p:txBody>
      </p:sp>
      <p:pic>
        <p:nvPicPr>
          <p:cNvPr id="13" name="Picture Placeholder 12" descr="A close up of a leaf">
            <a:extLst>
              <a:ext uri="{FF2B5EF4-FFF2-40B4-BE49-F238E27FC236}">
                <a16:creationId xmlns:a16="http://schemas.microsoft.com/office/drawing/2014/main" id="{BB3DC38B-D709-4F27-B78C-0C2494B01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41338" y="4011613"/>
            <a:ext cx="2578100" cy="2303462"/>
          </a:xfrm>
        </p:spPr>
      </p:pic>
      <p:pic>
        <p:nvPicPr>
          <p:cNvPr id="15" name="Picture Placeholder 14" descr="A picture containing a close up of a tree stump with a plant growing out of it ">
            <a:extLst>
              <a:ext uri="{FF2B5EF4-FFF2-40B4-BE49-F238E27FC236}">
                <a16:creationId xmlns:a16="http://schemas.microsoft.com/office/drawing/2014/main" id="{033ADD4E-D184-42FF-B7E1-DFBCE22436D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384863" y="4011331"/>
            <a:ext cx="2578100" cy="2303462"/>
          </a:xfrm>
        </p:spPr>
      </p:pic>
      <p:pic>
        <p:nvPicPr>
          <p:cNvPr id="7" name="Picture Placeholder 6" descr="Succulents">
            <a:extLst>
              <a:ext uri="{FF2B5EF4-FFF2-40B4-BE49-F238E27FC236}">
                <a16:creationId xmlns:a16="http://schemas.microsoft.com/office/drawing/2014/main" id="{319E3F55-9C7B-41B2-85AA-95F19FE0DBC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305550" y="4011331"/>
            <a:ext cx="2578100" cy="2303462"/>
          </a:xfrm>
        </p:spPr>
      </p:pic>
      <p:pic>
        <p:nvPicPr>
          <p:cNvPr id="23" name="Picture Placeholder 22" descr="A picture containing stone, cement, a plant">
            <a:extLst>
              <a:ext uri="{FF2B5EF4-FFF2-40B4-BE49-F238E27FC236}">
                <a16:creationId xmlns:a16="http://schemas.microsoft.com/office/drawing/2014/main" id="{B0E43905-1993-4003-BD26-889559CE51A2}"/>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072912" y="4011331"/>
            <a:ext cx="2578100" cy="2303462"/>
          </a:xfrm>
        </p:spPr>
      </p:pic>
      <p:sp>
        <p:nvSpPr>
          <p:cNvPr id="11" name="Slide Number Placeholder 10">
            <a:extLst>
              <a:ext uri="{FF2B5EF4-FFF2-40B4-BE49-F238E27FC236}">
                <a16:creationId xmlns:a16="http://schemas.microsoft.com/office/drawing/2014/main" id="{32116C56-1149-45F6-9B67-1E90E5890248}"/>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9</a:t>
            </a:fld>
            <a:endParaRPr lang="en-US" noProof="0" dirty="0"/>
          </a:p>
        </p:txBody>
      </p:sp>
    </p:spTree>
    <p:extLst>
      <p:ext uri="{BB962C8B-B14F-4D97-AF65-F5344CB8AC3E}">
        <p14:creationId xmlns:p14="http://schemas.microsoft.com/office/powerpoint/2010/main" val="2291354786"/>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_Win32_JC_SL_v2.potx" id="{359B47FA-4504-4B92-BC48-09E055124207}" vid="{2A761B4F-F597-43DD-BB1C-5ADDB845ED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279CE36-2DA9-4667-B77E-83734C2B2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B2449D-76E5-4186-BA4E-78E0266D8394}">
  <ds:schemaRefs>
    <ds:schemaRef ds:uri="http://schemas.microsoft.com/sharepoint/v3/contenttype/forms"/>
  </ds:schemaRefs>
</ds:datastoreItem>
</file>

<file path=customXml/itemProps3.xml><?xml version="1.0" encoding="utf-8"?>
<ds:datastoreItem xmlns:ds="http://schemas.openxmlformats.org/officeDocument/2006/customXml" ds:itemID="{275821E8-E699-48D2-B7C9-D9830F74060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Leaf design</Template>
  <TotalTime>412</TotalTime>
  <Words>446</Words>
  <Application>Microsoft Office PowerPoint</Application>
  <PresentationFormat>Widescreen</PresentationFormat>
  <Paragraphs>42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 Light</vt:lpstr>
      <vt:lpstr>Calibri</vt:lpstr>
      <vt:lpstr>Rockwell Nova Light</vt:lpstr>
      <vt:lpstr>Wingdings</vt:lpstr>
      <vt:lpstr>LeafVTI</vt:lpstr>
      <vt:lpstr>Computer vision 2021 final project  - Plant Pathology 2021 FGVC8  </vt:lpstr>
      <vt:lpstr>The contest</vt:lpstr>
      <vt:lpstr>Our solution</vt:lpstr>
      <vt:lpstr>Problems we encountered</vt:lpstr>
      <vt:lpstr>Graphs</vt:lpstr>
      <vt:lpstr>Scheduler</vt:lpstr>
      <vt:lpstr>Scheduler</vt:lpstr>
      <vt:lpstr>Model comparison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final project</dc:title>
  <dc:creator>Noam Marko</dc:creator>
  <cp:lastModifiedBy>Noam Marko</cp:lastModifiedBy>
  <cp:revision>26</cp:revision>
  <dcterms:created xsi:type="dcterms:W3CDTF">2021-07-21T08:39:22Z</dcterms:created>
  <dcterms:modified xsi:type="dcterms:W3CDTF">2021-08-02T08:13:03Z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