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EB67C-61B2-4421-A747-E67B32DCDDC4}" v="1016" dt="2020-12-31T14:21:4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Meyrson" userId="42cf4b33-61ec-49ec-a970-8be357617a90" providerId="ADAL" clId="{AD5EB67C-61B2-4421-A747-E67B32DCDDC4}"/>
    <pc:docChg chg="undo custSel delSld modSld">
      <pc:chgData name="Tomer Meyrson" userId="42cf4b33-61ec-49ec-a970-8be357617a90" providerId="ADAL" clId="{AD5EB67C-61B2-4421-A747-E67B32DCDDC4}" dt="2020-12-31T14:21:51.172" v="1179" actId="2696"/>
      <pc:docMkLst>
        <pc:docMk/>
      </pc:docMkLst>
      <pc:sldChg chg="modSp mod">
        <pc:chgData name="Tomer Meyrson" userId="42cf4b33-61ec-49ec-a970-8be357617a90" providerId="ADAL" clId="{AD5EB67C-61B2-4421-A747-E67B32DCDDC4}" dt="2020-12-31T12:55:29.839" v="2" actId="20577"/>
        <pc:sldMkLst>
          <pc:docMk/>
          <pc:sldMk cId="598151087" sldId="256"/>
        </pc:sldMkLst>
        <pc:spChg chg="mod">
          <ac:chgData name="Tomer Meyrson" userId="42cf4b33-61ec-49ec-a970-8be357617a90" providerId="ADAL" clId="{AD5EB67C-61B2-4421-A747-E67B32DCDDC4}" dt="2020-12-31T12:55:24.418" v="0" actId="20577"/>
          <ac:spMkLst>
            <pc:docMk/>
            <pc:sldMk cId="598151087" sldId="256"/>
            <ac:spMk id="2" creationId="{3262156D-2607-48CC-81FC-4D89AA6FFBE9}"/>
          </ac:spMkLst>
        </pc:spChg>
        <pc:spChg chg="mod">
          <ac:chgData name="Tomer Meyrson" userId="42cf4b33-61ec-49ec-a970-8be357617a90" providerId="ADAL" clId="{AD5EB67C-61B2-4421-A747-E67B32DCDDC4}" dt="2020-12-31T12:55:29.839" v="2" actId="20577"/>
          <ac:spMkLst>
            <pc:docMk/>
            <pc:sldMk cId="598151087" sldId="256"/>
            <ac:spMk id="3" creationId="{3D66879C-C555-4668-8E38-6A8A83E144BA}"/>
          </ac:spMkLst>
        </pc:spChg>
      </pc:sldChg>
      <pc:sldChg chg="modSp mod modAnim">
        <pc:chgData name="Tomer Meyrson" userId="42cf4b33-61ec-49ec-a970-8be357617a90" providerId="ADAL" clId="{AD5EB67C-61B2-4421-A747-E67B32DCDDC4}" dt="2020-12-31T13:13:24.716" v="215" actId="20577"/>
        <pc:sldMkLst>
          <pc:docMk/>
          <pc:sldMk cId="2449168710" sldId="257"/>
        </pc:sldMkLst>
        <pc:spChg chg="mod">
          <ac:chgData name="Tomer Meyrson" userId="42cf4b33-61ec-49ec-a970-8be357617a90" providerId="ADAL" clId="{AD5EB67C-61B2-4421-A747-E67B32DCDDC4}" dt="2020-12-31T13:13:24.716" v="215" actId="20577"/>
          <ac:spMkLst>
            <pc:docMk/>
            <pc:sldMk cId="2449168710" sldId="25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02:44.859" v="78" actId="20577"/>
          <ac:spMkLst>
            <pc:docMk/>
            <pc:sldMk cId="2449168710" sldId="257"/>
            <ac:spMk id="3" creationId="{EE90BA40-2ECC-4B0C-ACF8-7A489A932EF9}"/>
          </ac:spMkLst>
        </pc:spChg>
      </pc:sldChg>
      <pc:sldChg chg="delSp modSp mod">
        <pc:chgData name="Tomer Meyrson" userId="42cf4b33-61ec-49ec-a970-8be357617a90" providerId="ADAL" clId="{AD5EB67C-61B2-4421-A747-E67B32DCDDC4}" dt="2020-12-31T13:13:03.235" v="213" actId="20577"/>
        <pc:sldMkLst>
          <pc:docMk/>
          <pc:sldMk cId="134288957" sldId="258"/>
        </pc:sldMkLst>
        <pc:spChg chg="mod">
          <ac:chgData name="Tomer Meyrson" userId="42cf4b33-61ec-49ec-a970-8be357617a90" providerId="ADAL" clId="{AD5EB67C-61B2-4421-A747-E67B32DCDDC4}" dt="2020-12-31T13:13:03.235" v="213" actId="20577"/>
          <ac:spMkLst>
            <pc:docMk/>
            <pc:sldMk cId="134288957" sldId="258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11:57.621" v="203" actId="115"/>
          <ac:spMkLst>
            <pc:docMk/>
            <pc:sldMk cId="134288957" sldId="258"/>
            <ac:spMk id="3" creationId="{EE90BA40-2ECC-4B0C-ACF8-7A489A932EF9}"/>
          </ac:spMkLst>
        </pc:spChg>
        <pc:spChg chg="del">
          <ac:chgData name="Tomer Meyrson" userId="42cf4b33-61ec-49ec-a970-8be357617a90" providerId="ADAL" clId="{AD5EB67C-61B2-4421-A747-E67B32DCDDC4}" dt="2020-12-31T13:07:43.727" v="123" actId="478"/>
          <ac:spMkLst>
            <pc:docMk/>
            <pc:sldMk cId="134288957" sldId="258"/>
            <ac:spMk id="4" creationId="{53566277-8F34-459E-8AAB-F0BE00FABC6F}"/>
          </ac:spMkLst>
        </pc:spChg>
        <pc:spChg chg="del">
          <ac:chgData name="Tomer Meyrson" userId="42cf4b33-61ec-49ec-a970-8be357617a90" providerId="ADAL" clId="{AD5EB67C-61B2-4421-A747-E67B32DCDDC4}" dt="2020-12-31T13:07:42.103" v="122" actId="478"/>
          <ac:spMkLst>
            <pc:docMk/>
            <pc:sldMk cId="134288957" sldId="258"/>
            <ac:spMk id="6" creationId="{62F3983B-32C9-4454-8F35-A503D9580E83}"/>
          </ac:spMkLst>
        </pc:spChg>
        <pc:picChg chg="del">
          <ac:chgData name="Tomer Meyrson" userId="42cf4b33-61ec-49ec-a970-8be357617a90" providerId="ADAL" clId="{AD5EB67C-61B2-4421-A747-E67B32DCDDC4}" dt="2020-12-31T13:07:44.671" v="124" actId="478"/>
          <ac:picMkLst>
            <pc:docMk/>
            <pc:sldMk cId="134288957" sldId="258"/>
            <ac:picMk id="5" creationId="{2ABA64C5-8F79-408D-9C83-B5E69CF4210B}"/>
          </ac:picMkLst>
        </pc:picChg>
        <pc:picChg chg="del">
          <ac:chgData name="Tomer Meyrson" userId="42cf4b33-61ec-49ec-a970-8be357617a90" providerId="ADAL" clId="{AD5EB67C-61B2-4421-A747-E67B32DCDDC4}" dt="2020-12-31T13:07:41.121" v="121" actId="478"/>
          <ac:picMkLst>
            <pc:docMk/>
            <pc:sldMk cId="134288957" sldId="258"/>
            <ac:picMk id="7" creationId="{A696C54C-FEB4-4FA1-8AC9-A8FCF79414E5}"/>
          </ac:picMkLst>
        </pc:picChg>
      </pc:sldChg>
      <pc:sldChg chg="modSp mod modAnim">
        <pc:chgData name="Tomer Meyrson" userId="42cf4b33-61ec-49ec-a970-8be357617a90" providerId="ADAL" clId="{AD5EB67C-61B2-4421-A747-E67B32DCDDC4}" dt="2020-12-31T13:18:33.135" v="283" actId="403"/>
        <pc:sldMkLst>
          <pc:docMk/>
          <pc:sldMk cId="2572067399" sldId="259"/>
        </pc:sldMkLst>
        <pc:spChg chg="mod">
          <ac:chgData name="Tomer Meyrson" userId="42cf4b33-61ec-49ec-a970-8be357617a90" providerId="ADAL" clId="{AD5EB67C-61B2-4421-A747-E67B32DCDDC4}" dt="2020-12-31T13:14:10.746" v="243" actId="403"/>
          <ac:spMkLst>
            <pc:docMk/>
            <pc:sldMk cId="2572067399" sldId="259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18:33.135" v="283" actId="403"/>
          <ac:spMkLst>
            <pc:docMk/>
            <pc:sldMk cId="2572067399" sldId="259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23:23.212" v="343" actId="20577"/>
        <pc:sldMkLst>
          <pc:docMk/>
          <pc:sldMk cId="1249108322" sldId="260"/>
        </pc:sldMkLst>
        <pc:spChg chg="mod">
          <ac:chgData name="Tomer Meyrson" userId="42cf4b33-61ec-49ec-a970-8be357617a90" providerId="ADAL" clId="{AD5EB67C-61B2-4421-A747-E67B32DCDDC4}" dt="2020-12-31T13:19:32.887" v="286" actId="403"/>
          <ac:spMkLst>
            <pc:docMk/>
            <pc:sldMk cId="1249108322" sldId="260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23:23.212" v="343" actId="20577"/>
          <ac:spMkLst>
            <pc:docMk/>
            <pc:sldMk cId="1249108322" sldId="260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26:42.736" v="369"/>
        <pc:sldMkLst>
          <pc:docMk/>
          <pc:sldMk cId="3522342365" sldId="261"/>
        </pc:sldMkLst>
        <pc:spChg chg="mod">
          <ac:chgData name="Tomer Meyrson" userId="42cf4b33-61ec-49ec-a970-8be357617a90" providerId="ADAL" clId="{AD5EB67C-61B2-4421-A747-E67B32DCDDC4}" dt="2020-12-31T13:26:42.736" v="369"/>
          <ac:spMkLst>
            <pc:docMk/>
            <pc:sldMk cId="3522342365" sldId="261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25:59.420" v="368" actId="20577"/>
          <ac:spMkLst>
            <pc:docMk/>
            <pc:sldMk cId="3522342365" sldId="261"/>
            <ac:spMk id="8" creationId="{EB5D3689-8022-4043-8259-E63AA1CD5BDB}"/>
          </ac:spMkLst>
        </pc:spChg>
      </pc:sldChg>
      <pc:sldChg chg="delSp modSp mod">
        <pc:chgData name="Tomer Meyrson" userId="42cf4b33-61ec-49ec-a970-8be357617a90" providerId="ADAL" clId="{AD5EB67C-61B2-4421-A747-E67B32DCDDC4}" dt="2020-12-31T13:30:55.568" v="400" actId="20577"/>
        <pc:sldMkLst>
          <pc:docMk/>
          <pc:sldMk cId="393054590" sldId="262"/>
        </pc:sldMkLst>
        <pc:spChg chg="mod">
          <ac:chgData name="Tomer Meyrson" userId="42cf4b33-61ec-49ec-a970-8be357617a90" providerId="ADAL" clId="{AD5EB67C-61B2-4421-A747-E67B32DCDDC4}" dt="2020-12-31T13:26:54.005" v="372" actId="403"/>
          <ac:spMkLst>
            <pc:docMk/>
            <pc:sldMk cId="393054590" sldId="262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3:27:05.114" v="375" actId="478"/>
          <ac:spMkLst>
            <pc:docMk/>
            <pc:sldMk cId="393054590" sldId="262"/>
            <ac:spMk id="4" creationId="{F0FCDBE1-585E-45E9-BCA3-78F404047DDE}"/>
          </ac:spMkLst>
        </pc:spChg>
        <pc:spChg chg="mod">
          <ac:chgData name="Tomer Meyrson" userId="42cf4b33-61ec-49ec-a970-8be357617a90" providerId="ADAL" clId="{AD5EB67C-61B2-4421-A747-E67B32DCDDC4}" dt="2020-12-31T13:30:55.568" v="400" actId="20577"/>
          <ac:spMkLst>
            <pc:docMk/>
            <pc:sldMk cId="393054590" sldId="262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36:16.460" v="477" actId="20577"/>
        <pc:sldMkLst>
          <pc:docMk/>
          <pc:sldMk cId="3505671559" sldId="263"/>
        </pc:sldMkLst>
        <pc:spChg chg="mod">
          <ac:chgData name="Tomer Meyrson" userId="42cf4b33-61ec-49ec-a970-8be357617a90" providerId="ADAL" clId="{AD5EB67C-61B2-4421-A747-E67B32DCDDC4}" dt="2020-12-31T13:31:45.540" v="414" actId="403"/>
          <ac:spMkLst>
            <pc:docMk/>
            <pc:sldMk cId="3505671559" sldId="263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36:16.460" v="477" actId="20577"/>
          <ac:spMkLst>
            <pc:docMk/>
            <pc:sldMk cId="3505671559" sldId="263"/>
            <ac:spMk id="8" creationId="{EB5D3689-8022-4043-8259-E63AA1CD5BDB}"/>
          </ac:spMkLst>
        </pc:spChg>
      </pc:sldChg>
      <pc:sldChg chg="addSp modSp mod modAnim">
        <pc:chgData name="Tomer Meyrson" userId="42cf4b33-61ec-49ec-a970-8be357617a90" providerId="ADAL" clId="{AD5EB67C-61B2-4421-A747-E67B32DCDDC4}" dt="2020-12-31T13:41:58.035" v="519" actId="1076"/>
        <pc:sldMkLst>
          <pc:docMk/>
          <pc:sldMk cId="445529157" sldId="265"/>
        </pc:sldMkLst>
        <pc:spChg chg="mod">
          <ac:chgData name="Tomer Meyrson" userId="42cf4b33-61ec-49ec-a970-8be357617a90" providerId="ADAL" clId="{AD5EB67C-61B2-4421-A747-E67B32DCDDC4}" dt="2020-12-31T13:37:09.174" v="484" actId="115"/>
          <ac:spMkLst>
            <pc:docMk/>
            <pc:sldMk cId="445529157" sldId="265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41:45.909" v="518"/>
          <ac:spMkLst>
            <pc:docMk/>
            <pc:sldMk cId="445529157" sldId="265"/>
            <ac:spMk id="8" creationId="{EB5D3689-8022-4043-8259-E63AA1CD5BDB}"/>
          </ac:spMkLst>
        </pc:spChg>
        <pc:picChg chg="add mod">
          <ac:chgData name="Tomer Meyrson" userId="42cf4b33-61ec-49ec-a970-8be357617a90" providerId="ADAL" clId="{AD5EB67C-61B2-4421-A747-E67B32DCDDC4}" dt="2020-12-31T13:41:58.035" v="519" actId="1076"/>
          <ac:picMkLst>
            <pc:docMk/>
            <pc:sldMk cId="445529157" sldId="265"/>
            <ac:picMk id="3" creationId="{ED2A255A-E4E1-47BC-A9C8-5A8C0B5783AB}"/>
          </ac:picMkLst>
        </pc:picChg>
      </pc:sldChg>
      <pc:sldChg chg="delSp modSp mod">
        <pc:chgData name="Tomer Meyrson" userId="42cf4b33-61ec-49ec-a970-8be357617a90" providerId="ADAL" clId="{AD5EB67C-61B2-4421-A747-E67B32DCDDC4}" dt="2020-12-31T13:46:02.520" v="563" actId="2"/>
        <pc:sldMkLst>
          <pc:docMk/>
          <pc:sldMk cId="2415987682" sldId="266"/>
        </pc:sldMkLst>
        <pc:spChg chg="mod">
          <ac:chgData name="Tomer Meyrson" userId="42cf4b33-61ec-49ec-a970-8be357617a90" providerId="ADAL" clId="{AD5EB67C-61B2-4421-A747-E67B32DCDDC4}" dt="2020-12-31T13:42:22.641" v="522" actId="403"/>
          <ac:spMkLst>
            <pc:docMk/>
            <pc:sldMk cId="2415987682" sldId="266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46:02.520" v="563" actId="2"/>
          <ac:spMkLst>
            <pc:docMk/>
            <pc:sldMk cId="2415987682" sldId="266"/>
            <ac:spMk id="8" creationId="{EB5D3689-8022-4043-8259-E63AA1CD5BDB}"/>
          </ac:spMkLst>
        </pc:spChg>
        <pc:picChg chg="del">
          <ac:chgData name="Tomer Meyrson" userId="42cf4b33-61ec-49ec-a970-8be357617a90" providerId="ADAL" clId="{AD5EB67C-61B2-4421-A747-E67B32DCDDC4}" dt="2020-12-31T13:42:25.759" v="523" actId="478"/>
          <ac:picMkLst>
            <pc:docMk/>
            <pc:sldMk cId="2415987682" sldId="266"/>
            <ac:picMk id="4" creationId="{7799554E-C334-4C57-9631-973F23C2C1A1}"/>
          </ac:picMkLst>
        </pc:picChg>
      </pc:sldChg>
      <pc:sldChg chg="modSp mod modAnim">
        <pc:chgData name="Tomer Meyrson" userId="42cf4b33-61ec-49ec-a970-8be357617a90" providerId="ADAL" clId="{AD5EB67C-61B2-4421-A747-E67B32DCDDC4}" dt="2020-12-31T13:53:24.382" v="652" actId="404"/>
        <pc:sldMkLst>
          <pc:docMk/>
          <pc:sldMk cId="2837757580" sldId="267"/>
        </pc:sldMkLst>
        <pc:spChg chg="mod">
          <ac:chgData name="Tomer Meyrson" userId="42cf4b33-61ec-49ec-a970-8be357617a90" providerId="ADAL" clId="{AD5EB67C-61B2-4421-A747-E67B32DCDDC4}" dt="2020-12-31T13:46:28.535" v="566" actId="403"/>
          <ac:spMkLst>
            <pc:docMk/>
            <pc:sldMk cId="2837757580" sldId="26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3:24.382" v="652" actId="404"/>
          <ac:spMkLst>
            <pc:docMk/>
            <pc:sldMk cId="2837757580" sldId="267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59:12.344" v="717" actId="20577"/>
        <pc:sldMkLst>
          <pc:docMk/>
          <pc:sldMk cId="3694798240" sldId="268"/>
        </pc:sldMkLst>
        <pc:spChg chg="mod">
          <ac:chgData name="Tomer Meyrson" userId="42cf4b33-61ec-49ec-a970-8be357617a90" providerId="ADAL" clId="{AD5EB67C-61B2-4421-A747-E67B32DCDDC4}" dt="2020-12-31T13:56:16.658" v="667" actId="403"/>
          <ac:spMkLst>
            <pc:docMk/>
            <pc:sldMk cId="3694798240" sldId="268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9:12.344" v="717" actId="20577"/>
          <ac:spMkLst>
            <pc:docMk/>
            <pc:sldMk cId="3694798240" sldId="268"/>
            <ac:spMk id="8" creationId="{EB5D3689-8022-4043-8259-E63AA1CD5BDB}"/>
          </ac:spMkLst>
        </pc:spChg>
      </pc:sldChg>
      <pc:sldChg chg="addSp delSp modSp mod modAnim">
        <pc:chgData name="Tomer Meyrson" userId="42cf4b33-61ec-49ec-a970-8be357617a90" providerId="ADAL" clId="{AD5EB67C-61B2-4421-A747-E67B32DCDDC4}" dt="2020-12-31T14:08:48.038" v="935" actId="20577"/>
        <pc:sldMkLst>
          <pc:docMk/>
          <pc:sldMk cId="3674884534" sldId="269"/>
        </pc:sldMkLst>
        <pc:spChg chg="mod">
          <ac:chgData name="Tomer Meyrson" userId="42cf4b33-61ec-49ec-a970-8be357617a90" providerId="ADAL" clId="{AD5EB67C-61B2-4421-A747-E67B32DCDDC4}" dt="2020-12-31T13:59:33.739" v="720" actId="403"/>
          <ac:spMkLst>
            <pc:docMk/>
            <pc:sldMk cId="3674884534" sldId="269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08:48.038" v="935" actId="20577"/>
          <ac:spMkLst>
            <pc:docMk/>
            <pc:sldMk cId="3674884534" sldId="269"/>
            <ac:spMk id="8" creationId="{EB5D3689-8022-4043-8259-E63AA1CD5BDB}"/>
          </ac:spMkLst>
        </pc:spChg>
        <pc:picChg chg="add del mod">
          <ac:chgData name="Tomer Meyrson" userId="42cf4b33-61ec-49ec-a970-8be357617a90" providerId="ADAL" clId="{AD5EB67C-61B2-4421-A747-E67B32DCDDC4}" dt="2020-12-31T14:05:15.853" v="802" actId="478"/>
          <ac:picMkLst>
            <pc:docMk/>
            <pc:sldMk cId="3674884534" sldId="269"/>
            <ac:picMk id="3" creationId="{302F694B-802A-41D8-9E82-253D924F39FE}"/>
          </ac:picMkLst>
        </pc:picChg>
      </pc:sldChg>
      <pc:sldChg chg="delSp modSp mod modAnim">
        <pc:chgData name="Tomer Meyrson" userId="42cf4b33-61ec-49ec-a970-8be357617a90" providerId="ADAL" clId="{AD5EB67C-61B2-4421-A747-E67B32DCDDC4}" dt="2020-12-31T14:10:36.288" v="952" actId="113"/>
        <pc:sldMkLst>
          <pc:docMk/>
          <pc:sldMk cId="91284836" sldId="270"/>
        </pc:sldMkLst>
        <pc:spChg chg="mod">
          <ac:chgData name="Tomer Meyrson" userId="42cf4b33-61ec-49ec-a970-8be357617a90" providerId="ADAL" clId="{AD5EB67C-61B2-4421-A747-E67B32DCDDC4}" dt="2020-12-31T14:09:17.712" v="938" actId="403"/>
          <ac:spMkLst>
            <pc:docMk/>
            <pc:sldMk cId="91284836" sldId="270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09:19.358" v="939" actId="478"/>
          <ac:spMkLst>
            <pc:docMk/>
            <pc:sldMk cId="91284836" sldId="270"/>
            <ac:spMk id="4" creationId="{DF40A989-F2D4-4D69-9E15-C8AA0F8D5DE3}"/>
          </ac:spMkLst>
        </pc:spChg>
        <pc:spChg chg="mod">
          <ac:chgData name="Tomer Meyrson" userId="42cf4b33-61ec-49ec-a970-8be357617a90" providerId="ADAL" clId="{AD5EB67C-61B2-4421-A747-E67B32DCDDC4}" dt="2020-12-31T14:10:36.288" v="952" actId="113"/>
          <ac:spMkLst>
            <pc:docMk/>
            <pc:sldMk cId="91284836" sldId="270"/>
            <ac:spMk id="8" creationId="{EB5D3689-8022-4043-8259-E63AA1CD5BDB}"/>
          </ac:spMkLst>
        </pc:spChg>
      </pc:sldChg>
      <pc:sldChg chg="delSp modSp mod delAnim modAnim">
        <pc:chgData name="Tomer Meyrson" userId="42cf4b33-61ec-49ec-a970-8be357617a90" providerId="ADAL" clId="{AD5EB67C-61B2-4421-A747-E67B32DCDDC4}" dt="2020-12-31T14:14:56.802" v="1041" actId="115"/>
        <pc:sldMkLst>
          <pc:docMk/>
          <pc:sldMk cId="3257177662" sldId="271"/>
        </pc:sldMkLst>
        <pc:spChg chg="mod">
          <ac:chgData name="Tomer Meyrson" userId="42cf4b33-61ec-49ec-a970-8be357617a90" providerId="ADAL" clId="{AD5EB67C-61B2-4421-A747-E67B32DCDDC4}" dt="2020-12-31T14:11:20.878" v="971" actId="20577"/>
          <ac:spMkLst>
            <pc:docMk/>
            <pc:sldMk cId="3257177662" sldId="271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14:56.802" v="1041" actId="115"/>
          <ac:spMkLst>
            <pc:docMk/>
            <pc:sldMk cId="3257177662" sldId="271"/>
            <ac:spMk id="8" creationId="{EB5D3689-8022-4043-8259-E63AA1CD5BDB}"/>
          </ac:spMkLst>
        </pc:spChg>
        <pc:grpChg chg="del">
          <ac:chgData name="Tomer Meyrson" userId="42cf4b33-61ec-49ec-a970-8be357617a90" providerId="ADAL" clId="{AD5EB67C-61B2-4421-A747-E67B32DCDDC4}" dt="2020-12-31T14:11:04.124" v="959" actId="478"/>
          <ac:grpSpMkLst>
            <pc:docMk/>
            <pc:sldMk cId="3257177662" sldId="271"/>
            <ac:grpSpMk id="4" creationId="{ECF52B31-28A6-4AD6-BC43-18B99F914566}"/>
          </ac:grpSpMkLst>
        </pc:grpChg>
        <pc:grpChg chg="del">
          <ac:chgData name="Tomer Meyrson" userId="42cf4b33-61ec-49ec-a970-8be357617a90" providerId="ADAL" clId="{AD5EB67C-61B2-4421-A747-E67B32DCDDC4}" dt="2020-12-31T14:11:06.070" v="960" actId="478"/>
          <ac:grpSpMkLst>
            <pc:docMk/>
            <pc:sldMk cId="3257177662" sldId="271"/>
            <ac:grpSpMk id="17" creationId="{26BD8AE0-89D8-4270-ADB9-33505EE0756F}"/>
          </ac:grpSpMkLst>
        </pc:grpChg>
      </pc:sldChg>
      <pc:sldChg chg="modSp mod modAnim">
        <pc:chgData name="Tomer Meyrson" userId="42cf4b33-61ec-49ec-a970-8be357617a90" providerId="ADAL" clId="{AD5EB67C-61B2-4421-A747-E67B32DCDDC4}" dt="2020-12-31T14:16:34.027" v="1059" actId="20577"/>
        <pc:sldMkLst>
          <pc:docMk/>
          <pc:sldMk cId="3635943505" sldId="272"/>
        </pc:sldMkLst>
        <pc:spChg chg="mod">
          <ac:chgData name="Tomer Meyrson" userId="42cf4b33-61ec-49ec-a970-8be357617a90" providerId="ADAL" clId="{AD5EB67C-61B2-4421-A747-E67B32DCDDC4}" dt="2020-12-31T14:16:34.027" v="1059" actId="20577"/>
          <ac:spMkLst>
            <pc:docMk/>
            <pc:sldMk cId="3635943505" sldId="272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16:19.889" v="1056" actId="20577"/>
          <ac:spMkLst>
            <pc:docMk/>
            <pc:sldMk cId="3635943505" sldId="272"/>
            <ac:spMk id="8" creationId="{EB5D3689-8022-4043-8259-E63AA1CD5BDB}"/>
          </ac:spMkLst>
        </pc:spChg>
      </pc:sldChg>
      <pc:sldChg chg="addSp delSp modSp mod delAnim modAnim">
        <pc:chgData name="Tomer Meyrson" userId="42cf4b33-61ec-49ec-a970-8be357617a90" providerId="ADAL" clId="{AD5EB67C-61B2-4421-A747-E67B32DCDDC4}" dt="2020-12-31T14:19:03.821" v="1118" actId="1076"/>
        <pc:sldMkLst>
          <pc:docMk/>
          <pc:sldMk cId="3220135190" sldId="273"/>
        </pc:sldMkLst>
        <pc:spChg chg="mod">
          <ac:chgData name="Tomer Meyrson" userId="42cf4b33-61ec-49ec-a970-8be357617a90" providerId="ADAL" clId="{AD5EB67C-61B2-4421-A747-E67B32DCDDC4}" dt="2020-12-31T14:16:45.151" v="1063" actId="403"/>
          <ac:spMkLst>
            <pc:docMk/>
            <pc:sldMk cId="3220135190" sldId="273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16:49.892" v="1065" actId="478"/>
          <ac:spMkLst>
            <pc:docMk/>
            <pc:sldMk cId="3220135190" sldId="273"/>
            <ac:spMk id="4" creationId="{3673E410-9156-4E67-BDAA-075A5FE27EF7}"/>
          </ac:spMkLst>
        </pc:spChg>
        <pc:spChg chg="mod">
          <ac:chgData name="Tomer Meyrson" userId="42cf4b33-61ec-49ec-a970-8be357617a90" providerId="ADAL" clId="{AD5EB67C-61B2-4421-A747-E67B32DCDDC4}" dt="2020-12-31T14:18:37.059" v="1113" actId="20577"/>
          <ac:spMkLst>
            <pc:docMk/>
            <pc:sldMk cId="3220135190" sldId="273"/>
            <ac:spMk id="8" creationId="{EB5D3689-8022-4043-8259-E63AA1CD5BDB}"/>
          </ac:spMkLst>
        </pc:spChg>
        <pc:picChg chg="add mod">
          <ac:chgData name="Tomer Meyrson" userId="42cf4b33-61ec-49ec-a970-8be357617a90" providerId="ADAL" clId="{AD5EB67C-61B2-4421-A747-E67B32DCDDC4}" dt="2020-12-31T14:19:03.821" v="1118" actId="1076"/>
          <ac:picMkLst>
            <pc:docMk/>
            <pc:sldMk cId="3220135190" sldId="273"/>
            <ac:picMk id="3" creationId="{DF438783-DA7E-46D2-A1DA-2D8A3DEDE265}"/>
          </ac:picMkLst>
        </pc:picChg>
        <pc:picChg chg="del">
          <ac:chgData name="Tomer Meyrson" userId="42cf4b33-61ec-49ec-a970-8be357617a90" providerId="ADAL" clId="{AD5EB67C-61B2-4421-A747-E67B32DCDDC4}" dt="2020-12-31T14:16:48.018" v="1064" actId="478"/>
          <ac:picMkLst>
            <pc:docMk/>
            <pc:sldMk cId="3220135190" sldId="273"/>
            <ac:picMk id="5" creationId="{0456D3B9-502F-45B3-9C64-D0E32304D415}"/>
          </ac:picMkLst>
        </pc:picChg>
      </pc:sldChg>
      <pc:sldChg chg="delSp modSp mod delAnim modAnim">
        <pc:chgData name="Tomer Meyrson" userId="42cf4b33-61ec-49ec-a970-8be357617a90" providerId="ADAL" clId="{AD5EB67C-61B2-4421-A747-E67B32DCDDC4}" dt="2020-12-31T14:21:41.808" v="1177" actId="20577"/>
        <pc:sldMkLst>
          <pc:docMk/>
          <pc:sldMk cId="1286516955" sldId="274"/>
        </pc:sldMkLst>
        <pc:spChg chg="mod">
          <ac:chgData name="Tomer Meyrson" userId="42cf4b33-61ec-49ec-a970-8be357617a90" providerId="ADAL" clId="{AD5EB67C-61B2-4421-A747-E67B32DCDDC4}" dt="2020-12-31T14:19:28.144" v="1121" actId="403"/>
          <ac:spMkLst>
            <pc:docMk/>
            <pc:sldMk cId="1286516955" sldId="274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19:31.119" v="1122" actId="478"/>
          <ac:spMkLst>
            <pc:docMk/>
            <pc:sldMk cId="1286516955" sldId="274"/>
            <ac:spMk id="4" creationId="{A8FE30A6-557F-4951-9F78-D4A570F58CD1}"/>
          </ac:spMkLst>
        </pc:spChg>
        <pc:spChg chg="mod">
          <ac:chgData name="Tomer Meyrson" userId="42cf4b33-61ec-49ec-a970-8be357617a90" providerId="ADAL" clId="{AD5EB67C-61B2-4421-A747-E67B32DCDDC4}" dt="2020-12-31T14:21:41.808" v="1177" actId="20577"/>
          <ac:spMkLst>
            <pc:docMk/>
            <pc:sldMk cId="1286516955" sldId="274"/>
            <ac:spMk id="8" creationId="{EB5D3689-8022-4043-8259-E63AA1CD5BDB}"/>
          </ac:spMkLst>
        </pc:spChg>
      </pc:sldChg>
      <pc:sldChg chg="del">
        <pc:chgData name="Tomer Meyrson" userId="42cf4b33-61ec-49ec-a970-8be357617a90" providerId="ADAL" clId="{AD5EB67C-61B2-4421-A747-E67B32DCDDC4}" dt="2020-12-31T14:21:48.058" v="1178" actId="2696"/>
        <pc:sldMkLst>
          <pc:docMk/>
          <pc:sldMk cId="4247606704" sldId="275"/>
        </pc:sldMkLst>
      </pc:sldChg>
      <pc:sldChg chg="del">
        <pc:chgData name="Tomer Meyrson" userId="42cf4b33-61ec-49ec-a970-8be357617a90" providerId="ADAL" clId="{AD5EB67C-61B2-4421-A747-E67B32DCDDC4}" dt="2020-12-31T14:21:51.172" v="1179" actId="2696"/>
        <pc:sldMkLst>
          <pc:docMk/>
          <pc:sldMk cId="1307373292" sldId="276"/>
        </pc:sldMkLst>
      </pc:sldChg>
      <pc:sldChg chg="modSp mod modAnim">
        <pc:chgData name="Tomer Meyrson" userId="42cf4b33-61ec-49ec-a970-8be357617a90" providerId="ADAL" clId="{AD5EB67C-61B2-4421-A747-E67B32DCDDC4}" dt="2020-12-31T13:54:14.510" v="663" actId="121"/>
        <pc:sldMkLst>
          <pc:docMk/>
          <pc:sldMk cId="2904563968" sldId="277"/>
        </pc:sldMkLst>
        <pc:spChg chg="mod">
          <ac:chgData name="Tomer Meyrson" userId="42cf4b33-61ec-49ec-a970-8be357617a90" providerId="ADAL" clId="{AD5EB67C-61B2-4421-A747-E67B32DCDDC4}" dt="2020-12-31T13:53:43.706" v="655" actId="403"/>
          <ac:spMkLst>
            <pc:docMk/>
            <pc:sldMk cId="2904563968" sldId="27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4:14.510" v="663" actId="121"/>
          <ac:spMkLst>
            <pc:docMk/>
            <pc:sldMk cId="2904563968" sldId="277"/>
            <ac:spMk id="8" creationId="{EB5D3689-8022-4043-8259-E63AA1CD5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18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</a:t>
            </a:r>
            <a:r>
              <a:rPr lang="he-IL" dirty="0" err="1"/>
              <a:t>יפרמנקו</a:t>
            </a:r>
            <a:endParaRPr lang="he-IL" dirty="0"/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22/12/2020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L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p>
                    </m:sSubSup>
                    <m:sSubSup>
                      <m:sSub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ידוע, לכן זו משוואה לינארית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 כיוון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k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והתנאי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הוא משוואה לינארית אזי קיימות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משוואות לינאריות. 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מספר הנעלמים הוא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y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nk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</m:den>
                        </m:f>
                      </m:e>
                    </m:ra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ולכן בהכרח קיים פתרון השונה מ-0. 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ולכן אפשר למצוא מקדמים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כך ש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ij</m:t>
                            </m:r>
                          </m:sub>
                        </m:sSub>
                        <m:sSubSup>
                          <m:sSubSup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j</m:t>
                        </m:r>
                      </m:sup>
                    </m:sSub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k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קיבלנו כי קיים בהכרח פולינום ולכן השלב הראשון באלגוריתם מתבצע, וכיוון שמציאת איבר בגרעין מטריצה הוא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O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אז זמן הריצה של השלב הראשון באלגוריתם הוא פולינומי.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כעת נוכיח שאם מספר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המקיימים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הוא לפחות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יהיה ברשימה.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מבניית האלגוריתם אנו יודעים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ברשימה 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5476438"/>
              </a:xfrm>
            </p:spPr>
            <p:txBody>
              <a:bodyPr>
                <a:normAutofit fontScale="92500" lnSpcReduction="20000"/>
              </a:bodyPr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למה: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)|</m:t>
                    </m:r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)⇔</m:t>
                    </m:r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</m:d>
                    <m:r>
                      <a:rPr lang="en-US"/>
                      <m:t>)≡</m:t>
                    </m:r>
                    <m:r>
                      <a:rPr lang="en-US"/>
                      <m:t>0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u="sng" dirty="0"/>
                  <a:t>הוכחה:  </a:t>
                </a:r>
                <a14:m>
                  <m:oMath xmlns:m="http://schemas.openxmlformats.org/officeDocument/2006/math">
                    <m:r>
                      <a:rPr lang="he-IL" u="sng"/>
                      <m:t>⇒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)|</m:t>
                    </m:r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)</m:t>
                    </m:r>
                  </m:oMath>
                </a14:m>
                <a:r>
                  <a:rPr lang="he-IL" dirty="0"/>
                  <a:t>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)=(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</m:t>
                    </m:r>
                    <m:r>
                      <a:rPr lang="en-US" i="1"/>
                      <m:t>∗</m:t>
                    </m:r>
                    <m:acc>
                      <m:accPr>
                        <m:chr m:val="̃"/>
                        <m:ctrlPr>
                          <a:rPr lang="en-US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/>
                          <m:t>Q</m:t>
                        </m:r>
                      </m:e>
                    </m:acc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)</m:t>
                    </m:r>
                  </m:oMath>
                </a14:m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/>
                      <m:t>לכן</m:t>
                    </m:r>
                  </m:oMath>
                </a14:m>
                <a:r>
                  <a:rPr lang="he-IL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))=(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</m:t>
                    </m:r>
                    <m:r>
                      <a:rPr lang="en-US" i="1"/>
                      <m:t>−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))</m:t>
                    </m:r>
                    <m:r>
                      <a:rPr lang="en-US" i="1"/>
                      <m:t>∗</m:t>
                    </m:r>
                    <m:acc>
                      <m:accPr>
                        <m:chr m:val="̃"/>
                        <m:ctrlPr>
                          <a:rPr lang="en-US" i="1"/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/>
                          <m:t>Q</m:t>
                        </m:r>
                      </m:e>
                    </m:acc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)=</m:t>
                    </m:r>
                    <m:r>
                      <a:rPr lang="en-US"/>
                      <m:t>0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*כיוון שני שקול</a:t>
                </a:r>
                <a:endParaRPr lang="en-US" dirty="0"/>
              </a:p>
              <a:p>
                <a:pPr algn="r" rtl="1"/>
                <a:r>
                  <a:rPr lang="he-IL" u="sng" dirty="0"/>
                  <a:t>טענה: </a:t>
                </a:r>
                <a:r>
                  <a:rPr lang="he-IL" dirty="0"/>
                  <a:t>אם מספר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i</m:t>
                    </m:r>
                    <m:r>
                      <a:rPr lang="en-US"/>
                      <m:t> </m:t>
                    </m:r>
                  </m:oMath>
                </a14:m>
                <a:r>
                  <a:rPr lang="he-IL" dirty="0"/>
                  <a:t> המקיימים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הוא לפחות </a:t>
                </a:r>
                <a14:m>
                  <m:oMath xmlns:m="http://schemas.openxmlformats.org/officeDocument/2006/math">
                    <m:r>
                      <a:rPr lang="en-US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, כלומר </a:t>
                </a:r>
                <a14:m>
                  <m:oMath xmlns:m="http://schemas.openxmlformats.org/officeDocument/2006/math">
                    <m:r>
                      <a:rPr lang="en-US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 מקומות בהם לא היה שיבוש,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  <m:r>
                      <a:rPr lang="en-US"/>
                      <m:t>≡</m:t>
                    </m:r>
                    <m:r>
                      <a:rPr lang="en-US"/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ראשית נחשב את דרגת הפולינום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r>
                      <a:rPr lang="en-US"/>
                      <m:t>(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</m:d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sub>
                    </m:sSub>
                    <m:r>
                      <a:rPr lang="en-US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  <m:r>
                      <a:rPr lang="en-US"/>
                      <m:t> 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y</m:t>
                        </m:r>
                      </m:sub>
                    </m:sSub>
                    <m:r>
                      <a:rPr lang="en-US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/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</m:den>
                        </m:f>
                      </m:e>
                    </m:rad>
                    <m:r>
                      <a:rPr lang="en-US"/>
                      <m:t> </m:t>
                    </m:r>
                    <m:r>
                      <a:rPr lang="he-IL"/>
                      <m:t>כאשר</m:t>
                    </m:r>
                    <m:r>
                      <a:rPr lang="en-US"/>
                      <m:t>        </m:t>
                    </m:r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  <m:r>
                      <a:rPr lang="en-US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en-US"/>
                          <m:t>=</m:t>
                        </m:r>
                        <m:r>
                          <a:rPr lang="en-US"/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en-US"/>
                          <m:t>=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j</m:t>
                            </m:r>
                            <m:r>
                              <a:rPr lang="en-US"/>
                              <m:t>=</m:t>
                            </m:r>
                            <m:r>
                              <a:rPr lang="en-US"/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/>
                              <m:t>j</m:t>
                            </m:r>
                            <m:r>
                              <a:rPr lang="en-US"/>
                              <m:t>=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/>
                                  <m:t>y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/>
                                  <m:t>ij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/>
                                  <m:t>i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p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/>
                                  <m:t>j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a:rPr lang="en-US"/>
                          <m:t>   </m:t>
                        </m:r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/>
                              <m:t>j</m:t>
                            </m:r>
                          </m:sup>
                        </m:sSup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</m:t>
                            </m:r>
                          </m:e>
                        </m:d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j</m:t>
                        </m:r>
                      </m:e>
                    </m:func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a:rPr lang="en-US"/>
                          <m:t>  </m:t>
                        </m:r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/>
                                  <m:t>i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/>
                              <m:t>j</m:t>
                            </m:r>
                          </m:sup>
                        </m:sSup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  <m:r>
                          <a:rPr lang="en-US"/>
                          <m:t>=</m:t>
                        </m:r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en-US"/>
                          <m:t>+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</m:t>
                            </m:r>
                          </m:e>
                        </m:d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j</m:t>
                        </m:r>
                      </m:e>
                    </m:func>
                    <m:r>
                      <a:rPr lang="en-US"/>
                      <m:t>&lt;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sub>
                    </m:sSub>
                    <m:r>
                      <a:rPr lang="en-US"/>
                      <m:t>+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k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e>
                    </m:d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y</m:t>
                        </m:r>
                      </m:sub>
                    </m:sSub>
                    <m:r>
                      <a:rPr lang="en-US"/>
                      <m:t>=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  <m:r>
                      <a:rPr lang="en-US"/>
                      <m:t>+</m:t>
                    </m:r>
                    <m:r>
                      <m:rPr>
                        <m:sty m:val="p"/>
                      </m:rPr>
                      <a:rPr lang="en-US"/>
                      <m:t>k</m:t>
                    </m:r>
                    <m:r>
                      <a:rPr lang="en-US" i="1"/>
                      <m:t>∗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/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</m:den>
                        </m:f>
                      </m:e>
                    </m:rad>
                    <m:r>
                      <a:rPr lang="en-US"/>
                      <m:t>=</m:t>
                    </m:r>
                    <m:r>
                      <a:rPr lang="en-US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ולכן: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deg</m:t>
                    </m:r>
                    <m:r>
                      <a:rPr lang="en-US"/>
                      <m:t>⁡(</m:t>
                    </m:r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  <m:r>
                      <a:rPr lang="en-US"/>
                      <m:t>≤</m:t>
                    </m:r>
                    <m:r>
                      <a:rPr lang="en-US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</m:oMath>
                </a14:m>
                <a:br>
                  <a:rPr lang="en-US" dirty="0"/>
                </a:br>
                <a:br>
                  <a:rPr lang="he-IL" dirty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5476438"/>
              </a:xfrm>
              <a:blipFill>
                <a:blip r:embed="rId2"/>
                <a:stretch>
                  <a:fillRect t="-1112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5476438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כעת נוכיח כי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 הינו פולינום האפס:</a:t>
                </a:r>
                <a:endParaRPr lang="en-US" dirty="0"/>
              </a:p>
              <a:p>
                <a:pPr algn="r" rtl="1"/>
                <a:r>
                  <a:rPr lang="he-IL" dirty="0"/>
                  <a:t>מבניית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0</m:t>
                    </m:r>
                  </m:oMath>
                </a14:m>
                <a:r>
                  <a:rPr lang="he-IL" dirty="0"/>
                  <a:t>.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/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0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ולכן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עבורו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הוא שורש של הפולינום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he-IL" dirty="0"/>
                  <a:t> (ניתן להציב ולראות)</a:t>
                </a:r>
              </a:p>
              <a:p>
                <a:pPr algn="r" rtl="1"/>
                <a:r>
                  <a:rPr lang="he-IL" dirty="0"/>
                  <a:t>ולכן קיבלנו שלפולינום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יש </a:t>
                </a:r>
                <a14:m>
                  <m:oMath xmlns:m="http://schemas.openxmlformats.org/officeDocument/2006/math">
                    <m:r>
                      <a:rPr lang="en-US"/>
                      <m:t>2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/>
                          <m:t>nk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he-IL" dirty="0"/>
                  <a:t>שורשים.</a:t>
                </a:r>
              </a:p>
              <a:p>
                <a:pPr algn="r" rtl="1"/>
                <a:r>
                  <a:rPr lang="he-IL" dirty="0"/>
                  <a:t>ושמתקיים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deg</m:t>
                        </m:r>
                      </m:fName>
                      <m:e>
                        <m:r>
                          <a:rPr lang="en-US"/>
                          <m:t>(</m:t>
                        </m:r>
                        <m:r>
                          <m:rPr>
                            <m:sty m:val="p"/>
                          </m:rPr>
                          <a:rPr lang="en-US"/>
                          <m:t>Q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  <m:r>
                              <a:rPr lang="en-US"/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p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x</m:t>
                                </m:r>
                              </m:e>
                            </m:d>
                          </m:e>
                        </m:d>
                        <m:r>
                          <a:rPr lang="en-US"/>
                          <m:t>&lt;</m:t>
                        </m:r>
                        <m:r>
                          <a:rPr lang="en-US"/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nk</m:t>
                            </m:r>
                          </m:e>
                        </m:rad>
                      </m:e>
                    </m:func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לכן מספר השורשים גדול מדרגת הפולינום ומכאן ש: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Q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sty m:val="p"/>
                          </m:rPr>
                          <a:rPr lang="en-US"/>
                          <m:t>p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x</m:t>
                            </m:r>
                          </m:e>
                        </m:d>
                      </m:e>
                    </m:d>
                    <m:r>
                      <a:rPr lang="en-US"/>
                      <m:t>≡</m:t>
                    </m:r>
                    <m:r>
                      <a:rPr lang="en-US"/>
                      <m:t>0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br>
                  <a:rPr lang="en-US" dirty="0"/>
                </a:br>
                <a:br>
                  <a:rPr lang="he-IL" dirty="0"/>
                </a:br>
                <a:br>
                  <a:rPr lang="he-IL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he-IL" dirty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5476438"/>
              </a:xfrm>
              <a:blipFill>
                <a:blip r:embed="rId2"/>
                <a:stretch>
                  <a:fillRect t="-556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2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4" y="1257737"/>
                <a:ext cx="9546671" cy="4851400"/>
              </a:xfrm>
            </p:spPr>
            <p:txBody>
              <a:bodyPr>
                <a:noAutofit/>
              </a:bodyPr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>
                    <a:latin typeface="David" panose="020E0502060401010101" pitchFamily="34" charset="-79"/>
                  </a:rPr>
                  <a:t>לפי הלמה קיבלנו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ולכן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 יהיה ברשימה.</a:t>
                </a:r>
                <a:br>
                  <a:rPr lang="he-IL" dirty="0">
                    <a:latin typeface="David" panose="020E0502060401010101" pitchFamily="34" charset="-79"/>
                  </a:rPr>
                </a:br>
                <a:r>
                  <a:rPr lang="he-IL" dirty="0">
                    <a:latin typeface="David" panose="020E0502060401010101" pitchFamily="34" charset="-79"/>
                  </a:rPr>
                  <a:t>בשביל להשתמש בלמה צריך שמספר ה-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>
                    <a:latin typeface="David" panose="020E0502060401010101" pitchFamily="34" charset="-79"/>
                  </a:rPr>
                  <a:t> כך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הוא לפחות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br>
                  <a:rPr lang="en-US" dirty="0">
                    <a:latin typeface="David" panose="020E0502060401010101" pitchFamily="34" charset="-79"/>
                  </a:rPr>
                </a:br>
                <a:r>
                  <a:rPr lang="he-IL" dirty="0">
                    <a:latin typeface="David" panose="020E0502060401010101" pitchFamily="34" charset="-79"/>
                  </a:rPr>
                  <a:t>ולכן אם היו לכל היותר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en-US" dirty="0">
                    <a:latin typeface="David" panose="020E0502060401010101" pitchFamily="34" charset="-79"/>
                  </a:rPr>
                  <a:t> </a:t>
                </a:r>
                <a:r>
                  <a:rPr lang="he-IL" dirty="0">
                    <a:latin typeface="David" panose="020E0502060401010101" pitchFamily="34" charset="-79"/>
                  </a:rPr>
                  <a:t>שגיאות אז המילה הנכונה תהיה ברשימה</a:t>
                </a:r>
                <a:endParaRPr lang="en-IL" dirty="0">
                  <a:latin typeface="David" panose="020E0502060401010101" pitchFamily="34" charset="-79"/>
                </a:endParaRPr>
              </a:p>
              <a:p>
                <a:pPr algn="r" rtl="1"/>
                <a:r>
                  <a:rPr lang="he-IL" b="1" dirty="0">
                    <a:latin typeface="David" panose="020E0502060401010101" pitchFamily="34" charset="-79"/>
                  </a:rPr>
                  <a:t>ומכאן קיבלנו ש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𝐑𝐞𝐞𝐝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𝐒𝐨𝐥𝐨𝐦𝐨𝐧</m:t>
                    </m:r>
                  </m:oMath>
                </a14:m>
                <a:r>
                  <a:rPr lang="he-IL" b="1" dirty="0">
                    <a:latin typeface="David" panose="020E0502060401010101" pitchFamily="34" charset="-79"/>
                  </a:rPr>
                  <a:t> הוא </a:t>
                </a:r>
                <a:r>
                  <a:rPr lang="en-US" b="1" dirty="0">
                    <a:latin typeface="David" panose="020E0502060401010101" pitchFamily="34" charset="-79"/>
                  </a:rPr>
                  <a:t>list decodable </a:t>
                </a:r>
                <a:r>
                  <a:rPr lang="he-IL" b="1" dirty="0">
                    <a:latin typeface="David" panose="020E0502060401010101" pitchFamily="34" charset="-79"/>
                  </a:rPr>
                  <a:t>עבור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IL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𝐧𝐤</m:t>
                        </m:r>
                      </m:e>
                    </m:rad>
                  </m:oMath>
                </a14:m>
                <a:r>
                  <a:rPr lang="he-IL" b="1" dirty="0">
                    <a:latin typeface="David" panose="020E0502060401010101" pitchFamily="34" charset="-79"/>
                  </a:rPr>
                  <a:t> שגיאות עם רשימה בגודל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L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L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den>
                        </m:f>
                      </m:e>
                    </m:rad>
                  </m:oMath>
                </a14:m>
                <a:endParaRPr lang="en-IL" dirty="0">
                  <a:latin typeface="David" panose="020E0502060401010101" pitchFamily="34" charset="-79"/>
                </a:endParaRPr>
              </a:p>
              <a:p>
                <a:pPr lvl="0" algn="r" rtl="1"/>
                <a:r>
                  <a:rPr lang="he-IL" dirty="0">
                    <a:latin typeface="David" panose="020E0502060401010101" pitchFamily="34" charset="-79"/>
                  </a:rPr>
                  <a:t>הרעיון של  </a:t>
                </a:r>
                <a:r>
                  <a:rPr lang="en-US" dirty="0">
                    <a:latin typeface="David" panose="020E0502060401010101" pitchFamily="34" charset="-79"/>
                  </a:rPr>
                  <a:t>List Decoding</a:t>
                </a:r>
                <a:r>
                  <a:rPr lang="he-IL" dirty="0">
                    <a:latin typeface="David" panose="020E0502060401010101" pitchFamily="34" charset="-79"/>
                  </a:rPr>
                  <a:t>שהצגנו, גרם לפריצת דרך מאוד משמעותית במתמטיקה והשתמשו ברעיון זה בהרבה מקומות</a:t>
                </a:r>
                <a:r>
                  <a:rPr lang="en-US" dirty="0">
                    <a:latin typeface="David" panose="020E0502060401010101" pitchFamily="34" charset="-79"/>
                  </a:rPr>
                  <a:t>:</a:t>
                </a:r>
                <a:r>
                  <a:rPr lang="he-IL" dirty="0">
                    <a:latin typeface="David" panose="020E0502060401010101" pitchFamily="34" charset="-79"/>
                  </a:rPr>
                  <a:t> בגאומטריה, קומבינטוריקה ועוד.</a:t>
                </a:r>
                <a:br>
                  <a:rPr lang="he-IL" dirty="0">
                    <a:latin typeface="David" panose="020E0502060401010101" pitchFamily="34" charset="-79"/>
                  </a:rPr>
                </a:br>
                <a:r>
                  <a:rPr lang="he-IL" dirty="0">
                    <a:latin typeface="David" panose="020E0502060401010101" pitchFamily="34" charset="-79"/>
                  </a:rPr>
                  <a:t> והשימושים הם הרבה מעבר לתורת הקודים.</a:t>
                </a:r>
                <a:endParaRPr lang="en-IL" dirty="0">
                  <a:latin typeface="David" panose="020E0502060401010101" pitchFamily="34" charset="-79"/>
                </a:endParaRPr>
              </a:p>
              <a:p>
                <a:pPr algn="r" rtl="1"/>
                <a:endParaRPr lang="en-IL" dirty="0"/>
              </a:p>
              <a:p>
                <a:pPr marL="0" indent="0" algn="r" rtl="1">
                  <a:buNone/>
                </a:pPr>
                <a:br>
                  <a:rPr lang="he-IL" dirty="0"/>
                </a:b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4" y="1257737"/>
                <a:ext cx="9546671" cy="4851400"/>
              </a:xfrm>
              <a:blipFill>
                <a:blip r:embed="rId2"/>
                <a:stretch>
                  <a:fillRect t="-628" r="-5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מבוא</a:t>
            </a:r>
            <a:r>
              <a:rPr lang="en-US" dirty="0"/>
              <a:t>List decoding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בתורת הקודים, קוד לתיקון שגיאות נקרא</a:t>
                </a:r>
                <a:r>
                  <a:rPr lang="ar-SA" dirty="0"/>
                  <a:t> </a:t>
                </a:r>
                <a:r>
                  <a:rPr lang="he-IL" dirty="0"/>
                  <a:t>ניתן לפענוח רשימה</a:t>
                </a:r>
                <a:r>
                  <a:rPr lang="ar-SA" dirty="0"/>
                  <a:t> </a:t>
                </a:r>
                <a:r>
                  <a:rPr lang="en-US" dirty="0"/>
                  <a:t>(List Decodable)</a:t>
                </a:r>
                <a:r>
                  <a:rPr lang="he-IL" dirty="0"/>
                  <a:t> אם בהינתן מילת קוד מורעשת, ניתן לשחזר ממנה רשימה קצרה של מילות קוד אפשריות כך שמובטח שאחת מהן היא מילת הקוד המקורית. זאת בהשוואה למובן הרגיל של פענוח, פענוח יחיד</a:t>
                </a:r>
                <a:r>
                  <a:rPr lang="en-US" dirty="0"/>
                  <a:t> (Unique Decoding), </a:t>
                </a:r>
                <a:r>
                  <a:rPr lang="he-IL" dirty="0"/>
                  <a:t>בו משוחזרת מילת קוד אחת שחייבת להיות מילת הקוד המקורית. </a:t>
                </a:r>
                <a:br>
                  <a:rPr lang="en-US" dirty="0"/>
                </a:br>
                <a:r>
                  <a:rPr lang="he-IL" dirty="0"/>
                  <a:t>פענוח רשימה מאפשר פענוח גם בהינתן מספר גדול יותר של שגיאות מאשר שפענוח יחיד היה מאפשר, שיכול להגיע כמעט עד למרחק הקוד ממש. </a:t>
                </a:r>
                <a:endParaRPr lang="en-IL" dirty="0"/>
              </a:p>
              <a:p>
                <a:pPr algn="r" rtl="1"/>
                <a:r>
                  <a:rPr lang="he-IL" dirty="0"/>
                  <a:t>הוכחנו שאם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he-IL" dirty="0"/>
                  <a:t> הינו רדיוס של </a:t>
                </a:r>
                <a:r>
                  <a:rPr lang="en-US" dirty="0"/>
                  <a:t>list decoding</a:t>
                </a:r>
                <a:r>
                  <a:rPr lang="he-IL" dirty="0"/>
                  <a:t> אז אפשר לפענח עם </a:t>
                </a:r>
                <a:r>
                  <a:rPr lang="en-US" dirty="0"/>
                  <a:t>List</a:t>
                </a:r>
                <a:r>
                  <a:rPr lang="he-IL" dirty="0"/>
                  <a:t> קבוע אם מתקיים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br>
                  <a:rPr lang="en-US" dirty="0"/>
                </a:br>
                <a:r>
                  <a:rPr lang="he-IL" dirty="0"/>
                  <a:t>ו </a:t>
                </a:r>
                <a:r>
                  <a:rPr lang="en-US" dirty="0"/>
                  <a:t> List</a:t>
                </a:r>
                <a:r>
                  <a:rPr lang="he-IL" dirty="0"/>
                  <a:t>יהיה אקספוננציאלי אם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dirty="0"/>
                  <a:t>הוכחנו בנוסף שאם מרחק הקוד הינו </a:t>
                </a:r>
                <a:r>
                  <a:rPr lang="en-US" dirty="0"/>
                  <a:t>D</a:t>
                </a:r>
                <a:r>
                  <a:rPr lang="he-IL" dirty="0"/>
                  <a:t> אז ניתן לפענח עם </a:t>
                </a:r>
                <a:r>
                  <a:rPr lang="en-US" dirty="0"/>
                  <a:t>List</a:t>
                </a:r>
                <a:r>
                  <a:rPr lang="he-IL" dirty="0"/>
                  <a:t> לינארי אם מתקיים ש</a:t>
                </a:r>
                <a:r>
                  <a:rPr lang="en-US" dirty="0"/>
                  <a:t>-</a:t>
                </a:r>
                <a:br>
                  <a:rPr lang="en-US" dirty="0"/>
                </a:b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  <a:blipFill>
                <a:blip r:embed="rId2"/>
                <a:stretch>
                  <a:fillRect l="-142" t="-797" r="-2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Elias Bassalygo bound  - List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</p:spPr>
            <p:txBody>
              <a:bodyPr>
                <a:norm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משני המשפטים שהוכחנו נסיק שאנחנו יודעים מ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J-B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שאפשר לפענח עבור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J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נעפיל על זה את המשפט הראשון ונקבל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ε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כי אחרת אם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ε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אזי גודלו של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List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חייב להיות אקספוננציאלי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ובפרט אי אפשר לפענח אם הגודל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= </a:t>
                </a:r>
                <a:r>
                  <a:rPr lang="he-IL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קיבלנו משוואה על ה-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trade of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של הקצב המקסימלי שיכול להיות, 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והחסם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ε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נקרא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Elias Bassalygo Bound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– חסם על קצב מקסימלי של הקוד עבור מרחק נתון.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  <a:blipFill>
                <a:blip r:embed="rId2"/>
                <a:stretch>
                  <a:fillRect l="-496" r="-2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Elias Bassalygo bound  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</p:spPr>
            <p:txBody>
              <a:bodyPr/>
              <a:lstStyle/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נבחין כי זה חסם טוב יותר מ</a:t>
                </a:r>
                <a:r>
                  <a:rPr lang="en-US" dirty="0"/>
                  <a:t>hamming bound  </a:t>
                </a:r>
                <a:r>
                  <a:rPr lang="he-IL" dirty="0"/>
                  <a:t> ששווה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אך עדיין יש פער בין חסם </a:t>
                </a:r>
                <a:r>
                  <a:rPr lang="en-US" dirty="0"/>
                  <a:t>Elias Bassalygo Bound</a:t>
                </a:r>
                <a:r>
                  <a:rPr lang="he-IL" dirty="0"/>
                  <a:t> לחסם הטוב ביותר הידוע –</a:t>
                </a:r>
                <a:br>
                  <a:rPr lang="en-US" dirty="0"/>
                </a:br>
                <a:r>
                  <a:rPr lang="he-IL" dirty="0"/>
                  <a:t> </a:t>
                </a:r>
                <a:r>
                  <a:rPr lang="en-US" dirty="0"/>
                  <a:t>Gilbert Varshamov bound</a:t>
                </a:r>
                <a:r>
                  <a:rPr lang="he-IL" dirty="0"/>
                  <a:t> (מלבד חסמים המתקבלים מתוכניות לינאריות)</a:t>
                </a:r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* אלגוריתם </a:t>
                </a:r>
                <a:r>
                  <a:rPr lang="en-US" sz="1800" dirty="0"/>
                  <a:t>Gilbert Varshamov</a:t>
                </a:r>
                <a:r>
                  <a:rPr lang="he-IL" sz="1800" dirty="0"/>
                  <a:t> מגריל מטריצה אקראית</a:t>
                </a:r>
                <a:br>
                  <a:rPr lang="he-IL" sz="1800" dirty="0"/>
                </a:br>
                <a:r>
                  <a:rPr lang="he-IL" sz="1800" dirty="0"/>
                  <a:t>על ידי פילוג אחיד ויוצר כך קוד לינארי אקראי.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ובנוסף שיש פער בין חסמים תחתונים ועליונים על הקצב  של הקוד עבור מרחק נתון.</a:t>
                </a:r>
                <a:endParaRPr lang="en-IL" sz="1800" dirty="0"/>
              </a:p>
              <a:p>
                <a:pPr marL="400050" lvl="1" indent="0" algn="r" rtl="1">
                  <a:buNone/>
                </a:pPr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en-US" sz="1800" dirty="0"/>
                  <a:t>*</a:t>
                </a:r>
                <a:r>
                  <a:rPr lang="he-IL" sz="1800" dirty="0"/>
                  <a:t>בתמונה המצורפת מתוארים החסמים כתלות המרחק</a:t>
                </a:r>
                <a:endParaRPr lang="en-IL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תכלת -  </a:t>
                </a:r>
                <a:r>
                  <a:rPr lang="en-US" sz="1800" dirty="0"/>
                  <a:t>hamming bound </a:t>
                </a:r>
                <a:endParaRPr lang="en-IL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כחול - </a:t>
                </a:r>
                <a:r>
                  <a:rPr lang="en-US" sz="1800" dirty="0"/>
                  <a:t>Gilbert Varshamov bound</a:t>
                </a:r>
                <a:endParaRPr lang="en-IL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אדום - </a:t>
                </a:r>
                <a:r>
                  <a:rPr lang="en-US" sz="1800" dirty="0"/>
                  <a:t>Elias Bassalygo Bound</a:t>
                </a:r>
                <a:endParaRPr lang="en-IL" sz="1800" dirty="0"/>
              </a:p>
              <a:p>
                <a:pPr algn="r" rtl="1"/>
                <a:endParaRPr lang="en-IL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  <a:blipFill>
                <a:blip r:embed="rId2"/>
                <a:stretch>
                  <a:fillRect r="-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D53E9F-752D-40E0-8937-FA3817C0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71267"/>
            <a:ext cx="3537655" cy="28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Reed Solomon 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</p:spPr>
            <p:txBody>
              <a:bodyPr/>
              <a:lstStyle/>
              <a:p>
                <a:pPr algn="r" rtl="1"/>
                <a:endParaRPr lang="en-US" dirty="0"/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ניזכר בקידוד ו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Reed Solomon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באלגוריתם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unique decoding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שראינו בשיעור:</a:t>
                </a:r>
                <a:br>
                  <a:rPr lang="en-US" dirty="0">
                    <a:latin typeface="Arial" panose="020B0604020202020204" pitchFamily="34" charset="0"/>
                    <a:ea typeface="Calibri" panose="020F0502020204030204" pitchFamily="34" charset="0"/>
                  </a:rPr>
                </a:b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קידוד </a:t>
                </a:r>
                <a:r>
                  <a:rPr lang="en-US" sz="1800" u="sng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Reed Solomon</a:t>
                </a: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: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ההודעה הינה פולינום ומילת הקוד היא הפולינום בנקודות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,.. 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n</m:t>
                        </m:r>
                      </m:sub>
                    </m:sSub>
                  </m:oMath>
                </a14:m>
                <a:b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</a:br>
                <a:r>
                  <a:rPr lang="he-IL" dirty="0"/>
                  <a:t>כלומר: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⟶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…  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IL" dirty="0"/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u="sng" dirty="0">
                    <a:effectLst/>
                    <a:ea typeface="Times New Roman" panose="02020603050405020304" pitchFamily="18" charset="0"/>
                  </a:rPr>
                  <a:t>אלגוריתם </a:t>
                </a:r>
                <a:r>
                  <a:rPr lang="en-US" sz="1800" u="sng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unique decoding</a:t>
                </a:r>
                <a:r>
                  <a:rPr lang="he-IL" sz="1800" u="sng" dirty="0">
                    <a:effectLst/>
                    <a:ea typeface="Times New Roman" panose="02020603050405020304" pitchFamily="18" charset="0"/>
                  </a:rPr>
                  <a:t>:</a:t>
                </a:r>
                <a:br>
                  <a:rPr lang="en-US" sz="1800" u="sng" dirty="0">
                    <a:effectLst/>
                    <a:ea typeface="Times New Roman" panose="02020603050405020304" pitchFamily="18" charset="0"/>
                  </a:rPr>
                </a:br>
                <a:r>
                  <a:rPr lang="he-IL" sz="1800" u="sng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קלט: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 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נקודות בהן חישבנו את ערך הפולינום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... 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מילה משובשת.</a:t>
                </a:r>
                <a:b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נמצא 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מדרגה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k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כך שעבור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k</m:t>
                            </m:r>
                          </m:num>
                          <m:den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נקודות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מתקיים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במילים אחרות – פולינום כך שעבור הרבה מהנקודות מתקיים שפולינום בנקודות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0" indent="0" algn="r" rtl="1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10146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  <a:blipFill>
                <a:blip r:embed="rId2"/>
                <a:stretch>
                  <a:fillRect r="-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Reed Solomon 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שלב 1 – מחפשים 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he-IL" dirty="0"/>
                  <a:t> מהצורה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br>
                  <a:rPr lang="he-IL" dirty="0"/>
                </a:br>
                <a:r>
                  <a:rPr lang="he-IL" dirty="0"/>
                  <a:t> כך 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br>
                  <a:rPr lang="en-US" dirty="0"/>
                </a:b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algn="r" rtl="1"/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r" rtl="1"/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אנו יודעים שהפולינום האמיתי עובר דרך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הרבה מהנקודות, אנו בונים פולינום בשני</a:t>
                </a:r>
                <a:b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משתנים המתאפס בנקודות אלו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r" rtl="1"/>
                <a:endParaRPr lang="en-US" sz="180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22AF2D6-4F25-45D6-9E85-30FC9DC8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0" y="2849604"/>
            <a:ext cx="5175592" cy="23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Reed Solomon 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לדוגמא:</a:t>
                </a:r>
                <a:endParaRPr lang="en-IL" dirty="0"/>
              </a:p>
              <a:p>
                <a:pPr marL="0" lvl="0" indent="0" algn="r" rtl="1">
                  <a:buNone/>
                </a:pPr>
                <a:r>
                  <a:rPr lang="en-US" dirty="0"/>
                  <a:t>	</a:t>
                </a:r>
                <a:r>
                  <a:rPr lang="he-IL" dirty="0"/>
                  <a:t>אם אין שגיאות, אזי הפולינום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מתאפס בנקודות אלה.</a:t>
                </a:r>
                <a:br>
                  <a:rPr lang="he-IL" dirty="0"/>
                </a:br>
                <a:r>
                  <a:rPr lang="he-IL" dirty="0"/>
                  <a:t> </a:t>
                </a:r>
                <a:r>
                  <a:rPr lang="en-US" dirty="0"/>
                  <a:t>	</a:t>
                </a:r>
                <a:r>
                  <a:rPr lang="he-IL" dirty="0"/>
                  <a:t>ניתן להבחין זאת על ידי כך שבהצבת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נקבל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וכיוון שאין שגיאות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ולכן = 0.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מכפילים בפולינום של השגיאות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he-IL" sz="1800" dirty="0"/>
                  <a:t> ומקבלים לבסוף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he-IL" sz="1800" dirty="0"/>
                  <a:t>נבחין כי אם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גם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1800" dirty="0"/>
              </a:p>
              <a:p>
                <a:pPr marL="0" indent="0" algn="r" rtl="1">
                  <a:buNone/>
                </a:pPr>
                <a:endParaRPr lang="en-IL" dirty="0"/>
              </a:p>
              <a:p>
                <a:pPr algn="r" rtl="1"/>
                <a:r>
                  <a:rPr lang="he-IL" dirty="0"/>
                  <a:t>שלב 2 – למצוא את כל הפולינומים מהצורה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he-IL" dirty="0"/>
                  <a:t> שמחלקים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  <a:p>
                <a:pPr algn="r" rtl="1"/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5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37C868-CC0D-4A07-9E70-2B118161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" y="4430098"/>
            <a:ext cx="5175592" cy="23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5101118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u="sng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תיאור אלגוריתם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00050" lvl="1" indent="0" algn="r" rtl="1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101465" algn="l"/>
                  </a:tabLst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נתון: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שלב ראשון של האלגוריתם הוא לבנות פולינום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כך ש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nk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k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b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עבורו מתקיים: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לכל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00050" lvl="1" indent="0" algn="r" rtl="1">
                  <a:buNone/>
                </a:pP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שלב שני הוא לפרק את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לגורמים, ולמצוא בתור רשימה את כל הפולינומים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כך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הוא גורם של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/>
                  <a:t>נבחין כי: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)|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)|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b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     </a:t>
                </a:r>
                <a:endParaRPr lang="en-IL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0" indent="0" algn="r" rtl="1">
                  <a:buNone/>
                </a:pPr>
                <a:r>
                  <a:rPr lang="en-US" dirty="0"/>
                  <a:t>	</a:t>
                </a:r>
                <a:r>
                  <a:rPr lang="he-IL" dirty="0"/>
                  <a:t>אז: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I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IL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IL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nary>
                  </m:oMath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5101118"/>
              </a:xfrm>
              <a:blipFill>
                <a:blip r:embed="rId2"/>
                <a:stretch>
                  <a:fillRect t="-597" r="-244" b="-75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Sudan algorithm- List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he-IL" dirty="0"/>
              </a:p>
              <a:p>
                <a:pPr algn="r" rtl="1"/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</m:t>
                    </m:r>
                    <m:r>
                      <a:rPr 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I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I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</m:e>
                    </m:nary>
                  </m:oMath>
                </a14:m>
                <a:r>
                  <a:rPr lang="he-IL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  <m:e>
                            <m:d>
                              <m:d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L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func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r>
                  <a:rPr lang="he-IL" dirty="0"/>
                  <a:t>מכאן שגודל הרשימה לכל היותר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rad>
                  </m:oMath>
                </a14:m>
                <a:endParaRPr lang="en-IL" dirty="0"/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tabLst>
                    <a:tab pos="4101465" algn="l"/>
                  </a:tabLst>
                </a:pPr>
                <a:r>
                  <a:rPr lang="he-IL" sz="1800" u="sng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הוכחת נכונות:</a:t>
                </a:r>
                <a:b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ראשית נוכיח שקיימם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Q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y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b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פולינום כללי מהצורה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ו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Q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</m:t>
                        </m:r>
                      </m:e>
                    </m:func>
                  </m:oMath>
                </a14:m>
                <a:r>
                  <a:rPr lang="he-IL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נראה באופן הבא:</a:t>
                </a:r>
                <a:b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he-IL" dirty="0"/>
                  <a:t> הם המשתנים שלנו. נזכור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צריך לקיים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, לכן:</a:t>
                </a:r>
                <a:br>
                  <a:rPr lang="en-US" dirty="0"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  <m:sSubSup>
                          <m:sSubSup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1434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David</vt:lpstr>
      <vt:lpstr>Trebuchet MS</vt:lpstr>
      <vt:lpstr>Wingdings 3</vt:lpstr>
      <vt:lpstr>Facet</vt:lpstr>
      <vt:lpstr>קודים לתיקון שגיאות ושימושיהם במדעי המחשב הרצאה 18</vt:lpstr>
      <vt:lpstr> - מבואList decoding </vt:lpstr>
      <vt:lpstr>Elias Bassalygo bound  - List decoding</vt:lpstr>
      <vt:lpstr>Elias Bassalygo bound  - List decoding</vt:lpstr>
      <vt:lpstr>Reed Solomon - List decoding</vt:lpstr>
      <vt:lpstr>Reed Solomon - List decoding</vt:lpstr>
      <vt:lpstr>Reed Solomon - List decoding</vt:lpstr>
      <vt:lpstr>Sudan algorithm- List decoding</vt:lpstr>
      <vt:lpstr>Sudan algorithm- List decoding</vt:lpstr>
      <vt:lpstr>Sudan algorithm- List decoding</vt:lpstr>
      <vt:lpstr>Sudan algorithm- List decoding</vt:lpstr>
      <vt:lpstr>Sudan algorithm- List decoding</vt:lpstr>
      <vt:lpstr>Sudan algorithm- List decoding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</cp:lastModifiedBy>
  <cp:revision>34</cp:revision>
  <dcterms:created xsi:type="dcterms:W3CDTF">2020-12-05T11:51:48Z</dcterms:created>
  <dcterms:modified xsi:type="dcterms:W3CDTF">2021-02-11T19:11:26Z</dcterms:modified>
</cp:coreProperties>
</file>