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EB67C-61B2-4421-A747-E67B32DCDDC4}" v="1016" dt="2020-12-31T14:21:4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Meyrson" userId="42cf4b33-61ec-49ec-a970-8be357617a90" providerId="ADAL" clId="{AD5EB67C-61B2-4421-A747-E67B32DCDDC4}"/>
    <pc:docChg chg="undo custSel delSld modSld">
      <pc:chgData name="Tomer Meyrson" userId="42cf4b33-61ec-49ec-a970-8be357617a90" providerId="ADAL" clId="{AD5EB67C-61B2-4421-A747-E67B32DCDDC4}" dt="2020-12-31T14:21:51.172" v="1179" actId="2696"/>
      <pc:docMkLst>
        <pc:docMk/>
      </pc:docMkLst>
      <pc:sldChg chg="modSp mod">
        <pc:chgData name="Tomer Meyrson" userId="42cf4b33-61ec-49ec-a970-8be357617a90" providerId="ADAL" clId="{AD5EB67C-61B2-4421-A747-E67B32DCDDC4}" dt="2020-12-31T12:55:29.839" v="2" actId="20577"/>
        <pc:sldMkLst>
          <pc:docMk/>
          <pc:sldMk cId="598151087" sldId="256"/>
        </pc:sldMkLst>
        <pc:spChg chg="mod">
          <ac:chgData name="Tomer Meyrson" userId="42cf4b33-61ec-49ec-a970-8be357617a90" providerId="ADAL" clId="{AD5EB67C-61B2-4421-A747-E67B32DCDDC4}" dt="2020-12-31T12:55:24.418" v="0" actId="20577"/>
          <ac:spMkLst>
            <pc:docMk/>
            <pc:sldMk cId="598151087" sldId="256"/>
            <ac:spMk id="2" creationId="{3262156D-2607-48CC-81FC-4D89AA6FFBE9}"/>
          </ac:spMkLst>
        </pc:spChg>
        <pc:spChg chg="mod">
          <ac:chgData name="Tomer Meyrson" userId="42cf4b33-61ec-49ec-a970-8be357617a90" providerId="ADAL" clId="{AD5EB67C-61B2-4421-A747-E67B32DCDDC4}" dt="2020-12-31T12:55:29.839" v="2" actId="20577"/>
          <ac:spMkLst>
            <pc:docMk/>
            <pc:sldMk cId="598151087" sldId="256"/>
            <ac:spMk id="3" creationId="{3D66879C-C555-4668-8E38-6A8A83E144BA}"/>
          </ac:spMkLst>
        </pc:spChg>
      </pc:sldChg>
      <pc:sldChg chg="modSp mod modAnim">
        <pc:chgData name="Tomer Meyrson" userId="42cf4b33-61ec-49ec-a970-8be357617a90" providerId="ADAL" clId="{AD5EB67C-61B2-4421-A747-E67B32DCDDC4}" dt="2020-12-31T13:13:24.716" v="215" actId="20577"/>
        <pc:sldMkLst>
          <pc:docMk/>
          <pc:sldMk cId="2449168710" sldId="257"/>
        </pc:sldMkLst>
        <pc:spChg chg="mod">
          <ac:chgData name="Tomer Meyrson" userId="42cf4b33-61ec-49ec-a970-8be357617a90" providerId="ADAL" clId="{AD5EB67C-61B2-4421-A747-E67B32DCDDC4}" dt="2020-12-31T13:13:24.716" v="215" actId="20577"/>
          <ac:spMkLst>
            <pc:docMk/>
            <pc:sldMk cId="2449168710" sldId="257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02:44.859" v="78" actId="20577"/>
          <ac:spMkLst>
            <pc:docMk/>
            <pc:sldMk cId="2449168710" sldId="257"/>
            <ac:spMk id="3" creationId="{EE90BA40-2ECC-4B0C-ACF8-7A489A932EF9}"/>
          </ac:spMkLst>
        </pc:spChg>
      </pc:sldChg>
      <pc:sldChg chg="delSp modSp mod">
        <pc:chgData name="Tomer Meyrson" userId="42cf4b33-61ec-49ec-a970-8be357617a90" providerId="ADAL" clId="{AD5EB67C-61B2-4421-A747-E67B32DCDDC4}" dt="2020-12-31T13:13:03.235" v="213" actId="20577"/>
        <pc:sldMkLst>
          <pc:docMk/>
          <pc:sldMk cId="134288957" sldId="258"/>
        </pc:sldMkLst>
        <pc:spChg chg="mod">
          <ac:chgData name="Tomer Meyrson" userId="42cf4b33-61ec-49ec-a970-8be357617a90" providerId="ADAL" clId="{AD5EB67C-61B2-4421-A747-E67B32DCDDC4}" dt="2020-12-31T13:13:03.235" v="213" actId="20577"/>
          <ac:spMkLst>
            <pc:docMk/>
            <pc:sldMk cId="134288957" sldId="258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11:57.621" v="203" actId="115"/>
          <ac:spMkLst>
            <pc:docMk/>
            <pc:sldMk cId="134288957" sldId="258"/>
            <ac:spMk id="3" creationId="{EE90BA40-2ECC-4B0C-ACF8-7A489A932EF9}"/>
          </ac:spMkLst>
        </pc:spChg>
        <pc:spChg chg="del">
          <ac:chgData name="Tomer Meyrson" userId="42cf4b33-61ec-49ec-a970-8be357617a90" providerId="ADAL" clId="{AD5EB67C-61B2-4421-A747-E67B32DCDDC4}" dt="2020-12-31T13:07:43.727" v="123" actId="478"/>
          <ac:spMkLst>
            <pc:docMk/>
            <pc:sldMk cId="134288957" sldId="258"/>
            <ac:spMk id="4" creationId="{53566277-8F34-459E-8AAB-F0BE00FABC6F}"/>
          </ac:spMkLst>
        </pc:spChg>
        <pc:spChg chg="del">
          <ac:chgData name="Tomer Meyrson" userId="42cf4b33-61ec-49ec-a970-8be357617a90" providerId="ADAL" clId="{AD5EB67C-61B2-4421-A747-E67B32DCDDC4}" dt="2020-12-31T13:07:42.103" v="122" actId="478"/>
          <ac:spMkLst>
            <pc:docMk/>
            <pc:sldMk cId="134288957" sldId="258"/>
            <ac:spMk id="6" creationId="{62F3983B-32C9-4454-8F35-A503D9580E83}"/>
          </ac:spMkLst>
        </pc:spChg>
        <pc:picChg chg="del">
          <ac:chgData name="Tomer Meyrson" userId="42cf4b33-61ec-49ec-a970-8be357617a90" providerId="ADAL" clId="{AD5EB67C-61B2-4421-A747-E67B32DCDDC4}" dt="2020-12-31T13:07:44.671" v="124" actId="478"/>
          <ac:picMkLst>
            <pc:docMk/>
            <pc:sldMk cId="134288957" sldId="258"/>
            <ac:picMk id="5" creationId="{2ABA64C5-8F79-408D-9C83-B5E69CF4210B}"/>
          </ac:picMkLst>
        </pc:picChg>
        <pc:picChg chg="del">
          <ac:chgData name="Tomer Meyrson" userId="42cf4b33-61ec-49ec-a970-8be357617a90" providerId="ADAL" clId="{AD5EB67C-61B2-4421-A747-E67B32DCDDC4}" dt="2020-12-31T13:07:41.121" v="121" actId="478"/>
          <ac:picMkLst>
            <pc:docMk/>
            <pc:sldMk cId="134288957" sldId="258"/>
            <ac:picMk id="7" creationId="{A696C54C-FEB4-4FA1-8AC9-A8FCF79414E5}"/>
          </ac:picMkLst>
        </pc:picChg>
      </pc:sldChg>
      <pc:sldChg chg="modSp mod modAnim">
        <pc:chgData name="Tomer Meyrson" userId="42cf4b33-61ec-49ec-a970-8be357617a90" providerId="ADAL" clId="{AD5EB67C-61B2-4421-A747-E67B32DCDDC4}" dt="2020-12-31T13:18:33.135" v="283" actId="403"/>
        <pc:sldMkLst>
          <pc:docMk/>
          <pc:sldMk cId="2572067399" sldId="259"/>
        </pc:sldMkLst>
        <pc:spChg chg="mod">
          <ac:chgData name="Tomer Meyrson" userId="42cf4b33-61ec-49ec-a970-8be357617a90" providerId="ADAL" clId="{AD5EB67C-61B2-4421-A747-E67B32DCDDC4}" dt="2020-12-31T13:14:10.746" v="243" actId="403"/>
          <ac:spMkLst>
            <pc:docMk/>
            <pc:sldMk cId="2572067399" sldId="259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18:33.135" v="283" actId="403"/>
          <ac:spMkLst>
            <pc:docMk/>
            <pc:sldMk cId="2572067399" sldId="259"/>
            <ac:spMk id="8" creationId="{EB5D3689-8022-4043-8259-E63AA1CD5BDB}"/>
          </ac:spMkLst>
        </pc:spChg>
      </pc:sldChg>
      <pc:sldChg chg="modSp mod modAnim">
        <pc:chgData name="Tomer Meyrson" userId="42cf4b33-61ec-49ec-a970-8be357617a90" providerId="ADAL" clId="{AD5EB67C-61B2-4421-A747-E67B32DCDDC4}" dt="2020-12-31T13:23:23.212" v="343" actId="20577"/>
        <pc:sldMkLst>
          <pc:docMk/>
          <pc:sldMk cId="1249108322" sldId="260"/>
        </pc:sldMkLst>
        <pc:spChg chg="mod">
          <ac:chgData name="Tomer Meyrson" userId="42cf4b33-61ec-49ec-a970-8be357617a90" providerId="ADAL" clId="{AD5EB67C-61B2-4421-A747-E67B32DCDDC4}" dt="2020-12-31T13:19:32.887" v="286" actId="403"/>
          <ac:spMkLst>
            <pc:docMk/>
            <pc:sldMk cId="1249108322" sldId="260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23:23.212" v="343" actId="20577"/>
          <ac:spMkLst>
            <pc:docMk/>
            <pc:sldMk cId="1249108322" sldId="260"/>
            <ac:spMk id="8" creationId="{EB5D3689-8022-4043-8259-E63AA1CD5BDB}"/>
          </ac:spMkLst>
        </pc:spChg>
      </pc:sldChg>
      <pc:sldChg chg="modSp mod modAnim">
        <pc:chgData name="Tomer Meyrson" userId="42cf4b33-61ec-49ec-a970-8be357617a90" providerId="ADAL" clId="{AD5EB67C-61B2-4421-A747-E67B32DCDDC4}" dt="2020-12-31T13:26:42.736" v="369"/>
        <pc:sldMkLst>
          <pc:docMk/>
          <pc:sldMk cId="3522342365" sldId="261"/>
        </pc:sldMkLst>
        <pc:spChg chg="mod">
          <ac:chgData name="Tomer Meyrson" userId="42cf4b33-61ec-49ec-a970-8be357617a90" providerId="ADAL" clId="{AD5EB67C-61B2-4421-A747-E67B32DCDDC4}" dt="2020-12-31T13:26:42.736" v="369"/>
          <ac:spMkLst>
            <pc:docMk/>
            <pc:sldMk cId="3522342365" sldId="261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25:59.420" v="368" actId="20577"/>
          <ac:spMkLst>
            <pc:docMk/>
            <pc:sldMk cId="3522342365" sldId="261"/>
            <ac:spMk id="8" creationId="{EB5D3689-8022-4043-8259-E63AA1CD5BDB}"/>
          </ac:spMkLst>
        </pc:spChg>
      </pc:sldChg>
      <pc:sldChg chg="delSp modSp mod">
        <pc:chgData name="Tomer Meyrson" userId="42cf4b33-61ec-49ec-a970-8be357617a90" providerId="ADAL" clId="{AD5EB67C-61B2-4421-A747-E67B32DCDDC4}" dt="2020-12-31T13:30:55.568" v="400" actId="20577"/>
        <pc:sldMkLst>
          <pc:docMk/>
          <pc:sldMk cId="393054590" sldId="262"/>
        </pc:sldMkLst>
        <pc:spChg chg="mod">
          <ac:chgData name="Tomer Meyrson" userId="42cf4b33-61ec-49ec-a970-8be357617a90" providerId="ADAL" clId="{AD5EB67C-61B2-4421-A747-E67B32DCDDC4}" dt="2020-12-31T13:26:54.005" v="372" actId="403"/>
          <ac:spMkLst>
            <pc:docMk/>
            <pc:sldMk cId="393054590" sldId="262"/>
            <ac:spMk id="2" creationId="{1240C8BE-09F0-4690-9349-7379C0A4DE66}"/>
          </ac:spMkLst>
        </pc:spChg>
        <pc:spChg chg="del">
          <ac:chgData name="Tomer Meyrson" userId="42cf4b33-61ec-49ec-a970-8be357617a90" providerId="ADAL" clId="{AD5EB67C-61B2-4421-A747-E67B32DCDDC4}" dt="2020-12-31T13:27:05.114" v="375" actId="478"/>
          <ac:spMkLst>
            <pc:docMk/>
            <pc:sldMk cId="393054590" sldId="262"/>
            <ac:spMk id="4" creationId="{F0FCDBE1-585E-45E9-BCA3-78F404047DDE}"/>
          </ac:spMkLst>
        </pc:spChg>
        <pc:spChg chg="mod">
          <ac:chgData name="Tomer Meyrson" userId="42cf4b33-61ec-49ec-a970-8be357617a90" providerId="ADAL" clId="{AD5EB67C-61B2-4421-A747-E67B32DCDDC4}" dt="2020-12-31T13:30:55.568" v="400" actId="20577"/>
          <ac:spMkLst>
            <pc:docMk/>
            <pc:sldMk cId="393054590" sldId="262"/>
            <ac:spMk id="8" creationId="{EB5D3689-8022-4043-8259-E63AA1CD5BDB}"/>
          </ac:spMkLst>
        </pc:spChg>
      </pc:sldChg>
      <pc:sldChg chg="modSp mod modAnim">
        <pc:chgData name="Tomer Meyrson" userId="42cf4b33-61ec-49ec-a970-8be357617a90" providerId="ADAL" clId="{AD5EB67C-61B2-4421-A747-E67B32DCDDC4}" dt="2020-12-31T13:36:16.460" v="477" actId="20577"/>
        <pc:sldMkLst>
          <pc:docMk/>
          <pc:sldMk cId="3505671559" sldId="263"/>
        </pc:sldMkLst>
        <pc:spChg chg="mod">
          <ac:chgData name="Tomer Meyrson" userId="42cf4b33-61ec-49ec-a970-8be357617a90" providerId="ADAL" clId="{AD5EB67C-61B2-4421-A747-E67B32DCDDC4}" dt="2020-12-31T13:31:45.540" v="414" actId="403"/>
          <ac:spMkLst>
            <pc:docMk/>
            <pc:sldMk cId="3505671559" sldId="263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36:16.460" v="477" actId="20577"/>
          <ac:spMkLst>
            <pc:docMk/>
            <pc:sldMk cId="3505671559" sldId="263"/>
            <ac:spMk id="8" creationId="{EB5D3689-8022-4043-8259-E63AA1CD5BDB}"/>
          </ac:spMkLst>
        </pc:spChg>
      </pc:sldChg>
      <pc:sldChg chg="addSp modSp mod modAnim">
        <pc:chgData name="Tomer Meyrson" userId="42cf4b33-61ec-49ec-a970-8be357617a90" providerId="ADAL" clId="{AD5EB67C-61B2-4421-A747-E67B32DCDDC4}" dt="2020-12-31T13:41:58.035" v="519" actId="1076"/>
        <pc:sldMkLst>
          <pc:docMk/>
          <pc:sldMk cId="445529157" sldId="265"/>
        </pc:sldMkLst>
        <pc:spChg chg="mod">
          <ac:chgData name="Tomer Meyrson" userId="42cf4b33-61ec-49ec-a970-8be357617a90" providerId="ADAL" clId="{AD5EB67C-61B2-4421-A747-E67B32DCDDC4}" dt="2020-12-31T13:37:09.174" v="484" actId="115"/>
          <ac:spMkLst>
            <pc:docMk/>
            <pc:sldMk cId="445529157" sldId="265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41:45.909" v="518"/>
          <ac:spMkLst>
            <pc:docMk/>
            <pc:sldMk cId="445529157" sldId="265"/>
            <ac:spMk id="8" creationId="{EB5D3689-8022-4043-8259-E63AA1CD5BDB}"/>
          </ac:spMkLst>
        </pc:spChg>
        <pc:picChg chg="add mod">
          <ac:chgData name="Tomer Meyrson" userId="42cf4b33-61ec-49ec-a970-8be357617a90" providerId="ADAL" clId="{AD5EB67C-61B2-4421-A747-E67B32DCDDC4}" dt="2020-12-31T13:41:58.035" v="519" actId="1076"/>
          <ac:picMkLst>
            <pc:docMk/>
            <pc:sldMk cId="445529157" sldId="265"/>
            <ac:picMk id="3" creationId="{ED2A255A-E4E1-47BC-A9C8-5A8C0B5783AB}"/>
          </ac:picMkLst>
        </pc:picChg>
      </pc:sldChg>
      <pc:sldChg chg="delSp modSp mod">
        <pc:chgData name="Tomer Meyrson" userId="42cf4b33-61ec-49ec-a970-8be357617a90" providerId="ADAL" clId="{AD5EB67C-61B2-4421-A747-E67B32DCDDC4}" dt="2020-12-31T13:46:02.520" v="563" actId="2"/>
        <pc:sldMkLst>
          <pc:docMk/>
          <pc:sldMk cId="2415987682" sldId="266"/>
        </pc:sldMkLst>
        <pc:spChg chg="mod">
          <ac:chgData name="Tomer Meyrson" userId="42cf4b33-61ec-49ec-a970-8be357617a90" providerId="ADAL" clId="{AD5EB67C-61B2-4421-A747-E67B32DCDDC4}" dt="2020-12-31T13:42:22.641" v="522" actId="403"/>
          <ac:spMkLst>
            <pc:docMk/>
            <pc:sldMk cId="2415987682" sldId="266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46:02.520" v="563" actId="2"/>
          <ac:spMkLst>
            <pc:docMk/>
            <pc:sldMk cId="2415987682" sldId="266"/>
            <ac:spMk id="8" creationId="{EB5D3689-8022-4043-8259-E63AA1CD5BDB}"/>
          </ac:spMkLst>
        </pc:spChg>
        <pc:picChg chg="del">
          <ac:chgData name="Tomer Meyrson" userId="42cf4b33-61ec-49ec-a970-8be357617a90" providerId="ADAL" clId="{AD5EB67C-61B2-4421-A747-E67B32DCDDC4}" dt="2020-12-31T13:42:25.759" v="523" actId="478"/>
          <ac:picMkLst>
            <pc:docMk/>
            <pc:sldMk cId="2415987682" sldId="266"/>
            <ac:picMk id="4" creationId="{7799554E-C334-4C57-9631-973F23C2C1A1}"/>
          </ac:picMkLst>
        </pc:picChg>
      </pc:sldChg>
      <pc:sldChg chg="modSp mod modAnim">
        <pc:chgData name="Tomer Meyrson" userId="42cf4b33-61ec-49ec-a970-8be357617a90" providerId="ADAL" clId="{AD5EB67C-61B2-4421-A747-E67B32DCDDC4}" dt="2020-12-31T13:53:24.382" v="652" actId="404"/>
        <pc:sldMkLst>
          <pc:docMk/>
          <pc:sldMk cId="2837757580" sldId="267"/>
        </pc:sldMkLst>
        <pc:spChg chg="mod">
          <ac:chgData name="Tomer Meyrson" userId="42cf4b33-61ec-49ec-a970-8be357617a90" providerId="ADAL" clId="{AD5EB67C-61B2-4421-A747-E67B32DCDDC4}" dt="2020-12-31T13:46:28.535" v="566" actId="403"/>
          <ac:spMkLst>
            <pc:docMk/>
            <pc:sldMk cId="2837757580" sldId="267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53:24.382" v="652" actId="404"/>
          <ac:spMkLst>
            <pc:docMk/>
            <pc:sldMk cId="2837757580" sldId="267"/>
            <ac:spMk id="8" creationId="{EB5D3689-8022-4043-8259-E63AA1CD5BDB}"/>
          </ac:spMkLst>
        </pc:spChg>
      </pc:sldChg>
      <pc:sldChg chg="modSp mod modAnim">
        <pc:chgData name="Tomer Meyrson" userId="42cf4b33-61ec-49ec-a970-8be357617a90" providerId="ADAL" clId="{AD5EB67C-61B2-4421-A747-E67B32DCDDC4}" dt="2020-12-31T13:59:12.344" v="717" actId="20577"/>
        <pc:sldMkLst>
          <pc:docMk/>
          <pc:sldMk cId="3694798240" sldId="268"/>
        </pc:sldMkLst>
        <pc:spChg chg="mod">
          <ac:chgData name="Tomer Meyrson" userId="42cf4b33-61ec-49ec-a970-8be357617a90" providerId="ADAL" clId="{AD5EB67C-61B2-4421-A747-E67B32DCDDC4}" dt="2020-12-31T13:56:16.658" v="667" actId="403"/>
          <ac:spMkLst>
            <pc:docMk/>
            <pc:sldMk cId="3694798240" sldId="268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59:12.344" v="717" actId="20577"/>
          <ac:spMkLst>
            <pc:docMk/>
            <pc:sldMk cId="3694798240" sldId="268"/>
            <ac:spMk id="8" creationId="{EB5D3689-8022-4043-8259-E63AA1CD5BDB}"/>
          </ac:spMkLst>
        </pc:spChg>
      </pc:sldChg>
      <pc:sldChg chg="addSp delSp modSp mod modAnim">
        <pc:chgData name="Tomer Meyrson" userId="42cf4b33-61ec-49ec-a970-8be357617a90" providerId="ADAL" clId="{AD5EB67C-61B2-4421-A747-E67B32DCDDC4}" dt="2020-12-31T14:08:48.038" v="935" actId="20577"/>
        <pc:sldMkLst>
          <pc:docMk/>
          <pc:sldMk cId="3674884534" sldId="269"/>
        </pc:sldMkLst>
        <pc:spChg chg="mod">
          <ac:chgData name="Tomer Meyrson" userId="42cf4b33-61ec-49ec-a970-8be357617a90" providerId="ADAL" clId="{AD5EB67C-61B2-4421-A747-E67B32DCDDC4}" dt="2020-12-31T13:59:33.739" v="720" actId="403"/>
          <ac:spMkLst>
            <pc:docMk/>
            <pc:sldMk cId="3674884534" sldId="269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4:08:48.038" v="935" actId="20577"/>
          <ac:spMkLst>
            <pc:docMk/>
            <pc:sldMk cId="3674884534" sldId="269"/>
            <ac:spMk id="8" creationId="{EB5D3689-8022-4043-8259-E63AA1CD5BDB}"/>
          </ac:spMkLst>
        </pc:spChg>
        <pc:picChg chg="add del mod">
          <ac:chgData name="Tomer Meyrson" userId="42cf4b33-61ec-49ec-a970-8be357617a90" providerId="ADAL" clId="{AD5EB67C-61B2-4421-A747-E67B32DCDDC4}" dt="2020-12-31T14:05:15.853" v="802" actId="478"/>
          <ac:picMkLst>
            <pc:docMk/>
            <pc:sldMk cId="3674884534" sldId="269"/>
            <ac:picMk id="3" creationId="{302F694B-802A-41D8-9E82-253D924F39FE}"/>
          </ac:picMkLst>
        </pc:picChg>
      </pc:sldChg>
      <pc:sldChg chg="delSp modSp mod modAnim">
        <pc:chgData name="Tomer Meyrson" userId="42cf4b33-61ec-49ec-a970-8be357617a90" providerId="ADAL" clId="{AD5EB67C-61B2-4421-A747-E67B32DCDDC4}" dt="2020-12-31T14:10:36.288" v="952" actId="113"/>
        <pc:sldMkLst>
          <pc:docMk/>
          <pc:sldMk cId="91284836" sldId="270"/>
        </pc:sldMkLst>
        <pc:spChg chg="mod">
          <ac:chgData name="Tomer Meyrson" userId="42cf4b33-61ec-49ec-a970-8be357617a90" providerId="ADAL" clId="{AD5EB67C-61B2-4421-A747-E67B32DCDDC4}" dt="2020-12-31T14:09:17.712" v="938" actId="403"/>
          <ac:spMkLst>
            <pc:docMk/>
            <pc:sldMk cId="91284836" sldId="270"/>
            <ac:spMk id="2" creationId="{1240C8BE-09F0-4690-9349-7379C0A4DE66}"/>
          </ac:spMkLst>
        </pc:spChg>
        <pc:spChg chg="del">
          <ac:chgData name="Tomer Meyrson" userId="42cf4b33-61ec-49ec-a970-8be357617a90" providerId="ADAL" clId="{AD5EB67C-61B2-4421-A747-E67B32DCDDC4}" dt="2020-12-31T14:09:19.358" v="939" actId="478"/>
          <ac:spMkLst>
            <pc:docMk/>
            <pc:sldMk cId="91284836" sldId="270"/>
            <ac:spMk id="4" creationId="{DF40A989-F2D4-4D69-9E15-C8AA0F8D5DE3}"/>
          </ac:spMkLst>
        </pc:spChg>
        <pc:spChg chg="mod">
          <ac:chgData name="Tomer Meyrson" userId="42cf4b33-61ec-49ec-a970-8be357617a90" providerId="ADAL" clId="{AD5EB67C-61B2-4421-A747-E67B32DCDDC4}" dt="2020-12-31T14:10:36.288" v="952" actId="113"/>
          <ac:spMkLst>
            <pc:docMk/>
            <pc:sldMk cId="91284836" sldId="270"/>
            <ac:spMk id="8" creationId="{EB5D3689-8022-4043-8259-E63AA1CD5BDB}"/>
          </ac:spMkLst>
        </pc:spChg>
      </pc:sldChg>
      <pc:sldChg chg="delSp modSp mod delAnim modAnim">
        <pc:chgData name="Tomer Meyrson" userId="42cf4b33-61ec-49ec-a970-8be357617a90" providerId="ADAL" clId="{AD5EB67C-61B2-4421-A747-E67B32DCDDC4}" dt="2020-12-31T14:14:56.802" v="1041" actId="115"/>
        <pc:sldMkLst>
          <pc:docMk/>
          <pc:sldMk cId="3257177662" sldId="271"/>
        </pc:sldMkLst>
        <pc:spChg chg="mod">
          <ac:chgData name="Tomer Meyrson" userId="42cf4b33-61ec-49ec-a970-8be357617a90" providerId="ADAL" clId="{AD5EB67C-61B2-4421-A747-E67B32DCDDC4}" dt="2020-12-31T14:11:20.878" v="971" actId="20577"/>
          <ac:spMkLst>
            <pc:docMk/>
            <pc:sldMk cId="3257177662" sldId="271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4:14:56.802" v="1041" actId="115"/>
          <ac:spMkLst>
            <pc:docMk/>
            <pc:sldMk cId="3257177662" sldId="271"/>
            <ac:spMk id="8" creationId="{EB5D3689-8022-4043-8259-E63AA1CD5BDB}"/>
          </ac:spMkLst>
        </pc:spChg>
        <pc:grpChg chg="del">
          <ac:chgData name="Tomer Meyrson" userId="42cf4b33-61ec-49ec-a970-8be357617a90" providerId="ADAL" clId="{AD5EB67C-61B2-4421-A747-E67B32DCDDC4}" dt="2020-12-31T14:11:04.124" v="959" actId="478"/>
          <ac:grpSpMkLst>
            <pc:docMk/>
            <pc:sldMk cId="3257177662" sldId="271"/>
            <ac:grpSpMk id="4" creationId="{ECF52B31-28A6-4AD6-BC43-18B99F914566}"/>
          </ac:grpSpMkLst>
        </pc:grpChg>
        <pc:grpChg chg="del">
          <ac:chgData name="Tomer Meyrson" userId="42cf4b33-61ec-49ec-a970-8be357617a90" providerId="ADAL" clId="{AD5EB67C-61B2-4421-A747-E67B32DCDDC4}" dt="2020-12-31T14:11:06.070" v="960" actId="478"/>
          <ac:grpSpMkLst>
            <pc:docMk/>
            <pc:sldMk cId="3257177662" sldId="271"/>
            <ac:grpSpMk id="17" creationId="{26BD8AE0-89D8-4270-ADB9-33505EE0756F}"/>
          </ac:grpSpMkLst>
        </pc:grpChg>
      </pc:sldChg>
      <pc:sldChg chg="modSp mod modAnim">
        <pc:chgData name="Tomer Meyrson" userId="42cf4b33-61ec-49ec-a970-8be357617a90" providerId="ADAL" clId="{AD5EB67C-61B2-4421-A747-E67B32DCDDC4}" dt="2020-12-31T14:16:34.027" v="1059" actId="20577"/>
        <pc:sldMkLst>
          <pc:docMk/>
          <pc:sldMk cId="3635943505" sldId="272"/>
        </pc:sldMkLst>
        <pc:spChg chg="mod">
          <ac:chgData name="Tomer Meyrson" userId="42cf4b33-61ec-49ec-a970-8be357617a90" providerId="ADAL" clId="{AD5EB67C-61B2-4421-A747-E67B32DCDDC4}" dt="2020-12-31T14:16:34.027" v="1059" actId="20577"/>
          <ac:spMkLst>
            <pc:docMk/>
            <pc:sldMk cId="3635943505" sldId="272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4:16:19.889" v="1056" actId="20577"/>
          <ac:spMkLst>
            <pc:docMk/>
            <pc:sldMk cId="3635943505" sldId="272"/>
            <ac:spMk id="8" creationId="{EB5D3689-8022-4043-8259-E63AA1CD5BDB}"/>
          </ac:spMkLst>
        </pc:spChg>
      </pc:sldChg>
      <pc:sldChg chg="addSp delSp modSp mod delAnim modAnim">
        <pc:chgData name="Tomer Meyrson" userId="42cf4b33-61ec-49ec-a970-8be357617a90" providerId="ADAL" clId="{AD5EB67C-61B2-4421-A747-E67B32DCDDC4}" dt="2020-12-31T14:19:03.821" v="1118" actId="1076"/>
        <pc:sldMkLst>
          <pc:docMk/>
          <pc:sldMk cId="3220135190" sldId="273"/>
        </pc:sldMkLst>
        <pc:spChg chg="mod">
          <ac:chgData name="Tomer Meyrson" userId="42cf4b33-61ec-49ec-a970-8be357617a90" providerId="ADAL" clId="{AD5EB67C-61B2-4421-A747-E67B32DCDDC4}" dt="2020-12-31T14:16:45.151" v="1063" actId="403"/>
          <ac:spMkLst>
            <pc:docMk/>
            <pc:sldMk cId="3220135190" sldId="273"/>
            <ac:spMk id="2" creationId="{1240C8BE-09F0-4690-9349-7379C0A4DE66}"/>
          </ac:spMkLst>
        </pc:spChg>
        <pc:spChg chg="del">
          <ac:chgData name="Tomer Meyrson" userId="42cf4b33-61ec-49ec-a970-8be357617a90" providerId="ADAL" clId="{AD5EB67C-61B2-4421-A747-E67B32DCDDC4}" dt="2020-12-31T14:16:49.892" v="1065" actId="478"/>
          <ac:spMkLst>
            <pc:docMk/>
            <pc:sldMk cId="3220135190" sldId="273"/>
            <ac:spMk id="4" creationId="{3673E410-9156-4E67-BDAA-075A5FE27EF7}"/>
          </ac:spMkLst>
        </pc:spChg>
        <pc:spChg chg="mod">
          <ac:chgData name="Tomer Meyrson" userId="42cf4b33-61ec-49ec-a970-8be357617a90" providerId="ADAL" clId="{AD5EB67C-61B2-4421-A747-E67B32DCDDC4}" dt="2020-12-31T14:18:37.059" v="1113" actId="20577"/>
          <ac:spMkLst>
            <pc:docMk/>
            <pc:sldMk cId="3220135190" sldId="273"/>
            <ac:spMk id="8" creationId="{EB5D3689-8022-4043-8259-E63AA1CD5BDB}"/>
          </ac:spMkLst>
        </pc:spChg>
        <pc:picChg chg="add mod">
          <ac:chgData name="Tomer Meyrson" userId="42cf4b33-61ec-49ec-a970-8be357617a90" providerId="ADAL" clId="{AD5EB67C-61B2-4421-A747-E67B32DCDDC4}" dt="2020-12-31T14:19:03.821" v="1118" actId="1076"/>
          <ac:picMkLst>
            <pc:docMk/>
            <pc:sldMk cId="3220135190" sldId="273"/>
            <ac:picMk id="3" creationId="{DF438783-DA7E-46D2-A1DA-2D8A3DEDE265}"/>
          </ac:picMkLst>
        </pc:picChg>
        <pc:picChg chg="del">
          <ac:chgData name="Tomer Meyrson" userId="42cf4b33-61ec-49ec-a970-8be357617a90" providerId="ADAL" clId="{AD5EB67C-61B2-4421-A747-E67B32DCDDC4}" dt="2020-12-31T14:16:48.018" v="1064" actId="478"/>
          <ac:picMkLst>
            <pc:docMk/>
            <pc:sldMk cId="3220135190" sldId="273"/>
            <ac:picMk id="5" creationId="{0456D3B9-502F-45B3-9C64-D0E32304D415}"/>
          </ac:picMkLst>
        </pc:picChg>
      </pc:sldChg>
      <pc:sldChg chg="delSp modSp mod delAnim modAnim">
        <pc:chgData name="Tomer Meyrson" userId="42cf4b33-61ec-49ec-a970-8be357617a90" providerId="ADAL" clId="{AD5EB67C-61B2-4421-A747-E67B32DCDDC4}" dt="2020-12-31T14:21:41.808" v="1177" actId="20577"/>
        <pc:sldMkLst>
          <pc:docMk/>
          <pc:sldMk cId="1286516955" sldId="274"/>
        </pc:sldMkLst>
        <pc:spChg chg="mod">
          <ac:chgData name="Tomer Meyrson" userId="42cf4b33-61ec-49ec-a970-8be357617a90" providerId="ADAL" clId="{AD5EB67C-61B2-4421-A747-E67B32DCDDC4}" dt="2020-12-31T14:19:28.144" v="1121" actId="403"/>
          <ac:spMkLst>
            <pc:docMk/>
            <pc:sldMk cId="1286516955" sldId="274"/>
            <ac:spMk id="2" creationId="{1240C8BE-09F0-4690-9349-7379C0A4DE66}"/>
          </ac:spMkLst>
        </pc:spChg>
        <pc:spChg chg="del">
          <ac:chgData name="Tomer Meyrson" userId="42cf4b33-61ec-49ec-a970-8be357617a90" providerId="ADAL" clId="{AD5EB67C-61B2-4421-A747-E67B32DCDDC4}" dt="2020-12-31T14:19:31.119" v="1122" actId="478"/>
          <ac:spMkLst>
            <pc:docMk/>
            <pc:sldMk cId="1286516955" sldId="274"/>
            <ac:spMk id="4" creationId="{A8FE30A6-557F-4951-9F78-D4A570F58CD1}"/>
          </ac:spMkLst>
        </pc:spChg>
        <pc:spChg chg="mod">
          <ac:chgData name="Tomer Meyrson" userId="42cf4b33-61ec-49ec-a970-8be357617a90" providerId="ADAL" clId="{AD5EB67C-61B2-4421-A747-E67B32DCDDC4}" dt="2020-12-31T14:21:41.808" v="1177" actId="20577"/>
          <ac:spMkLst>
            <pc:docMk/>
            <pc:sldMk cId="1286516955" sldId="274"/>
            <ac:spMk id="8" creationId="{EB5D3689-8022-4043-8259-E63AA1CD5BDB}"/>
          </ac:spMkLst>
        </pc:spChg>
      </pc:sldChg>
      <pc:sldChg chg="del">
        <pc:chgData name="Tomer Meyrson" userId="42cf4b33-61ec-49ec-a970-8be357617a90" providerId="ADAL" clId="{AD5EB67C-61B2-4421-A747-E67B32DCDDC4}" dt="2020-12-31T14:21:48.058" v="1178" actId="2696"/>
        <pc:sldMkLst>
          <pc:docMk/>
          <pc:sldMk cId="4247606704" sldId="275"/>
        </pc:sldMkLst>
      </pc:sldChg>
      <pc:sldChg chg="del">
        <pc:chgData name="Tomer Meyrson" userId="42cf4b33-61ec-49ec-a970-8be357617a90" providerId="ADAL" clId="{AD5EB67C-61B2-4421-A747-E67B32DCDDC4}" dt="2020-12-31T14:21:51.172" v="1179" actId="2696"/>
        <pc:sldMkLst>
          <pc:docMk/>
          <pc:sldMk cId="1307373292" sldId="276"/>
        </pc:sldMkLst>
      </pc:sldChg>
      <pc:sldChg chg="modSp mod modAnim">
        <pc:chgData name="Tomer Meyrson" userId="42cf4b33-61ec-49ec-a970-8be357617a90" providerId="ADAL" clId="{AD5EB67C-61B2-4421-A747-E67B32DCDDC4}" dt="2020-12-31T13:54:14.510" v="663" actId="121"/>
        <pc:sldMkLst>
          <pc:docMk/>
          <pc:sldMk cId="2904563968" sldId="277"/>
        </pc:sldMkLst>
        <pc:spChg chg="mod">
          <ac:chgData name="Tomer Meyrson" userId="42cf4b33-61ec-49ec-a970-8be357617a90" providerId="ADAL" clId="{AD5EB67C-61B2-4421-A747-E67B32DCDDC4}" dt="2020-12-31T13:53:43.706" v="655" actId="403"/>
          <ac:spMkLst>
            <pc:docMk/>
            <pc:sldMk cId="2904563968" sldId="277"/>
            <ac:spMk id="2" creationId="{1240C8BE-09F0-4690-9349-7379C0A4DE66}"/>
          </ac:spMkLst>
        </pc:spChg>
        <pc:spChg chg="mod">
          <ac:chgData name="Tomer Meyrson" userId="42cf4b33-61ec-49ec-a970-8be357617a90" providerId="ADAL" clId="{AD5EB67C-61B2-4421-A747-E67B32DCDDC4}" dt="2020-12-31T13:54:14.510" v="663" actId="121"/>
          <ac:spMkLst>
            <pc:docMk/>
            <pc:sldMk cId="2904563968" sldId="277"/>
            <ac:spMk id="8" creationId="{EB5D3689-8022-4043-8259-E63AA1CD5B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73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15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7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77A9B-9FA8-4741-8B66-95CD401AA80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0CA1F-B31E-425F-954D-7E49159D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156D-2607-48CC-81FC-4D89AA6FF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sz="4200" dirty="0"/>
              <a:t>קודים לתיקון שגיאות ושימושיהם במדעי המחשב</a:t>
            </a:r>
            <a:br>
              <a:rPr lang="he-IL" sz="4200" dirty="0"/>
            </a:br>
            <a:r>
              <a:rPr lang="he-IL" sz="4200" b="1" dirty="0"/>
              <a:t>הרצאה 19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6879C-C555-4668-8E38-6A8A83E14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מרצה: ד"ר קלים </a:t>
            </a:r>
            <a:r>
              <a:rPr lang="he-IL" dirty="0" err="1"/>
              <a:t>יפרמנקו</a:t>
            </a:r>
            <a:endParaRPr lang="he-IL" dirty="0"/>
          </a:p>
          <a:p>
            <a:pPr>
              <a:lnSpc>
                <a:spcPct val="90000"/>
              </a:lnSpc>
            </a:pPr>
            <a:r>
              <a:rPr lang="he-IL" dirty="0"/>
              <a:t>סמסטר: סתיו תשפ"א</a:t>
            </a:r>
          </a:p>
          <a:p>
            <a:pPr>
              <a:lnSpc>
                <a:spcPct val="90000"/>
              </a:lnSpc>
            </a:pPr>
            <a:r>
              <a:rPr lang="he-IL" dirty="0"/>
              <a:t>תאריך: 29/12/2020</a:t>
            </a:r>
            <a:endParaRPr lang="en-US" dirty="0"/>
          </a:p>
        </p:txBody>
      </p:sp>
      <p:pic>
        <p:nvPicPr>
          <p:cNvPr id="4" name="Picture 3" descr="אוניברסיטת בן גוריון - מוזיאון הילדים של באר שבע ע&quot;ש ג'ק, ג'וזף ומורטון מנדל">
            <a:extLst>
              <a:ext uri="{FF2B5EF4-FFF2-40B4-BE49-F238E27FC236}">
                <a16:creationId xmlns:a16="http://schemas.microsoft.com/office/drawing/2014/main" id="{F69370C1-F1DE-4FC0-A5F9-27A894600F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8" y="1924043"/>
            <a:ext cx="3280613" cy="3280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815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945" y="609600"/>
            <a:ext cx="9315947" cy="1320800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/>
              <a:t>List decoding RS</a:t>
            </a:r>
            <a:r>
              <a:rPr lang="he-IL" sz="3200" dirty="0"/>
              <a:t> – אלגוריתם גורוסוואמי-סודן(הרחבה)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u="sng" dirty="0"/>
                  <a:t>תיאור האלגוריתם:</a:t>
                </a:r>
                <a:endParaRPr lang="en-US" dirty="0"/>
              </a:p>
              <a:p>
                <a:pPr algn="r" rtl="1"/>
                <a:r>
                  <a:rPr lang="he-IL" dirty="0"/>
                  <a:t>נגדיר את מילות הקוד המועברות להיות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בהתאמה, והמילים שהתקבלו הן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עבור וקטור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, נבנה פולינום עם שני משתנים,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עם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דרגות ממושקלות של לכל היותר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כך שעבור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קיימים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/>
                  <a:t> ריבוי אפסים בנקודות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לכל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0" algn="r" rtl="1"/>
                <a:r>
                  <a:rPr lang="he-IL" dirty="0"/>
                  <a:t>מצא את הגורמים של 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מהצורה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וגם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עבור לפחות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ערכים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dirty="0"/>
                </a:br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וגם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הוא פולינום מדרגה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he-IL" dirty="0"/>
                  <a:t>כאשר נזכור כי הפולינומים מדרגה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מתאימים למילות הקוד באופן חד חד ערכי.</a:t>
                </a:r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l="-427"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000" dirty="0"/>
              <a:t>List decoding RS</a:t>
            </a:r>
            <a:r>
              <a:rPr lang="he-IL" sz="3000" dirty="0"/>
              <a:t> – אלגוריתם גורוסוואמי-סודן(הרחבה) 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4" y="1257737"/>
                <a:ext cx="9546671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u="sng" dirty="0"/>
                  <a:t>הוכחת נכונות:</a:t>
                </a:r>
                <a:endParaRPr lang="en-US" dirty="0"/>
              </a:p>
              <a:p>
                <a:pPr algn="r" rtl="1"/>
                <a:r>
                  <a:rPr lang="he-IL" dirty="0"/>
                  <a:t>נגדיר</a:t>
                </a:r>
                <a:br>
                  <a:rPr lang="he-IL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he-IL" dirty="0"/>
                  <a:t> וגם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he-IL" dirty="0"/>
                  <a:t>לכן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נוכיח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בהמשך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>
                              <a:latin typeface="Cambria Math" panose="02040503050406030204" pitchFamily="18" charset="0"/>
                            </a:rPr>
                            <m:t>כאשר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br>
                  <a:rPr lang="he-IL" dirty="0"/>
                </a:br>
                <a:endParaRPr lang="he-IL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4" y="1257737"/>
                <a:ext cx="9546671" cy="4851400"/>
              </a:xfrm>
              <a:blipFill>
                <a:blip r:embed="rId2"/>
                <a:stretch>
                  <a:fillRect t="-628" r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000" dirty="0"/>
              <a:t>List decoding RS</a:t>
            </a:r>
            <a:r>
              <a:rPr lang="he-IL" sz="3000" dirty="0"/>
              <a:t> – אלגוריתם גורוסוואמי-סודן(הרחבה) 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הוכחת *:</a:t>
                </a:r>
                <a:br>
                  <a:rPr lang="he-IL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he-IL">
                        <a:latin typeface="Cambria Math" panose="02040503050406030204" pitchFamily="18" charset="0"/>
                      </a:rPr>
                      <m:t>ניוטון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>
                        <a:latin typeface="Cambria Math" panose="02040503050406030204" pitchFamily="18" charset="0"/>
                      </a:rPr>
                      <m:t>של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>
                        <a:latin typeface="Cambria Math" panose="02040503050406030204" pitchFamily="18" charset="0"/>
                      </a:rPr>
                      <m:t>הבינום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>
                        <a:latin typeface="Cambria Math" panose="02040503050406030204" pitchFamily="18" charset="0"/>
                      </a:rPr>
                      <m:t>לפי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he-IL">
                        <a:latin typeface="Cambria Math" panose="02040503050406030204" pitchFamily="18" charset="0"/>
                      </a:rPr>
                      <m:t>כנדרש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000" dirty="0"/>
              <a:t>List decoding RS</a:t>
            </a:r>
            <a:r>
              <a:rPr lang="he-IL" sz="3000" dirty="0"/>
              <a:t> – אלגוריתם גורוסוואמי-סודן(הרחבה) 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670" y="1257737"/>
                <a:ext cx="9689284" cy="4851400"/>
              </a:xfrm>
            </p:spPr>
            <p:txBody>
              <a:bodyPr/>
              <a:lstStyle/>
              <a:p>
                <a:pPr algn="r" rtl="1"/>
                <a:endParaRPr lang="he-IL" u="sng" dirty="0"/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שלב האינטרפולציה משרה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dirty="0"/>
                  <a:t> אילוצים על מקדמי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הוכחה:</a:t>
                </a:r>
                <a:r>
                  <a:rPr lang="he-IL" dirty="0"/>
                  <a:t> לפולינום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קיימים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/>
                  <a:t>ריבוי אפסים בנקודה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br>
                  <a:rPr lang="he-IL" dirty="0"/>
                </a:br>
                <a:r>
                  <a:rPr lang="he-IL" dirty="0"/>
                  <a:t>קיימים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he-IL" dirty="0"/>
                  <a:t> ערכים עבורם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מקיים את האי שוויון, מכאן שמספר האילוצים הוא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he-IL" dirty="0"/>
                  <a:t>  לכן,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dirty="0"/>
                  <a:t> אילוצים יכולים להיות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וכל בחירה מהווה אילוץ על מקדמי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כנדרש.</a:t>
                </a:r>
                <a:br>
                  <a:rPr lang="en-US" dirty="0"/>
                </a:br>
                <a:br>
                  <a:rPr lang="en-US" dirty="0"/>
                </a:br>
                <a:r>
                  <a:rPr lang="he-IL" sz="1800" dirty="0"/>
                  <a:t>כיוון ש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 הוא גורם של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, ניתן לייצג את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he-IL" sz="1800" dirty="0"/>
                  <a:t> באופן הבא: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e-IL" sz="1800" dirty="0"/>
                  <a:t> כאשר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 היא מנה המתקבלת כאשר מחלקים את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br>
                  <a:rPr lang="he-IL" sz="1800" dirty="0"/>
                </a:br>
                <a:r>
                  <a:rPr lang="he-IL" sz="1800" dirty="0"/>
                  <a:t>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he-IL" sz="1800" dirty="0"/>
                  <a:t> ו-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 היא השארית. כעת, אם נחליף את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e-IL" sz="1800" dirty="0"/>
                  <a:t> ב</a:t>
                </a:r>
                <a14:m>
                  <m:oMath xmlns:m="http://schemas.openxmlformats.org/officeDocument/2006/math">
                    <m:r>
                      <a:rPr lang="he-IL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e-IL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/>
                  <a:t> רק אם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70" y="1257737"/>
                <a:ext cx="9689284" cy="4851400"/>
              </a:xfrm>
              <a:blipFill>
                <a:blip r:embed="rId2"/>
                <a:stretch>
                  <a:fillRect l="-3082" t="-628" r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79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000" dirty="0"/>
              <a:t>List decoding RS</a:t>
            </a:r>
            <a:r>
              <a:rPr lang="he-IL" sz="3000" dirty="0"/>
              <a:t> – אלגוריתם גורוסוואמי-סודן(הרחבה) 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670" y="1257737"/>
                <a:ext cx="9605394" cy="4851400"/>
              </a:xfrm>
            </p:spPr>
            <p:txBody>
              <a:bodyPr>
                <a:normAutofit/>
              </a:bodyPr>
              <a:lstStyle/>
              <a:p>
                <a:pPr algn="r" rtl="1"/>
                <a:endParaRPr lang="he-IL" u="sng" dirty="0"/>
              </a:p>
              <a:p>
                <a:pPr algn="r" rtl="1"/>
                <a:r>
                  <a:rPr lang="he-IL" u="sng" dirty="0"/>
                  <a:t>טענה:</a:t>
                </a:r>
                <a:r>
                  <a:rPr lang="he-IL" dirty="0"/>
                  <a:t> אם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 אז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 גורם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algn="r" rtl="1"/>
                <a:r>
                  <a:rPr lang="he-IL" u="sng" dirty="0"/>
                  <a:t>הוכחה:</a:t>
                </a:r>
                <a:r>
                  <a:rPr lang="he-IL" dirty="0"/>
                  <a:t> </a:t>
                </a:r>
              </a:p>
              <a:p>
                <a:pPr marL="0" indent="0" algn="r" rtl="1">
                  <a:buNone/>
                </a:pPr>
                <a:r>
                  <a:rPr lang="he-IL" dirty="0"/>
                  <a:t>     כפי שהוכחנו</a:t>
                </a:r>
                <a:endParaRPr lang="he-IL" u="sng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nary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    מכאן</a:t>
                </a:r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sup>
                        </m:sSup>
                      </m:e>
                    </m:nary>
                  </m:oMath>
                </a14:m>
                <a:r>
                  <a:rPr lang="he-IL" dirty="0"/>
                  <a:t> </a:t>
                </a:r>
              </a:p>
              <a:p>
                <a:pPr marL="0" indent="0" algn="r" rtl="1">
                  <a:buNone/>
                </a:pPr>
                <a:r>
                  <a:rPr lang="he-IL" dirty="0"/>
                  <a:t>    בהינתן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אז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    לכן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he-IL" dirty="0"/>
                  <a:t> הינו גורם של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marL="0" indent="0" algn="r" rtl="1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מכן</m:t>
                      </m:r>
                      <m:r>
                        <m:rPr>
                          <m:nor/>
                        </m:rPr>
                        <a:rPr lang="en-US" i="1"/>
                        <m:t>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he-IL"/>
                        <m:t>כאשר  צד שמאל שאי שוויון הינו חסם עליון על מספר המקדמים של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he-IL"/>
                        <m:t>וצד ימין הוכח בטענה</m:t>
                      </m:r>
                      <m:r>
                        <m:rPr>
                          <m:nor/>
                        </m:rPr>
                        <a:rPr lang="he-IL"/>
                        <m:t>.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𝑘𝑛𝑟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m:rPr>
                          <m:nor/>
                        </m:rPr>
                        <a:rPr lang="en-US" i="1"/>
                        <m:t> </m:t>
                      </m:r>
                      <m:r>
                        <m:rPr>
                          <m:nor/>
                        </m:rPr>
                        <a:rPr lang="he-IL"/>
                        <m:t> לכן</m:t>
                      </m:r>
                      <m:r>
                        <m:rPr>
                          <m:nor/>
                        </m:rPr>
                        <a:rPr lang="he-IL"/>
                        <m:t>,</m:t>
                      </m:r>
                      <m:r>
                        <m:rPr>
                          <m:nor/>
                        </m:rPr>
                        <a:rPr lang="he-IL"/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d>
                      <m:r>
                        <m:rPr>
                          <m:nor/>
                        </m:rPr>
                        <a:rPr lang="he-IL"/>
                        <m:t>,</m:t>
                      </m:r>
                      <m:r>
                        <m:rPr>
                          <m:nor/>
                        </m:rPr>
                        <a:rPr lang="he-IL"/>
                        <m:t> כאשר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𝑘𝑛</m:t>
                      </m:r>
                      <m:r>
                        <m:rPr>
                          <m:nor/>
                        </m:rPr>
                        <a:rPr lang="en-US" i="1"/>
                        <m:t> </m:t>
                      </m:r>
                      <m:r>
                        <m:rPr>
                          <m:nor/>
                        </m:rPr>
                        <a:rPr lang="he-IL"/>
                        <m:t> אזי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pPr rt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he-IL" u="sng"/>
                      <m:t>קיבלנו כי ניתן לפענח עבור 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u="sng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  <m:r>
                      <m:rPr>
                        <m:nor/>
                      </m:rPr>
                      <a:rPr lang="en-US" u="sng"/>
                      <m:t>  </m:t>
                    </m:r>
                    <m:r>
                      <m:rPr>
                        <m:nor/>
                      </m:rPr>
                      <a:rPr lang="he-IL" u="sng"/>
                      <m:t>נקודות נכונות</m:t>
                    </m:r>
                    <m:r>
                      <m:rPr>
                        <m:nor/>
                      </m:rPr>
                      <a:rPr lang="he-IL" u="sng"/>
                      <m:t>,</m:t>
                    </m:r>
                    <m:r>
                      <m:rPr>
                        <m:nor/>
                      </m:rPr>
                      <a:rPr lang="he-IL" u="sng"/>
                      <m:t> כנדרש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70" y="1257737"/>
                <a:ext cx="9605394" cy="4851400"/>
              </a:xfrm>
              <a:blipFill>
                <a:blip r:embed="rId2"/>
                <a:stretch>
                  <a:fillRect t="-628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3000" dirty="0"/>
              <a:t>List decoding RS</a:t>
            </a:r>
            <a:r>
              <a:rPr lang="he-IL" sz="3000" dirty="0"/>
              <a:t> – אלגוריתם גורוסוואמי-סודן(הרחבה) 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448" y="1493241"/>
                <a:ext cx="9689284" cy="2996820"/>
              </a:xfrm>
            </p:spPr>
            <p:txBody>
              <a:bodyPr>
                <a:normAutofit lnSpcReduction="10000"/>
              </a:bodyPr>
              <a:lstStyle/>
              <a:p>
                <a:pPr algn="r" rtl="1"/>
                <a:r>
                  <a:rPr lang="he-IL" dirty="0"/>
                  <a:t>כפי שהוכחנו,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לכן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he-IL" dirty="0"/>
                </a:br>
                <a:r>
                  <a:rPr lang="en-US" i="1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כאשר  צד שמאל של אי שוויון הינו חסם עליון על מספר המקדמים של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וצד ימין הוכח בטענה.</a:t>
                </a:r>
                <a:br>
                  <a:rPr lang="he-IL" dirty="0"/>
                </a:br>
                <a:endParaRPr lang="en-US" u="sng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𝑘𝑛𝑟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לכן,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e>
                    </m:d>
                  </m:oMath>
                </a14:m>
                <a:r>
                  <a:rPr lang="he-IL" dirty="0"/>
                  <a:t>, כאשר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r>
                  <a:rPr lang="en-US" i="1" dirty="0"/>
                  <a:t> </a:t>
                </a:r>
                <a:r>
                  <a:rPr lang="he-IL" dirty="0"/>
                  <a:t> אזי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b="1" u="sng" dirty="0"/>
                  <a:t>קיבלנו כי ניתן לפענח עבור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u="sng">
                            <a:latin typeface="Cambria Math" panose="02040503050406030204" pitchFamily="18" charset="0"/>
                          </a:rPr>
                          <m:t>𝒏𝒌</m:t>
                        </m:r>
                      </m:e>
                    </m:rad>
                  </m:oMath>
                </a14:m>
                <a:r>
                  <a:rPr lang="en-US" b="1" u="sng" dirty="0"/>
                  <a:t>  </a:t>
                </a:r>
                <a:r>
                  <a:rPr lang="he-IL" b="1" u="sng" dirty="0"/>
                  <a:t>נקודות נכונות, כנדרש</a:t>
                </a:r>
                <a:endParaRPr lang="en-US" b="1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48" y="1493241"/>
                <a:ext cx="9689284" cy="2996820"/>
              </a:xfrm>
              <a:blipFill>
                <a:blip r:embed="rId2"/>
                <a:stretch>
                  <a:fillRect t="-407" r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שיתוף סוד-</a:t>
            </a:r>
            <a:r>
              <a:rPr lang="en-US" dirty="0"/>
              <a:t>secrete sharing</a:t>
            </a:r>
            <a:r>
              <a:rPr lang="he-IL" dirty="0"/>
              <a:t> - מבוא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5D3689-8022-4043-8259-E63AA1CD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737"/>
            <a:ext cx="9940954" cy="4851400"/>
          </a:xfrm>
        </p:spPr>
        <p:txBody>
          <a:bodyPr/>
          <a:lstStyle/>
          <a:p>
            <a:pPr algn="r" rtl="1"/>
            <a:endParaRPr lang="he-IL" dirty="0"/>
          </a:p>
          <a:p>
            <a:pPr algn="r" rtl="1"/>
            <a:r>
              <a:rPr lang="he-IL" b="1" u="sng" dirty="0"/>
              <a:t>שיתוף סוד-</a:t>
            </a:r>
            <a:r>
              <a:rPr lang="en-US" b="1" u="sng" dirty="0"/>
              <a:t>secrete sharing</a:t>
            </a:r>
            <a:r>
              <a:rPr lang="he-IL" b="1" u="sng" dirty="0"/>
              <a:t>:</a:t>
            </a:r>
            <a:endParaRPr lang="en-US" dirty="0"/>
          </a:p>
          <a:p>
            <a:pPr algn="r" rtl="1"/>
            <a:r>
              <a:rPr lang="he-IL" dirty="0"/>
              <a:t>בקריפטוגרפיה </a:t>
            </a:r>
            <a:r>
              <a:rPr lang="en-US" dirty="0"/>
              <a:t>Secret sharing ,</a:t>
            </a:r>
            <a:r>
              <a:rPr lang="he-IL" dirty="0"/>
              <a:t>היא בעיה של פיצולו של סוד בין קבוצת שותפים, באופן שאינו ידוע לאף אחד מהם לחוד וניתן לגלותו רק באמצעות שיתוף פעולה של כל או חלק מחברי הקבוצה. </a:t>
            </a:r>
            <a:br>
              <a:rPr lang="en-US" dirty="0"/>
            </a:br>
            <a:r>
              <a:rPr lang="he-IL" dirty="0"/>
              <a:t>הסוד בהקשר של מדעי המחשב הוא ערך מספרי כלשהו ויכול להיות בעל חשיבות קריפטוגרפית כגון מפתח הצפנה או סיסמה.</a:t>
            </a:r>
          </a:p>
          <a:p>
            <a:pPr algn="r" rtl="1"/>
            <a:r>
              <a:rPr lang="he-IL" u="sng" dirty="0"/>
              <a:t>דוגמא:</a:t>
            </a:r>
            <a:r>
              <a:rPr lang="he-IL" dirty="0"/>
              <a:t> יש </a:t>
            </a:r>
            <a:r>
              <a:rPr lang="en-US" dirty="0"/>
              <a:t>k</a:t>
            </a:r>
            <a:r>
              <a:rPr lang="he-IL" dirty="0"/>
              <a:t> חברים והם מעוניינים לנעול את כספם כך שרק אם כולם מתאספים אז ניתן לפתוח את המנעול.</a:t>
            </a:r>
            <a:br>
              <a:rPr lang="en-US" dirty="0"/>
            </a:br>
            <a:r>
              <a:rPr lang="he-IL" u="sng" dirty="0"/>
              <a:t>בצורה פורמאלית: </a:t>
            </a:r>
            <a:r>
              <a:rPr lang="he-IL" dirty="0"/>
              <a:t>בהינתן </a:t>
            </a:r>
            <a:r>
              <a:rPr lang="en-US" dirty="0"/>
              <a:t>k</a:t>
            </a:r>
            <a:r>
              <a:rPr lang="he-IL" dirty="0"/>
              <a:t> אנשים וסוד שנסמנו </a:t>
            </a:r>
            <a:r>
              <a:rPr lang="en-US" dirty="0"/>
              <a:t>s</a:t>
            </a:r>
            <a:r>
              <a:rPr lang="he-IL" dirty="0"/>
              <a:t> (סיסמא), רוצים לתת לכל אחד חלק מהסוד כך שרק כולם יחד יכולים לפענח את </a:t>
            </a:r>
            <a:r>
              <a:rPr lang="en-US" dirty="0"/>
              <a:t>s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שיתוף סוד-</a:t>
            </a:r>
            <a:r>
              <a:rPr lang="en-US" dirty="0"/>
              <a:t>secrete sharing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לדוגמא עבור </a:t>
                </a:r>
                <a:r>
                  <a:rPr lang="en-US" dirty="0"/>
                  <a:t>k = 4</a:t>
                </a:r>
                <a:r>
                  <a:rPr lang="he-IL" dirty="0"/>
                  <a:t> ו- </a:t>
                </a:r>
                <a:r>
                  <a:rPr lang="en-US" dirty="0"/>
                  <a:t>s = password</a:t>
                </a:r>
                <a:r>
                  <a:rPr lang="he-IL" dirty="0"/>
                  <a:t>:</a:t>
                </a:r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למרות שקיימים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he-IL" dirty="0"/>
                  <a:t> אפשריות לסיסמא מאורך 8 מעל א'ב'-אנגלית, אם שלושת האנשים 1,2,3 מתאספים, הם יודעים ש-</a:t>
                </a:r>
                <a:r>
                  <a:rPr lang="en-US" dirty="0"/>
                  <a:t>s</a:t>
                </a:r>
                <a:r>
                  <a:rPr lang="he-IL" dirty="0"/>
                  <a:t> מהצורה: </a:t>
                </a:r>
                <a:r>
                  <a:rPr lang="en-US" dirty="0"/>
                  <a:t>passwo _ _</a:t>
                </a:r>
                <a:r>
                  <a:rPr lang="he-IL" dirty="0"/>
                  <a:t>, (באופן דומה עד כדי מיקום האותיות החסרות עבור כל שלושה אנשים), עליהם לבדוק רק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dirty="0"/>
                  <a:t> קומבינציות לגילו </a:t>
                </a:r>
                <a:r>
                  <a:rPr lang="en-US" dirty="0"/>
                  <a:t>s</a:t>
                </a:r>
                <a:r>
                  <a:rPr lang="he-IL" dirty="0"/>
                  <a:t> ולפיענוח הסיסמא.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ct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2"/>
                <a:stretch>
                  <a:fillRect l="-797" t="-628" r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9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שיתוף סוד-</a:t>
            </a:r>
            <a:r>
              <a:rPr lang="en-US" dirty="0"/>
              <a:t>secrete sharing</a:t>
            </a:r>
            <a:r>
              <a:rPr lang="he-IL" dirty="0"/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he-IL" dirty="0"/>
              </a:p>
              <a:p>
                <a:pPr algn="r" rtl="1"/>
                <a:r>
                  <a:rPr lang="he-IL" u="sng" dirty="0"/>
                  <a:t>המטרה של</a:t>
                </a:r>
                <a:r>
                  <a:rPr lang="en-US" u="sng" dirty="0"/>
                  <a:t>secrete sharing </a:t>
                </a:r>
                <a:r>
                  <a:rPr lang="he-IL" u="sng" dirty="0"/>
                  <a:t> היא:</a:t>
                </a:r>
              </a:p>
              <a:p>
                <a:pPr lvl="0" algn="r" rtl="1">
                  <a:buFont typeface="+mj-lt"/>
                  <a:buAutoNum type="arabicPeriod"/>
                </a:pPr>
                <a:r>
                  <a:rPr lang="he-IL" dirty="0"/>
                  <a:t> לתת לכל אחד חלק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כך שאם </a:t>
                </a:r>
                <a:r>
                  <a:rPr lang="en-US" dirty="0"/>
                  <a:t>k-1</a:t>
                </a:r>
                <a:r>
                  <a:rPr lang="he-IL" dirty="0"/>
                  <a:t> אנשים מתאספים אין להם מושג מהי הסיסמא, כלומר כל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he-IL" dirty="0"/>
                  <a:t>האפשרויות ל-</a:t>
                </a:r>
                <a:r>
                  <a:rPr lang="en-US" dirty="0"/>
                  <a:t>s</a:t>
                </a:r>
                <a:r>
                  <a:rPr lang="he-IL" dirty="0"/>
                  <a:t> להיות הסיסמא הן אפשריות באותה מידה.</a:t>
                </a:r>
                <a:endParaRPr lang="en-US" dirty="0"/>
              </a:p>
              <a:p>
                <a:pPr lvl="0" algn="r" rtl="1">
                  <a:buFont typeface="+mj-lt"/>
                  <a:buAutoNum type="arabicPeriod"/>
                </a:pPr>
                <a:r>
                  <a:rPr lang="he-IL" dirty="0"/>
                  <a:t>אם </a:t>
                </a:r>
                <a:r>
                  <a:rPr lang="en-US" dirty="0"/>
                  <a:t>k</a:t>
                </a:r>
                <a:r>
                  <a:rPr lang="he-IL" dirty="0"/>
                  <a:t> אנשים מתאספים אז הם יכולים לגלות את </a:t>
                </a:r>
                <a:r>
                  <a:rPr lang="en-US" dirty="0"/>
                  <a:t>s</a:t>
                </a:r>
                <a:br>
                  <a:rPr lang="he-IL" dirty="0"/>
                </a:br>
                <a:endParaRPr lang="he-IL" dirty="0"/>
              </a:p>
              <a:p>
                <a:pPr algn="r" rtl="1"/>
                <a:r>
                  <a:rPr lang="he-IL" dirty="0"/>
                  <a:t>נרצה לחלק את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באופן הבא:</a:t>
                </a:r>
                <a:br>
                  <a:rPr lang="en-US" dirty="0"/>
                </a:br>
                <a:r>
                  <a:rPr lang="he-IL" dirty="0"/>
                  <a:t>כך שתעמוד בתנאים שהגדרנו</a:t>
                </a:r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ct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2"/>
                <a:stretch>
                  <a:fillRect t="-628" r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F438783-DA7E-46D2-A1DA-2D8A3DED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40" y="4034391"/>
            <a:ext cx="5117284" cy="221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שיתוף סוד-</a:t>
            </a:r>
            <a:r>
              <a:rPr lang="en-US" dirty="0"/>
              <a:t>secrete sharing</a:t>
            </a:r>
            <a:r>
              <a:rPr lang="he-IL" dirty="0"/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u="sng" dirty="0"/>
                  <a:t>נבצע זאת באופן הבא:</a:t>
                </a:r>
                <a:br>
                  <a:rPr lang="en-US" dirty="0"/>
                </a:br>
                <a:br>
                  <a:rPr lang="en-US" dirty="0"/>
                </a:br>
                <a:r>
                  <a:rPr lang="he-IL" dirty="0"/>
                  <a:t>נגריל מספרים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..,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.</a:t>
                </a:r>
                <a:br>
                  <a:rPr lang="he-IL" dirty="0"/>
                </a:br>
                <a:r>
                  <a:rPr lang="he-IL" dirty="0"/>
                  <a:t>האדם ה-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עבור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מקבל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, והאדם ה-</a:t>
                </a:r>
                <a:r>
                  <a:rPr lang="en-US" dirty="0"/>
                  <a:t>k</a:t>
                </a:r>
                <a:r>
                  <a:rPr lang="he-IL" dirty="0"/>
                  <a:t> מקבל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he-IL" dirty="0"/>
                </a:br>
                <a:r>
                  <a:rPr lang="he-IL" dirty="0"/>
                  <a:t>נבחין כי 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האנשים הראשונים מתאספים, כל שידוע להם זה מספרים אקראיים ללא קשר ל-</a:t>
                </a:r>
                <a:r>
                  <a:rPr lang="en-US" dirty="0"/>
                  <a:t>s</a:t>
                </a:r>
                <a:r>
                  <a:rPr lang="he-IL" dirty="0"/>
                  <a:t>.</a:t>
                </a:r>
                <a:br>
                  <a:rPr lang="he-IL" dirty="0"/>
                </a:br>
                <a:r>
                  <a:rPr lang="he-IL" dirty="0"/>
                  <a:t>בנוסף, כאשר מבצעים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/>
                  <a:t>, עבור: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>
                        <a:latin typeface="Cambria Math" panose="02040503050406030204" pitchFamily="18" charset="0"/>
                      </a:rPr>
                      <m:t>אקראיים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>
                        <a:latin typeface="Cambria Math" panose="02040503050406030204" pitchFamily="18" charset="0"/>
                      </a:rPr>
                      <m:t>ביטים</m:t>
                    </m:r>
                  </m:oMath>
                </a14:m>
                <a:r>
                  <a:rPr lang="he-IL" dirty="0"/>
                  <a:t>, מה שנקבל זה אוסף של ביטים אקראיים ולא נוכל להבדיל בין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ל-</a:t>
                </a:r>
                <a:r>
                  <a:rPr lang="en-US" dirty="0"/>
                  <a:t> r </a:t>
                </a:r>
                <a:r>
                  <a:rPr lang="he-IL" dirty="0"/>
                  <a:t> מספר אקראי. כלומר לכל</a:t>
                </a:r>
                <a:r>
                  <a:rPr lang="en-US" dirty="0"/>
                  <a:t>x 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לכן אפילו אם מתאספים </a:t>
                </a:r>
                <a:r>
                  <a:rPr lang="en-US" dirty="0"/>
                  <a:t>k-1</a:t>
                </a:r>
                <a:r>
                  <a:rPr lang="he-IL" dirty="0"/>
                  <a:t> אנשים, הם יכולים לגלות רק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br>
                  <a:rPr lang="he-IL" dirty="0"/>
                </a:br>
                <a:r>
                  <a:rPr lang="he-IL" dirty="0"/>
                  <a:t>עבור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,..,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אשר עבורם הינם רק אוסף ביטים אקראיים.</a:t>
                </a:r>
                <a:br>
                  <a:rPr lang="en-US" dirty="0"/>
                </a:br>
                <a:r>
                  <a:rPr lang="he-IL" dirty="0"/>
                  <a:t>אך אם </a:t>
                </a:r>
                <a:r>
                  <a:rPr lang="en-US" dirty="0"/>
                  <a:t>k</a:t>
                </a:r>
                <a:r>
                  <a:rPr lang="he-IL" dirty="0"/>
                  <a:t> האנשים מתאספים, אם הם מבצעים </a:t>
                </a:r>
                <a:r>
                  <a:rPr lang="en-US" dirty="0"/>
                  <a:t>xor</a:t>
                </a:r>
                <a:r>
                  <a:rPr lang="he-IL" dirty="0"/>
                  <a:t> בין הסודות שלהם, ערך התוצאה שווה </a:t>
                </a:r>
                <a:r>
                  <a:rPr lang="en-US" dirty="0"/>
                  <a:t>s</a:t>
                </a:r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ct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7737"/>
                <a:ext cx="9940954" cy="4851400"/>
              </a:xfrm>
              <a:blipFill>
                <a:blip r:embed="rId2"/>
                <a:stretch>
                  <a:fillRect t="-628" r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5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 - מבוא</a:t>
            </a:r>
            <a:r>
              <a:rPr lang="en-US" dirty="0"/>
              <a:t>List decoding 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BA40-2ECC-4B0C-ACF8-7A489A93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295"/>
            <a:ext cx="8596668" cy="4590068"/>
          </a:xfrm>
        </p:spPr>
        <p:txBody>
          <a:bodyPr/>
          <a:lstStyle/>
          <a:p>
            <a:pPr algn="r" rtl="1"/>
            <a:r>
              <a:rPr lang="he-IL" dirty="0"/>
              <a:t>בחלק הראשון נעשה חזרה על </a:t>
            </a:r>
            <a:r>
              <a:rPr lang="en-US" dirty="0"/>
              <a:t>list decoding Reed Solomon</a:t>
            </a:r>
            <a:r>
              <a:rPr lang="he-IL" dirty="0"/>
              <a:t> מעצם חשיבותו, לאחר מכן נראה כיצד להכליל את שיטת </a:t>
            </a:r>
            <a:r>
              <a:rPr lang="en-US" dirty="0"/>
              <a:t>reed Solomon</a:t>
            </a:r>
            <a:r>
              <a:rPr lang="he-IL" dirty="0"/>
              <a:t> לקודים אחרים, בהם אפשר לקבל תוצאות </a:t>
            </a:r>
            <a:r>
              <a:rPr lang="he-IL" u="sng" dirty="0"/>
              <a:t>כמעט אופטימליות</a:t>
            </a:r>
            <a:endParaRPr lang="en-US" dirty="0"/>
          </a:p>
          <a:p>
            <a:pPr algn="r" rtl="1"/>
            <a:r>
              <a:rPr lang="he-IL" dirty="0"/>
              <a:t>פיתוח שיטת קידוד יעילה וכן התפתחות תקשורת הנתונים הובילו לשימוש נרחב בקודי-תיקון שגיאות ובראשם בקודי </a:t>
            </a:r>
            <a:r>
              <a:rPr lang="en-US" dirty="0"/>
              <a:t> .RS</a:t>
            </a:r>
            <a:r>
              <a:rPr lang="he-IL" dirty="0"/>
              <a:t>בימינו ניתן למצוא מערכות אלקטרוניות רבות אשר עושות שימוש בקודי</a:t>
            </a:r>
            <a:r>
              <a:rPr lang="en-US" dirty="0"/>
              <a:t>RS </a:t>
            </a:r>
            <a:r>
              <a:rPr lang="he-IL" dirty="0"/>
              <a:t>, דוגמת מכשירי רדיו (הן קוויים, דוגמת ערוצי</a:t>
            </a:r>
            <a:r>
              <a:rPr lang="en-US" dirty="0"/>
              <a:t>DSL </a:t>
            </a:r>
            <a:r>
              <a:rPr lang="he-IL" dirty="0"/>
              <a:t>, והן אלחוטיים דוגמת</a:t>
            </a:r>
            <a:r>
              <a:rPr lang="en-US" dirty="0"/>
              <a:t>(WiMAX </a:t>
            </a:r>
            <a:r>
              <a:rPr lang="he-IL" dirty="0"/>
              <a:t>, תקליטורים, </a:t>
            </a:r>
            <a:r>
              <a:rPr lang="en-US" dirty="0"/>
              <a:t>DVD</a:t>
            </a:r>
            <a:r>
              <a:rPr lang="he-IL" dirty="0"/>
              <a:t> ומקודדי-וידאו. שימושים נוספים של הקוד הם לשיפור מערכות פיזור ספקטרום של מערכות תקשורת אלחוטיות, וכן בהתמודדות עם שגיאות חד-כיווניות, מהסוג הנפוץ באפיקי נתונים מהירים של מחשבים.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6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RS </a:t>
            </a:r>
            <a:r>
              <a:rPr lang="he-IL" dirty="0"/>
              <a:t>אלגוריתם</a:t>
            </a:r>
            <a:r>
              <a:rPr lang="en-US" dirty="0"/>
              <a:t> - List decoding 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51295"/>
                <a:ext cx="8596668" cy="4590068"/>
              </a:xfrm>
            </p:spPr>
            <p:txBody>
              <a:bodyPr>
                <a:normAutofit lnSpcReduction="10000"/>
              </a:bodyPr>
              <a:lstStyle/>
              <a:p>
                <a:pPr algn="r" rtl="1"/>
                <a:r>
                  <a:rPr lang="he-IL" dirty="0"/>
                  <a:t>ניזכר באלגוריתם </a:t>
                </a:r>
                <a:r>
                  <a:rPr lang="en-US" dirty="0"/>
                  <a:t>RS</a:t>
                </a:r>
                <a:r>
                  <a:rPr lang="he-IL" dirty="0"/>
                  <a:t> שלמדנו:</a:t>
                </a:r>
                <a:endParaRPr lang="en-US" dirty="0"/>
              </a:p>
              <a:p>
                <a:pPr algn="r" rtl="1"/>
                <a:r>
                  <a:rPr lang="he-IL" dirty="0"/>
                  <a:t>אלגוריתם </a:t>
                </a:r>
                <a:r>
                  <a:rPr lang="en-US" dirty="0"/>
                  <a:t> RS</a:t>
                </a:r>
                <a:r>
                  <a:rPr lang="he-IL" dirty="0"/>
                  <a:t>מקבל כ</a:t>
                </a:r>
                <a:r>
                  <a:rPr lang="he-IL" b="1" dirty="0"/>
                  <a:t>קלט</a:t>
                </a:r>
                <a:r>
                  <a:rPr lang="he-IL" dirty="0"/>
                  <a:t> </a:t>
                </a:r>
                <a:r>
                  <a:rPr lang="en-US" dirty="0"/>
                  <a:t>n</a:t>
                </a:r>
                <a:r>
                  <a:rPr lang="he-IL" dirty="0"/>
                  <a:t> נקודות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ופרמטר </a:t>
                </a:r>
                <a:r>
                  <a:rPr lang="en-US" dirty="0"/>
                  <a:t> k</a:t>
                </a:r>
                <a:r>
                  <a:rPr lang="he-IL" dirty="0"/>
                  <a:t>המהווה דרגת הפולינום, ומחזיר כ</a:t>
                </a:r>
                <a:r>
                  <a:rPr lang="he-IL" b="1" dirty="0"/>
                  <a:t>פלט</a:t>
                </a:r>
                <a:r>
                  <a:rPr lang="he-IL" dirty="0"/>
                  <a:t> את כל הפולינומים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מדרגה לכל היותר </a:t>
                </a:r>
                <a:r>
                  <a:rPr lang="en-US" dirty="0"/>
                  <a:t>k</a:t>
                </a:r>
                <a:r>
                  <a:rPr lang="he-IL" dirty="0"/>
                  <a:t> כך ש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br>
                  <a:rPr lang="he-IL" dirty="0"/>
                </a:br>
                <a:r>
                  <a:rPr lang="he-IL" dirty="0"/>
                  <a:t>כלומר מספר המקומות הנכונים  הוא לפחות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r>
                  <a:rPr lang="he-IL" u="sng" dirty="0"/>
                  <a:t>תיאור האלגוריתם:</a:t>
                </a:r>
              </a:p>
              <a:p>
                <a:pPr marL="0" indent="0" algn="r" rtl="1">
                  <a:lnSpc>
                    <a:spcPct val="110000"/>
                  </a:lnSpc>
                  <a:buNone/>
                </a:pPr>
                <a:r>
                  <a:rPr lang="he-IL" dirty="0"/>
                  <a:t>	למצוא 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)≢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ומתקיים:</a:t>
                </a:r>
                <a:br>
                  <a:rPr lang="en-US" dirty="0"/>
                </a:br>
                <a:r>
                  <a:rPr lang="he-IL" dirty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ra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(הדרגה המקסימלית בה - </a:t>
                </a:r>
                <a:r>
                  <a:rPr lang="en-US" dirty="0"/>
                  <a:t>y</a:t>
                </a:r>
                <a:r>
                  <a:rPr lang="he-IL" dirty="0"/>
                  <a:t> מופיע)</a:t>
                </a:r>
                <a:br>
                  <a:rPr lang="en-US" dirty="0"/>
                </a:br>
                <a:r>
                  <a:rPr lang="he-IL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160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nk</m:t>
                            </m:r>
                          </m:e>
                        </m:rad>
                        <m:r>
                          <a:rPr lang="en-US" sz="16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e>
                    </m:func>
                  </m:oMath>
                </a14:m>
                <a:r>
                  <a:rPr lang="he-IL" sz="1600" dirty="0"/>
                  <a:t> (הדרגה המקסימלית בה - </a:t>
                </a:r>
                <a:r>
                  <a:rPr lang="en-US" sz="1600" dirty="0"/>
                  <a:t>x</a:t>
                </a:r>
                <a:r>
                  <a:rPr lang="he-IL" sz="1600" dirty="0"/>
                  <a:t> מופיע)</a:t>
                </a:r>
                <a:br>
                  <a:rPr lang="en-US" sz="1600" dirty="0"/>
                </a:br>
                <a:r>
                  <a:rPr lang="he-IL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 :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>
                        <a:latin typeface="Cambria Math" panose="02040503050406030204" pitchFamily="18" charset="0"/>
                      </a:rPr>
                      <m:t>כלומר</m:t>
                    </m:r>
                  </m:oMath>
                </a14:m>
                <a:r>
                  <a:rPr lang="he-IL" dirty="0"/>
                  <a:t>	</a:t>
                </a:r>
                <a:endParaRPr lang="en-US" sz="1600" dirty="0"/>
              </a:p>
              <a:p>
                <a:pPr lvl="1" algn="r" rtl="1"/>
                <a:endParaRPr lang="en-US" dirty="0"/>
              </a:p>
              <a:p>
                <a:pPr lvl="0" algn="r" rtl="1"/>
                <a:r>
                  <a:rPr lang="he-IL" dirty="0"/>
                  <a:t>למצוא את כל הפולינומים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כך ש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, אשר דיברנו בשיעור על כך שקיימים אלגוריתם למציאת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ובנוסף שמספרם של הפולינומים המקיימים זאת לא גדול.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0BA40-2ECC-4B0C-ACF8-7A489A932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51295"/>
                <a:ext cx="8596668" cy="4590068"/>
              </a:xfrm>
              <a:blipFill>
                <a:blip r:embed="rId2"/>
                <a:stretch>
                  <a:fillRect l="-355" t="-1461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List decoding RS</a:t>
            </a:r>
            <a:r>
              <a:rPr lang="he-IL" dirty="0"/>
              <a:t> – נכונות אלגוריתם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</p:spPr>
            <p:txBody>
              <a:bodyPr/>
              <a:lstStyle/>
              <a:p>
                <a:pPr algn="r" rtl="1"/>
                <a:r>
                  <a:rPr lang="he-IL" u="sng" dirty="0"/>
                  <a:t>הנקודות החשובות שאנו צריכים לבדוק על מנת להבטיח את נכונות האלגוריתם הן:</a:t>
                </a:r>
                <a:endParaRPr lang="en-US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אכן קיים</a:t>
                </a:r>
                <a14:m>
                  <m:oMath xmlns:m="http://schemas.openxmlformats.org/officeDocument/2006/math">
                    <m:r>
                      <a:rPr lang="he-IL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השונה מפולינום ה-0 ומתקיימים התנאים שדרשנו.</a:t>
                </a:r>
                <a:br>
                  <a:rPr lang="en-US" sz="1800" dirty="0"/>
                </a:br>
                <a:r>
                  <a:rPr lang="he-IL" sz="1800" dirty="0"/>
                  <a:t>נבחין כי אוסף כל הפולינומים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he-IL" sz="1800" dirty="0"/>
                  <a:t> המקיימים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180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e>
                    </m:func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180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e>
                    </m:func>
                  </m:oMath>
                </a14:m>
                <a:r>
                  <a:rPr lang="he-IL" sz="1800" dirty="0"/>
                  <a:t> </a:t>
                </a:r>
                <a:br>
                  <a:rPr lang="en-US" sz="1800" dirty="0"/>
                </a:br>
                <a:r>
                  <a:rPr lang="he-IL" sz="1800" dirty="0"/>
                  <a:t>הינם מרחב לינארי - ניתן לראות על ידי סגירות לחיבור וכפל בסקלר, מכך:</a:t>
                </a:r>
                <a:br>
                  <a:rPr lang="he-IL" sz="1800" dirty="0"/>
                </a:br>
                <a:r>
                  <a:rPr lang="he-IL" sz="1800" dirty="0"/>
                  <a:t> </a:t>
                </a:r>
                <a:r>
                  <a:rPr lang="he-IL" sz="1800" u="sng" dirty="0"/>
                  <a:t> </a:t>
                </a:r>
                <a14:m>
                  <m:oMath xmlns:m="http://schemas.openxmlformats.org/officeDocument/2006/math">
                    <m:r>
                      <a:rPr lang="he-IL" sz="1800" b="0" i="0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u="sng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u="sng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u="sng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1800" u="sng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 u="sng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u="sng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u="sng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 u="sn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u="sng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u="sng" dirty="0"/>
                  <a:t>זה תנאי לינארי ולכן מתקיים בהכרח</a:t>
                </a:r>
                <a:endParaRPr lang="en-US" sz="1800" dirty="0"/>
              </a:p>
              <a:p>
                <a:pPr marL="400050" lvl="1" indent="0" algn="r" rtl="1">
                  <a:buNone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func>
                    <m:r>
                      <a:rPr lang="en-US" sz="18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 ∧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- מרחב הפולינומים</a:t>
                </a:r>
                <a:r>
                  <a:rPr lang="en-US" sz="1800" dirty="0"/>
                  <a:t>, </a:t>
                </a:r>
                <a:r>
                  <a:rPr lang="he-IL" sz="1800" dirty="0"/>
                  <a:t>נחשב את מימד המרחב:</a:t>
                </a:r>
                <a:endParaRPr lang="en-US" sz="1800" dirty="0"/>
              </a:p>
              <a:p>
                <a:pPr marL="400050" lvl="1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כל פולינום נקבע באופן יחיד על ידי אוסף המקדמים, ואורך וקטור המקדמים הינו: </a:t>
                </a:r>
                <a:br>
                  <a:rPr lang="en-US" sz="18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 = </a:t>
                </a:r>
                <a:r>
                  <a:rPr lang="en-US" sz="1800" dirty="0"/>
                  <a:t>dim v</a:t>
                </a:r>
                <a:r>
                  <a:rPr lang="he-IL" sz="1800" dirty="0"/>
                  <a:t>.</a:t>
                </a:r>
                <a:endParaRPr lang="en-US" sz="1800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אם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 כלומר אם יש יותר משתנים ממשוואות במערכת לינארית הומוגנית,</a:t>
                </a:r>
                <a:br>
                  <a:rPr lang="en-US" sz="1800" dirty="0"/>
                </a:br>
                <a:r>
                  <a:rPr lang="he-IL" sz="1800" dirty="0"/>
                  <a:t> אז קיים פתרון שהוא לא 0.</a:t>
                </a:r>
                <a:endParaRPr lang="en-US" sz="1800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  <a:blipFill>
                <a:blip r:embed="rId2"/>
                <a:stretch>
                  <a:fillRect t="-628" r="-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0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List decoding RS</a:t>
            </a:r>
            <a:r>
              <a:rPr lang="he-IL" dirty="0"/>
              <a:t> – נכונות אלגוריתם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</p:spPr>
            <p:txBody>
              <a:bodyPr/>
              <a:lstStyle/>
              <a:p>
                <a:pPr algn="r" rtl="1"/>
                <a:endParaRPr lang="en-US" dirty="0"/>
              </a:p>
              <a:p>
                <a:pPr algn="r" rtl="1"/>
                <a:r>
                  <a:rPr lang="he-IL" dirty="0"/>
                  <a:t>המשוואה שמגדיר הפתרון היא: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⟺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ij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קיימות </a:t>
                </a:r>
                <a:r>
                  <a:rPr lang="en-US" sz="1800" dirty="0"/>
                  <a:t>n</a:t>
                </a:r>
                <a:r>
                  <a:rPr lang="he-IL" sz="1800" dirty="0"/>
                  <a:t> משוואות כאלו,  ומספר הנעלמים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he-IL" sz="1800" dirty="0"/>
                  <a:t>)  יותר גדול  מ </a:t>
                </a:r>
                <a:r>
                  <a:rPr lang="en-US" sz="1800" dirty="0"/>
                  <a:t>n</a:t>
                </a:r>
                <a:r>
                  <a:rPr lang="he-IL" sz="1800" dirty="0"/>
                  <a:t>, לכן קיים פתרון השונה מ-0  למשוואות הלינאריות. </a:t>
                </a:r>
                <a:endParaRPr lang="en-US" sz="1800" dirty="0"/>
              </a:p>
              <a:p>
                <a:pPr algn="r" rtl="1"/>
                <a:r>
                  <a:rPr lang="he-IL" dirty="0"/>
                  <a:t>נבחין כי 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הינו פולינום האפס, אכן מתקיימת הדרישה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 </a:t>
                </a:r>
                <a:br>
                  <a:rPr lang="he-IL" dirty="0"/>
                </a:br>
                <a:r>
                  <a:rPr lang="he-IL" dirty="0"/>
                  <a:t>אם כך מדוע לדרוש ש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יהיה שונה מפולינום האפס?</a:t>
                </a:r>
                <a:endParaRPr lang="en-US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על פי האלגוריתם, הפלט הינו כל הפולינומים מדרגה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 </a:t>
                </a:r>
                <a:r>
                  <a:rPr lang="en-US" sz="1800" dirty="0"/>
                  <a:t>k</a:t>
                </a:r>
                <a:r>
                  <a:rPr lang="he-IL" sz="1800" dirty="0"/>
                  <a:t> כך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/>
                  <a:t>.</a:t>
                </a:r>
                <a:br>
                  <a:rPr lang="en-US" sz="1800" dirty="0"/>
                </a:br>
                <a:r>
                  <a:rPr lang="he-IL" sz="1800" dirty="0"/>
                  <a:t>לכן אילו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 הינו פולינום האפס, אזי </a:t>
                </a:r>
                <a:r>
                  <a:rPr lang="he-IL" sz="1800" b="1" dirty="0"/>
                  <a:t>כל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 מקיים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 הינו פולינום האפס,</a:t>
                </a:r>
                <a:br>
                  <a:rPr lang="en-US" sz="1800" dirty="0"/>
                </a:br>
                <a:r>
                  <a:rPr lang="he-IL" sz="1800" dirty="0"/>
                  <a:t>ואילו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)≢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 אז יש לכל היותר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he-IL" sz="1800" dirty="0"/>
                  <a:t> פולינומים המקיימים.</a:t>
                </a:r>
                <a:endParaRPr lang="en-US" sz="1800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28" y="1190625"/>
                <a:ext cx="9219500" cy="4851400"/>
              </a:xfrm>
              <a:blipFill>
                <a:blip r:embed="rId2"/>
                <a:stretch>
                  <a:fillRect r="-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List decoding RS</a:t>
            </a:r>
            <a:r>
              <a:rPr lang="he-IL" dirty="0"/>
              <a:t> – נכונות אלגוריתם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אם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מקיים שעבור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he-IL" dirty="0"/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הבעיה בשלב השני באלגוריתם אינה אלגוריתמית, אלא להוכיח שהתשובה הנכונה תהיה ברשומה שלנו, כלומר שהפולינום שמקיים את תנאי הסף שלנו, באמת יקיים את התנאים.</a:t>
                </a:r>
                <a:endParaRPr lang="en-US" sz="1800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על מנת להראות זאת סימנו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 והוכחנו כי 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he-IL" sz="1800" dirty="0"/>
                  <a:t> יש יותר שורשים מהדרגה, ולכן הוא פולינום האפס.</a:t>
                </a:r>
                <a:endParaRPr lang="en-US" sz="1800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לכל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he-IL" sz="1800" dirty="0"/>
                  <a:t> כך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 מתקיים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/>
                  <a:t>.</a:t>
                </a:r>
              </a:p>
              <a:p>
                <a:pPr marL="400050" lvl="1" indent="0" algn="r" rtl="1">
                  <a:buNone/>
                </a:pPr>
                <a:r>
                  <a:rPr lang="he-IL" sz="1800" dirty="0"/>
                  <a:t>ומכאן שלכל </a:t>
                </a:r>
                <a14:m>
                  <m:oMath xmlns:m="http://schemas.openxmlformats.org/officeDocument/2006/math">
                    <m:r>
                      <a:rPr lang="he-IL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he-IL" sz="1800" dirty="0"/>
                  <a:t>המקיים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 אז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/>
                  <a:t>. לכן מספר 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sz="1800" dirty="0"/>
                  <a:t> בהם הקוד אינו משובש שווה לפחות למספר השורשים בפולינום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.</a:t>
                </a:r>
                <a:br>
                  <a:rPr lang="he-IL" sz="1800" dirty="0"/>
                </a:br>
                <a:r>
                  <a:rPr lang="he-IL" sz="1800" dirty="0"/>
                  <a:t>אנו יודעים שמספר ה- </a:t>
                </a:r>
                <a:r>
                  <a:rPr lang="en-US" sz="1800" dirty="0" err="1"/>
                  <a:t>i</a:t>
                </a:r>
                <a:r>
                  <a:rPr lang="he-IL" sz="1800" dirty="0"/>
                  <a:t>-ים הוא לפחות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he-IL" sz="1800" dirty="0"/>
                  <a:t>.</a:t>
                </a:r>
                <a:endParaRPr lang="en-US" sz="1800" dirty="0"/>
              </a:p>
              <a:p>
                <a:pPr marL="400050" lvl="1" indent="0" algn="r" rtl="1">
                  <a:buNone/>
                </a:pPr>
                <a:endParaRPr lang="en-US" sz="1800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3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List decoding RS</a:t>
            </a:r>
            <a:r>
              <a:rPr lang="he-IL" dirty="0"/>
              <a:t> – נכונות אלגוריתם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dirty="0"/>
                  <a:t>נותר לדעת מה דרגת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algn="r" rtl="1"/>
                <a:r>
                  <a:rPr lang="he-IL" dirty="0"/>
                  <a:t>מהגדרת 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⇐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ומהגדרת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 ⇐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r" rtl="1"/>
                <a:r>
                  <a:rPr lang="he-IL" dirty="0"/>
                  <a:t>לכן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ניזכר כי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he-IL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func>
                  </m:oMath>
                </a14:m>
                <a:r>
                  <a:rPr lang="he-IL" dirty="0"/>
                  <a:t> מכאן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ki</m:t>
                        </m:r>
                      </m:e>
                    </m:func>
                  </m:oMath>
                </a14:m>
                <a:endParaRPr lang="en-US" dirty="0"/>
              </a:p>
              <a:p>
                <a:pPr algn="r" rt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>
                                <a:latin typeface="Cambria Math" panose="02040503050406030204" pitchFamily="18" charset="0"/>
                              </a:rPr>
                              <m:t>המונומיים</m:t>
                            </m:r>
                            <m:r>
                              <a:rPr lang="he-IL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>
                                <a:latin typeface="Cambria Math" panose="02040503050406030204" pitchFamily="18" charset="0"/>
                              </a:rPr>
                              <m:t>דרגות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ik</m:t>
                                </m:r>
                              </m:e>
                            </m:func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ik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ik</m:t>
                    </m:r>
                  </m:oMath>
                </a14:m>
                <a:r>
                  <a:rPr lang="he-IL" dirty="0"/>
                  <a:t> מקסימלי עבור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he-IL" dirty="0"/>
                  <a:t>. ולכן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mk</m:t>
                        </m:r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e>
                    </m:ra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en-US" dirty="0"/>
                  <a:t>  </a:t>
                </a:r>
              </a:p>
              <a:p>
                <a:pPr algn="r" rtl="1"/>
                <a:r>
                  <a:rPr lang="he-IL" dirty="0"/>
                  <a:t>קיבלנו כי 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he-IL" dirty="0"/>
                  <a:t> יש יותר שורשים מהדרגה, ולכן הוא פולינום האפס, כנדרש.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List decoding RS</a:t>
            </a:r>
            <a:r>
              <a:rPr lang="he-IL" dirty="0"/>
              <a:t> – שיפור האלגוריתם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u="sng" dirty="0"/>
                  <a:t>שיפורים לאלגוריתם:</a:t>
                </a:r>
                <a:endParaRPr lang="en-US" dirty="0"/>
              </a:p>
              <a:p>
                <a:pPr lvl="0" algn="r" rtl="1"/>
                <a:r>
                  <a:rPr lang="he-IL" dirty="0"/>
                  <a:t>אם נבחר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ik</m:t>
                        </m:r>
                      </m:e>
                    </m:func>
                  </m:oMath>
                </a14:m>
                <a:r>
                  <a:rPr lang="he-IL" dirty="0"/>
                  <a:t>(עבור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he-IL" dirty="0"/>
                  <a:t>)  </a:t>
                </a:r>
                <a:br>
                  <a:rPr lang="en-US" dirty="0"/>
                </a:br>
                <a:r>
                  <a:rPr lang="he-IL" dirty="0"/>
                  <a:t>כלומר במקום לקבוע את דרגת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 להיות</a:t>
                </a:r>
                <a:r>
                  <a:rPr lang="en-US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עכשיו אנו קובעים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e-IL" dirty="0"/>
                  <a:t>דרגה אחרת, ונקבל אלגוריתם טוב יותר המפענח אם יש רק 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he-IL" dirty="0"/>
                  <a:t>נקודות נכונות (לעומת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he-IL" dirty="0"/>
                  <a:t>)</a:t>
                </a:r>
                <a:endParaRPr lang="en-US" dirty="0"/>
              </a:p>
              <a:p>
                <a:pPr algn="r" rtl="1"/>
                <a:r>
                  <a:rPr lang="he-IL" dirty="0"/>
                  <a:t>אפשר לשפר גם 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r>
                  <a:rPr lang="he-IL" dirty="0"/>
                  <a:t>: עד כה בנינו 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שמתאפס בנקודות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ובאמצעות זאת,</a:t>
                </a:r>
                <a:br>
                  <a:rPr lang="en-US" dirty="0"/>
                </a:br>
                <a:r>
                  <a:rPr lang="he-IL" dirty="0"/>
                  <a:t> אילו ידענו שיש מספר נקודות שהוא נכון, אז היינו יכולים לוודא שלפולינום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יש הרבה שורשים.</a:t>
                </a:r>
                <a:endParaRPr lang="en-US" dirty="0"/>
              </a:p>
              <a:p>
                <a:pPr marL="400050" lvl="1" indent="0" algn="r" rtl="1">
                  <a:buNone/>
                </a:pPr>
                <a:r>
                  <a:rPr lang="he-IL" sz="1800" dirty="0"/>
                  <a:t>הרעיון הוא שבמקום שלפלונים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 יהיה 0 אחד בנקודה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, אפשר לדאוג שיתאפס הרבה פעמים בנקודה זו. לדוגמא, לפולינום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1800" dirty="0"/>
                  <a:t> יש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he-IL" sz="1800" dirty="0"/>
                  <a:t> אפסים אם המקדם החופשי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he-IL" sz="1800" dirty="0"/>
                  <a:t> הוא 0. </a:t>
                </a:r>
                <a:br>
                  <a:rPr lang="en-US" sz="1800" dirty="0"/>
                </a:br>
                <a:r>
                  <a:rPr lang="he-IL" sz="1800" dirty="0"/>
                  <a:t>ו – </a:t>
                </a:r>
                <a:r>
                  <a:rPr lang="en-US" sz="1800" dirty="0"/>
                  <a:t>k</a:t>
                </a:r>
                <a:r>
                  <a:rPr lang="he-IL" sz="1800" dirty="0"/>
                  <a:t> אפסים אם לכל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he-IL" sz="1800" dirty="0"/>
                  <a:t> כך ש</a:t>
                </a:r>
                <a14:m>
                  <m:oMath xmlns:m="http://schemas.openxmlformats.org/officeDocument/2006/math">
                    <m:r>
                      <a:rPr lang="he-IL" sz="1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מתקיים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1800" dirty="0"/>
                  <a:t>. </a:t>
                </a:r>
                <a:br>
                  <a:rPr lang="en-US" sz="1800" dirty="0"/>
                </a:br>
                <a:r>
                  <a:rPr lang="he-IL" sz="1800" dirty="0"/>
                  <a:t>נראה אלגוריתם העושה זאת.</a:t>
                </a:r>
                <a:endParaRPr lang="en-US" sz="1800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8BE-09F0-4690-9349-7379C0A4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7167" y="380318"/>
            <a:ext cx="10114491" cy="1320800"/>
          </a:xfrm>
        </p:spPr>
        <p:txBody>
          <a:bodyPr>
            <a:normAutofit/>
          </a:bodyPr>
          <a:lstStyle/>
          <a:p>
            <a:pPr algn="r" rtl="1"/>
            <a:r>
              <a:rPr lang="en-US" sz="3000" dirty="0"/>
              <a:t>List decoding RS</a:t>
            </a:r>
            <a:r>
              <a:rPr lang="he-IL" sz="3000" dirty="0"/>
              <a:t> – אלגוריתם גורוסוואמי-סודן(הרחבה) 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</p:spPr>
            <p:txBody>
              <a:bodyPr/>
              <a:lstStyle/>
              <a:p>
                <a:pPr algn="r" rtl="1"/>
                <a:endParaRPr lang="he-IL" dirty="0"/>
              </a:p>
              <a:p>
                <a:pPr algn="r" rtl="1"/>
                <a:r>
                  <a:rPr lang="he-IL" b="1" u="sng" dirty="0"/>
                  <a:t>אלגוריתם גורוסוואמי-סודן </a:t>
                </a:r>
                <a:r>
                  <a:rPr lang="he-IL" u="sng" dirty="0"/>
                  <a:t>– המשפר 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u="sng">
                            <a:latin typeface="Cambria Math" panose="02040503050406030204" pitchFamily="18" charset="0"/>
                          </a:rPr>
                          <m:t>nk</m:t>
                        </m:r>
                      </m:e>
                    </m:rad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בהינתן קוד ריד סולומון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r>
                  <a:rPr lang="he-IL" dirty="0"/>
                  <a:t> בעל הנקודות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ומספר חיובי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he-IL" dirty="0"/>
                  <a:t>, </a:t>
                </a:r>
                <a:br>
                  <a:rPr lang="en-US" dirty="0"/>
                </a:br>
                <a:r>
                  <a:rPr lang="he-IL" dirty="0"/>
                  <a:t>האלגוריתם מקבל וקטור 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e-IL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he-IL" dirty="0"/>
                  <a:t>ומחזיר פולינומים מדרגה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he-IL" dirty="0"/>
                  <a:t> </a:t>
                </a:r>
                <a:r>
                  <a:rPr lang="en-US" dirty="0"/>
                  <a:t>k</a:t>
                </a:r>
                <a:r>
                  <a:rPr lang="he-IL" dirty="0"/>
                  <a:t> המתאימים למילות הקוד באופן חד חד ערכי.</a:t>
                </a:r>
                <a:endParaRPr lang="en-US" dirty="0"/>
              </a:p>
              <a:p>
                <a:pPr algn="r" rtl="1"/>
                <a:r>
                  <a:rPr lang="he-IL" dirty="0"/>
                  <a:t>הגדרה: לפולינום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יש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/>
                  <a:t> שורשים בנקודה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אם ל-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he-IL" dirty="0"/>
                </a:br>
                <a:r>
                  <a:rPr lang="he-IL" dirty="0"/>
                  <a:t>קיימים </a:t>
                </a:r>
                <a14:m>
                  <m:oMath xmlns:m="http://schemas.openxmlformats.org/officeDocument/2006/math">
                    <m:r>
                      <a:rPr lang="he-I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 dirty="0"/>
                  <a:t>ריבוי אפסים בנקודה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5D3689-8022-4043-8259-E63AA1CD5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945" y="1257737"/>
                <a:ext cx="9982899" cy="4851400"/>
              </a:xfrm>
              <a:blipFill>
                <a:blip r:embed="rId2"/>
                <a:stretch>
                  <a:fillRect t="-62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2A255A-E4E1-47BC-A9C8-5A8C0B57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6" y="3955095"/>
            <a:ext cx="3338360" cy="23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2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2155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Trebuchet MS</vt:lpstr>
      <vt:lpstr>Wingdings 3</vt:lpstr>
      <vt:lpstr>Facet</vt:lpstr>
      <vt:lpstr>קודים לתיקון שגיאות ושימושיהם במדעי המחשב הרצאה 19</vt:lpstr>
      <vt:lpstr> - מבואList decoding RS </vt:lpstr>
      <vt:lpstr>RS אלגוריתם - List decoding RS</vt:lpstr>
      <vt:lpstr>List decoding RS – נכונות אלגוריתם</vt:lpstr>
      <vt:lpstr>List decoding RS – נכונות אלגוריתם</vt:lpstr>
      <vt:lpstr>List decoding RS – נכונות אלגוריתם</vt:lpstr>
      <vt:lpstr>List decoding RS – נכונות אלגוריתם</vt:lpstr>
      <vt:lpstr>List decoding RS – שיפור האלגוריתם</vt:lpstr>
      <vt:lpstr>List decoding RS – אלגוריתם גורוסוואמי-סודן(הרחבה) </vt:lpstr>
      <vt:lpstr>List decoding RS – אלגוריתם גורוסוואמי-סודן(הרחבה) </vt:lpstr>
      <vt:lpstr>List decoding RS – אלגוריתם גורוסוואמי-סודן(הרחבה) </vt:lpstr>
      <vt:lpstr>List decoding RS – אלגוריתם גורוסוואמי-סודן(הרחבה) </vt:lpstr>
      <vt:lpstr>List decoding RS – אלגוריתם גורוסוואמי-סודן(הרחבה) </vt:lpstr>
      <vt:lpstr>List decoding RS – אלגוריתם גורוסוואמי-סודן(הרחבה) </vt:lpstr>
      <vt:lpstr>List decoding RS – אלגוריתם גורוסוואמי-סודן(הרחבה) </vt:lpstr>
      <vt:lpstr>שיתוף סוד-secrete sharing - מבוא</vt:lpstr>
      <vt:lpstr>שיתוף סוד-secrete sharing</vt:lpstr>
      <vt:lpstr>שיתוף סוד-secrete sharing </vt:lpstr>
      <vt:lpstr>שיתוף סוד-secrete sharing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קודים לתיקון שגיאות ושימושיהם במדעי המחשב הרצאה 12</dc:title>
  <dc:creator>Noam Atia (natia)</dc:creator>
  <cp:lastModifiedBy>Noam</cp:lastModifiedBy>
  <cp:revision>24</cp:revision>
  <dcterms:created xsi:type="dcterms:W3CDTF">2020-12-05T11:51:48Z</dcterms:created>
  <dcterms:modified xsi:type="dcterms:W3CDTF">2021-02-11T19:22:15Z</dcterms:modified>
</cp:coreProperties>
</file>