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097B-F316-472F-996A-5D7D6E21A1CD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00BB-BE12-43BC-B19C-C381EED0E7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108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097B-F316-472F-996A-5D7D6E21A1CD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00BB-BE12-43BC-B19C-C381EED0E7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354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097B-F316-472F-996A-5D7D6E21A1CD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00BB-BE12-43BC-B19C-C381EED0E7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14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097B-F316-472F-996A-5D7D6E21A1CD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00BB-BE12-43BC-B19C-C381EED0E7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277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097B-F316-472F-996A-5D7D6E21A1CD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00BB-BE12-43BC-B19C-C381EED0E7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640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097B-F316-472F-996A-5D7D6E21A1CD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00BB-BE12-43BC-B19C-C381EED0E7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63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097B-F316-472F-996A-5D7D6E21A1CD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00BB-BE12-43BC-B19C-C381EED0E7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07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097B-F316-472F-996A-5D7D6E21A1CD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00BB-BE12-43BC-B19C-C381EED0E7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634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097B-F316-472F-996A-5D7D6E21A1CD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00BB-BE12-43BC-B19C-C381EED0E7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27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097B-F316-472F-996A-5D7D6E21A1CD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00BB-BE12-43BC-B19C-C381EED0E7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057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097B-F316-472F-996A-5D7D6E21A1CD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00BB-BE12-43BC-B19C-C381EED0E7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357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2097B-F316-472F-996A-5D7D6E21A1CD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600BB-BE12-43BC-B19C-C381EED0E7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651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video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1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9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736" y="137160"/>
            <a:ext cx="10622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43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73" y="82296"/>
            <a:ext cx="9144000" cy="6858000"/>
          </a:xfrm>
          <a:prstGeom prst="rect">
            <a:avLst/>
          </a:prstGeom>
        </p:spPr>
      </p:pic>
      <p:sp>
        <p:nvSpPr>
          <p:cNvPr id="6" name="AutoShape 2" descr="data:image/png;base64,iVBORw0KGgoAAAANSUhEUgAABMMAAAMKCAYAAACIqYPJAAAgAElEQVR4XuzdC5SdZXkv8HfPTOaWZHIhwQDBBKQcDQZvrfSix2VPBalKe9BaBVRUtCKVS0vRupBCtZTVapBWLkareEGp9Eq1cERb1OOpCigpgpeIhCSYkIQQcpuZzGWf9Y37G3YikJ2Q9yPZz2/WmgWazfvN//c8a6/s//r2nlryRYAAAQIECBAgQIAAAQIECBAgQCCIQC1ITjEJECBAgAABAgQIECBAgAABAgQIJGWYJ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LiaHe0AACAASURBV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KVCjzR3zPrlf4kLkaAQDsJeG5pp2nKQuApElCGPUXwLkuAAAECBAgQaEOB8u+WxT+b/72MWpRgZRHW/O9tSCESAQL7WGDX55Xm17KP9byidN/HA3AcgXYSUIa10zRlIUCAAAECBAg8NQLNxVdHSqmzUYYV/16+gB1vFGHFC9SxlFLz//ai9amZm6sSOBAEyueQ4p/Fc0r5Xf7vIkP5fFL8s3h+KZ5Tin8vvjy/HAhT9jMSqFhAGVYxuMsRIECAAAECBNpMoHyhWpZgRRE2JaXUVZRiy5Yte/nMmTMP+9rXvnbLG9/4xvtTSqO7fJcvXL1gbbPFEIfAPhBofn4pnlMmn1uWLFlyyKtf/epXbNu2bcOiRYtubJRgzc8vu5bu++DHcQQBAu0ioAxrl0nKQYAAAQIECBCoXqD5hWrxIrX47hkcHPy3np6eY2q12rTmH6ler4+OjY1tWLt27dLDDz/8ipTScFMxVt7ZUX0KVyRAYH8UKO/8Kgr2ogjruffee9+0YMGCP+7o6HharVYrnm8mv+r1+vYdO3b8eMmSJae+973vfSCltKPx/KJw3x+n62ci8BQLKMOe4gG4PAECBAgQIEDgABVoLsK6ixeqq1evPu/QQw+9oFar9ewu09DQ0O19fX2/nVIaanrRqhDbHZw/JxBDoCzCihKseH7p3b59+w19fX0vaSH+6IMPPnjNvHnz/qzx/DLS9NZJd6C2AOghBCIIKMMiTFlGAgQIECBAgMC+Fyj+Hlm+JbJ4oXpjX1/fi/bkMsWdHLfccsurTjjhhNua7hLzwfp7guixBNpPoCzaJ4qwCy+88JBLLrnkto6Ojhl7EnV4eHhZb2/vb6aUBlNKzYXYnhzjsQQItKmAMqxNBysWAQIECBAgQCCjQPNdG70PPvjghQcffPD5u17vK7dtSvesGEwPPTKSnrWwPy1a2JeOPWrqTg8bHR1dO2XKlGc3XrAWb2sq39KU8cd3NAEC+7FAc9HePzw8/O3u7u5nNP+8d9+3Pf1gxWD6wYrtaVpfZ1p0RH968XMGUn9v8dGFj35t2rTpU7NmzTqnUbYXhZi7T/fjwfvRCFQpoAyrUtu1CBAgQIAAAQLtIVC+WO05/fTT537iE5/4cfPn93zzvzen91+7Ov14ZXFDxs5fZ548L/3JKYft9H9u2bLlXwYGBk5vekuTu8PaY0+kILCnAuVdYROfP7h+/foPzZkz54zmQ678xzXpQ5//2S+cO//g7nTh6Yen4184c/LP6vV6/Ytf/OJLTzrppDsahVj5ofp7+nN5PAECbSagDGuzgYpDgAABAgQIEMgs0PxitXd4ePib3d3dx5TX/M87Hklv/cufPOGP8PJfnZWuOv/InR7zmc985lfe+MY33tP4/DB3h2UeouMJ7KcC5V2nxeeETRsfH19bq9Umb/f606vvT3//1Q1P+KMvOfuI9Lv/c/bkY8bGxlZ2dXU9t+nuU2X7fjp8PxaBKgWUYVVquxYBAgQIECBA4MAXaH6x2l+v19c0fotkGh4ZTyf+0T1pxZril0Q+8df73/b0dOoJcycftGHDhmvmzp17QePuMHdv7A7QnxNoT4Hi+aX4rLDeFStWnLtgwYI/L2P+2zc3pnMuv2+3qWdN70o3X74ozZ05+csm67Va7Wkppa2Nst1bJXer6AEE2l9AGdb+M5aQAAECBAgQILAvBcq3SHZfccUVzzr77LNvLw//wlc3pPdcfX9L13rGYb3plismbyhLg4ODt/X397+s6a2SxQtWXwQIxBIo7gIrWqzezZs3f3769OknlvF//30/Srf9oOizdv91wWmHpXf87rzJB37nO9957XHHHXdTU9nut0runtEjCLS1gDKsrccrHAECBAgQIEBgnwuUZVhx58Z5zXduXPx3q9Knb1rX8gW//9nnTX7g9dbBsbFzP7p6VVd3X72zu6deS7WUav6q2jKmBxJoA4F6fTzVR3bUduwYrP3lm+bNnzuzu7hLbOJr8RvuTNsGi5tGd//1qt+Yna4474jJB+5y5+loSkkZtntGjyDQ1gL+htHW4xWOAAECBAgQILDPBcoyrO/hhx/+8MyZM99SXuGMv/xJ+o87Hmn5gjcvWZSOfnrfxON3jI6ns65anbq6+1JHV3dShrXM6IEE2kagKMPGR3ek0ZGhdPkZh078psjia8OmkfTCM/675ZzPO3pq+sdLnzn5+C1btnxpYGDg9Y07w5RhLUt6IIH2FVCGte9sJSNAgAABAgQI5BCYvDPs7rvvPmXRokUfLS+y5PqfpY/8Q/ERYrv/6u3uSPd87nmTD9y8bXTzuz7y40/2TJ85MqVr6nits6Oe0uTnZu/+QI8gQOCAF6iPjdbGRgc7hrY+0vXXb1946tyZPZMfLPgb77grrdmwo6WMp7xsbvrAHzx98rFr1qz5wKGHHvpXjQ/R9ws6WlL0IALtLaAMa+/5SkeAAAECBAgQ2NcC5Qfo9xS/7a1erz9YXuCm/3o4nfWhn7Z0vV3v3Ni2bdst06ZN+z2fGdYSnwcRaFeBogEvbgfr27hx41WzZs06tQz6tst+kr56e2t3nr7/7U9Ppx7/6C/ouO6661502mmn3ZlSKn67hzKsXbdHLgJ7IKAM2wMsDyVAgAABAgQIECg+zGvilq3iQ677x8fHV9Vqtf7SpSjDilJsd1//cOkz0/OPnjr5sAceeOD98+fP/2tvY9qdnD8n0NYCj3vn6b0PDE38ttrRsSf+uK9fXzw9ffbPjm5GGq3VasWn6W/32yTbeneEI7BHAsqwPeLyYAIECBAgQIAAgUYZVnywde+mTZs+OWPGjJNLlbUbR9JbL12efrBi8HGh/uh1h6Y/fM0hk39er9e3dXR0LPBi1W4RCC9Qlu3dxd1ho6Ojyzs7O2eXKsUv6Ch+UcfjfT19Xk9aesEzJj+LsHjctm3b/nPatGn/212n4XcLAIGdBJRhFoIAAQIECBAgQGBPBcq7NyZesI6MjNzV1dX1aLuVUvqLT61On/vy+jQ4PD559qKF/enCN89Pv3rM9J2ud999951/5JFHfqzxFqaRxm9689ve9nQqHk+gPQTKt0r23n777a96wQtecF1zrLvu3Z7+/JOr0h0/3Dr5f0/pqqXXvPSgdOHph6e+nkc/a3B8fHxTZ2dncZvYtsZdYd4i2R47IgWBJy2gDHvShA4gQIAAAQIECIQTKP4OWXwXd4f13HzzzcedcMIJX278fzthLF89NPGb4BYd0Z9mTP35b4Zr/hocHPxGf3//7zTu2ig+HbtozxRh4VZKYAKTAs1vxe7bvHnztdOnTz9pV59tg2PpnhWDE79x8lkLf/5baXf9uuuuu9587LHH/pOi3XYRILCrgDLMThAgQIAAAQIECOyNQPML1u6VK1e+a/78+RfWarXeVg8bHBz8Tn9//4m7FGGP3krW6kEeR4BAuwkUt3cV38Xdp71bt269YerUqb/Zash6vT66bt26v503b94lTUWYor1VQI8jEEBAGRZgyCISIECAAAECBDIJ7FSIFS9ah4aGbunp6Tn2ia5Xr9eHVq5ceenChQuvbPocn/LtS+4KyzQsxxI4gATKu0/LQqznRz/60alHHXXUpR0dHTu/z3qXUCMjIz9+97vf/YrLL798faMIG/UbJA+gyftRCVQkoAyrCNplCBAgQIAAAQJtKlAWYsVbJovfMDll+fLlpxxyyCEndXd3/49U61zQ1dmRdoyMbR8f2/Gj4eHh786aNes9jc/vKT4frPgu79hQhLXpkohFYC8Emgux4vmluEtsyvr16/9i2rRpz+/onPLMrq6O6ePjKY2Pjf1sZGT4hw899ND/WbBgwccbzyvFc0tRhHl+2Qt8/wmBdhdQhrX7hOUjQIAAAQIECOQXKAux8oOviw8Hm/g+48P3ramnWs/2rRv/9PMXPv+axh0axV1gxXfxQrUowMrv/D+pKxAgcCAJlIVY+Us7iueVohjreN1F33zt1NmHLS3C/NcX37fgnq985pGm8qsswcq3XSvaD6Sp+1kJVCCgDKsA2SUIECBAgAABAgEEml+0li9ca++4et3DxdsnR4e3n//xcxd+pHGXxq53anihGmBBRCTwJASan18mPk/szUt+8rqe3unXplot3f2d6w/+xifP3tz0dkgl+5PA9p8SiCCgDIswZRkJECBAgAABAtUJlH+/nPjnO5du3JZSrXd0dPS8pe+c+zeNH6Msv5Rg1c3FlQgc6AI7Pbe848oHX98xpfuzRaj1G++decN7fnlL02+i9dxyoE/bz08gs4AyLDOw4wkQIECAAAECgQVqZ33ske3FnWH1+vi5V7191hWBLUQnQGAfCpz50Y2ndHR0XlccuWlw3Yzrzv6l4s4wXwQIEGhJQBnWEpMHESBAgAABAgQI7I3AWR/fPFiUYaleP+fKt80o7wzbm6P8NwQIEJgUeOfHHnl9rVb7XPF/DNaGBz7x1rnFnWG+CBAg0JKAMqwlJg8iQIAAAQIECBDYGwFl2N6o+W8IENidgDJsd0L+nACBJxJQhtkPAgQIECBAgACBbALKsGy0DiYQWkAZFnr8whN40gLKsCdN6AACBAgQIECAAIHHE1CG2Q0CBHIIKMNyqDqTQBwBZVicWUtKgAABAgQIEKhcQBlWObkLEgghoAwLMWYhCWQTUIZlo3UwAQIECBAgQICAMswOECCQQ0AZlkPVmQTiCCjD4sxaUgIECBAgQIBA5QLKsMrJXZBACAFlWIgxC0kgm4AyLButgwkQIECAAAECBJRhdoAAgRwCyrAcqs4kEEdAGRZn1pISIECAAAECBCoXUIZVTu6CBEIIKMNCjFlIAtkElGHZaB1MgAABAgQIECCgDLMDBAjkEFCG5VB1JoE4AsqwOLOWlAABAgQIECBQuYAyrHJyFyQQQkAZFmLMQhLIJqAMy0brYAIECBAgQIAAAWWYHSBAIIeAMiyHqjMJxBFQhsWZtaQECBAgQIAAgcoFlGGVk7sggRACyrAQYxaSQDYBZVg2WgcTIECAAAECBAgow+wAAQI5BJRhOVSdSSCOgDIszqwlJUCAAAECBAhULqAMq5zcBQmEEFCGhRizkASyCSjDstE6mAABAgQIECBAQBlmBwgQyCGgDMuh6kwCcQSUYXFmLSkBAgQIECBAoHIBZVjl5C5IIISAMizEmIUkkE1AGZaN1sEECBAgQIAAAQLKMDtAgEAOAWVYDlVnEogjoAyLM2tJCRAgQIAAAQKVCyjDKid3QQIhBJRhIcYsJIFsAsqwbLQOJkCAAAECBAgQUIbZAQIEcggow3KoOpNAHAFlWJxZS0qAAAECBAgQqFxAGVY5uQsSCCGgDAsxZiEJZBNQhmWjdTABAgQIECBAgIAyzA4QIJBDQBmWQ9WZBOIIKMPizFpSAgQIECBAgEDlAsqwysldkEAIAWVYiDELSSCbgDIsG62DCRAgQIAAAQIElGF2gACBHALKsByqziQQR0AZFmfWkhIgQIAAAQIEKhdQhlVO7oIEQggow0KMWUgC2QSUYdloHUyAAAECBAgQIKAMswMECOQQUIblUHUmgTgCyrA4s5aUAAECBAgQIFC5gDKscnIXJBBCQBkWYsxCEsgmoAzLRutgAgQIECBAgAABZZgdIEAgh4AyLIeqMwnEEVCGxZm1pAQIECBAgACBygWUYZWTuyCBEALKsBBjFpJANgFlWDZaBxMgQIAAAQIECCjD7AABAjkElGE5VJ1JII6AMizOrCUlQIAAAQIECFQuoAyrnNwFCYQQUIaFGLOQBLIJKMOy0TqYAAECBAgQIEBAGWYHCBDIIaAMy6HqTAJxBJRhcWYtKQECBAgQIECgcgFlWOXkLkgghIAyLMSYhSSQTUAZlo3WwQQIECBAgAABAsowO0CAQA4BZVgOVWcSiCOgDIsza0kJECBAgAABApULKMMqJ3dBAiEElGEhxiwkgWwCyrBstA4mQIAAAQIECBBQhtkBAgRyCCjDcqg6k0AcAWVYnFlLSoAAAQIECBCoXEAZVjm5CxIIIaAMCzFmIQlkE1CGZaN1MAECBAgQIECAgDLMDhAgkENAGZZD1ZkE4ggow+LMWlICBAgQIECAQOUCyrDKyV2QQAgBZViIMQtJIJuAMiwbrYMJECBAgAABAgSUYXaAAIEcAsqwHKrOJBBHQBkWZ9aSEiBAgAABAgQqF1CGVU7uggRCCCjDQoxZSALZBJRh2WgdTIAAAQIECBAgoAyzAwQI5BBQhuVQdSaBOALKsDizlpQAAQIECBAgULmAMqxychckEEJAGRZizEISyCagDMtG62ACBAgQIECAAAFlmB0gQCCHgDIsh6ozCcQRUIbFmbWkBAgQIECAAIHKBZRhlZO7IIEQAsqwEGMWkkA2AWVYNloHEyBAgAABAgQIKMPsAAECOQSUYTlUnUkgjoAyLM6sJSVAgAABAgQIVC6gDKuc3AUJhBBQhoUYs5AEsgkow7LROpgAAQIECBAgQEAZZgcIEMghoAzLoepMAnEElGFxZi0pAQIECBAgQKByAWVY5eQuSCCEgDIsxJiFJJBNQBmWjdbBBAgQIECAAAECyjA7QIBADgFlWA5VZxKII6AMizNrSQkQIECAAAEClQsowyond0ECIQSUYSHGLCSBbALKsGy0DiZAgAABAgQIEFCG2QECBHIIKMNyqDqTQBwBZVicWUtKgAABAgQIEKhcQBlWObkLEgghoAwLMWYhCWQTUIZlo3UwAQIECBAgQICAMswOECCQQ0AZlkPVmQTiCCjD4sxaUgIECBAgQIBA5QLKsMrJXZBACAFlWIgxC0kgm4AyLButgwkQIECAAAECBJRhdoAAgRwCyrAcqs4kEEdAGRZn1pISIECAAAECBCoXUIZVTu6CBEIIKMNCjFlIAtkElGHZaB1MgAABAgQIECCgDLMDBAjkEFCG5VB1JoE4AsqwOLOWlAABAgQIECBQuYAyrHJyFyQQQkAZFmLMQhLIJqAMy0brYAIECBAgQIAAAWWYHSBAIIeAMiyHqjMJxBFQhsWZtaQECBAgQIAAgcoFlGGVk7sggRACyrAQYxaSQDYBZVg2WgcTIECAAAECBAgow+wAAQI5BJRhOVSdSSCOgDIszqwlJUCAAAECBAhULqAMq5zcBQmEEFCGhRizkASyCSjDstE6mAABAgQIECBAQBlmBwgQyCGgDMuh6kwCcQSUYXFmLSkBAgQIECBAoHIBZVjl5C5IIISAMizEmIUkkE1AGZaN1sEECBAgQIAAAQLKMDtAgEAOAWVYDlVnEogjoAyLM2tJCRAgQIAAAQKVCyjDKid3QQIhBJRhIcYsJIFsAsqwbLQOJkCAAAECBAgQUIbZAQIEcggow3KoOpNAHAFlWJxZS0qAAAECBAgQqFxAGVY5uQsSCCGgDAsxZiEJZBNQhmWjdTABAgQIECBAgIAyzA4QIJBDQBmWQ9WZBOIIKMPizFpSAgQIECBAgEDlAsqwysldkEAIAWVYiDELSSCbgDIsG62DCRAgQIAAAQIElGF2gACBHALKsByqziQQR0AZFmfWkhIgQIAAAQIEKhdQhlVO7oIEQggow0KMWUgC2QSUYdloHUyAAAECBAgQIKAMswMECOQQUIblUHUmgTgCyrA4s5aUAAECBAgQIFC5gDKscnIXJBBCQBkWYsxCEsgmoAzLRutgAgQIECBAgAABZZgdIEAgh4AyLIeqMwnEEVCGxZm1pAQIECBAgACBygWUYZWTuyCBEALKsBBjFpJANgFlWDZaBxMgQIAAAQIECCjD7AABAjkElGE5VJ1JII6AMizOrCUlQIAAAQIECFQuoAyrnNwFCYQQUIaFGLOQBLIJKMOy0TqYAAECBAgQIEBAGWYHCBDIIaAMy6HqTAJxBJRhcWYtKQECBAgQIECgcgFlWOXkLkgghIAyLMSYhSSQTUAZlo3WwQQIECBAgAABAsowO0CAQA4BZVgOVWcSiCOgDIsza0kJECBAgAABApULKMMqJ3dBAiEElGEhxiwkgWwCyrBstA4mQIAAAQIECBBQhtkBAgRyCCjDcqg6k0AcAWVYnFlLSoAAAQIECBCoXEAZVjm5CxIIIaAMCzFmIQlkE1CGZaN1MAECBAgQIECAgDLMDhAgkENAGZZD1ZkE4ggow+LMWlICBAgQIECAQOUCyrDKyV2QQAgBZViIMQtJIJuAMiwbrYMJECBAgAABAgSUYXaAAIEcAsqwHKrOJBBHQBkWZ9aSEiBAgAABAgQqF1CGVU7uggRCCCjDQoxZSALZBJRh2WgdTIAAAQIECBAgoAyzAwQI5BBQhuVQdSaBOALKsDizlpQAAQIECBAgULmAMqxychckEEJAGRZizEISyCagDMtG62ACBAgQIECAAAFlmB0gQCCHgDIsh6ozCcQRUIbFmbWkBAgQIECAAIHKBZRhlZO7IIEQAsqwEGMWkkA2AWVYNloHEyBAgAABAgQIKMPsAAECOQSUYTlUnUkgjoAyLM6sJSVAgAABAgQIVC6gDKuc3AUJhBBQhoUYs5AEsgkow7LROpgAAQIECBAgQEAZZgcIEMghoAzLoepMAnEElGFxZi0pAQIECBAgQKByAWVY5eQuSCCEgDIsxJiFJJBNQBmWjdbBBAgQIECAAAECyjA7QIBADgFlWA5VZxKII6AMizNrSQkQIECAAAEClQsowyond0ECIQSUYSHGLCSBbALKsGy0DiZAgAABAgQIEFCG2QECBHIIKMNyqDqTQBwBZVicWUtKgAABAgQIEKhcQBlWObkLEgghoAwLMWYhCWQTUIZlo3UwAQIECBAgQICAMswOECCQQ0AZlkPVmQTiCCjD4sxaUgIECBAgQIBA5QLKsMrJXZBACAFlWIgxC0kgm4AyLButgwkQIECAAAECBJRhdoAAgRwCyrAcqs4kEEdAGRZn1pISIECAAAECBCoXUIZVTu6CBEIIKMNCjFlIAtkElGHZaB1MgAABAgQIECCgDLMDBAjkEFCG5VB1JoE4AsqwOLOWlAABAgQIECBQuYAyrHJyFyQQQkAZFmLMQhLIJqAMy0brYAIECBAgQIAAAWWYHSBAIIeAMiyHqjMJxBFQhsWZtaQECBAgQIAAgcoFlGGVk7sggRACyrAQYxaSQDYBZVg2WgcTIECAAAECBAgow+wAAQI5BJRhOVSdSSCOgDIszqwlJUCAAAECBAhULqAMq5zcBQmEEFCGhRizkASyCSjDstE6mAABAgQIECBAQBlmBwgQyCGgDMuh6kwCcQSUYXFmLSkBAgQIECBAoHIBZVjl5C5IIISAMizEmIUkkE1AGZaN1sEECBAgQIAAAQLKMDtAgEAOAWVYDlVnEogjoAyLM2tJCRAgQIAAAQKVCyjDKid3QQIhBJRhIcYsJIFsAsqwbLQOJkCAAAECBAgQUIbZAQIEcggow3KoOpNAHAFlWJxZS0qAAAECBAgQqFxAGVY5uQsSCCGgDAsxZiEJZBNQhmWjdTABAgQIECBAgIAyzA4QIJBDQBmWQ9WZBOIIKMPizFpSAgQIECBAgEDlAsqwysldkEAIAWVYiDELSSCbgDIsG62DCRAgQIAAAQIElGF2gACBHALKsByqziQQR0AZFmfWkhIgQIAAAQIEKhdQhlVO7oIEQggow0KMWUgC2QSUYdloHUyAAAECBAgQIKAMswMECOQQUIblUHUmgTgCyrA4s5aUAAECBAgQIFC5gDKscnIXJBBCQBkWYsxCEsgmoAzLRutgAgQIECBAgAABZZgdIEAgh4AyLIeqMwnEEVCGxZm1pAQIECBAgACBygWUYZWTuyCBEALKsBBjFpJANgFlWDZaBxMgQIAAAQIECCjD7AABAjkElGE5VJ1JII6AMizOrCUlQIAAAQIECFQuoAyrnNwFCYQQUIaFGLOQBLIJKMOy0TqYAAECBAgQIEBAGWYHCBDIIaAMy6HqTAJxBJRhcWYtKQECBAgQIECgcgFlWOXkLkgghIAyLMSYhSSQTUAZlo3WwQQIECBAgAABAsowO0CAQA4BZVgOVWcSiCOgDIsza0kJECBAgAABApULKMMqJ3dBAiEElGEhxiwkgWwCyrBstA4mQIAAAQIECBBQhtkBAgRyCCjDcqg6k0AcAWVYnFlLSoAAAQIECBCoXEAZVjm5CxIIIaAMCzFmIQlkE1CGZaN1MAECBAgQIECAgDLMDhAgkENAGZZD1ZkE4ggow+LMWlICBAgQIECAQOUCyrDKyV2QQAgBZViIZuw0YgAAIABJREFUMQtJIJuAMiwbrYMJECBAgAABAgSUYXaAAIEcAsqwHKrOJBBHQBkWZ9aSEiBAgAABAgQqF1CGVU7uggRCCCjDQoxZSALZBJRh2WgdTIAAAQIECBAgoAyzAwQI5BBQhuVQdSaBOALKsDizlpQAAQIECBAgULmAMqxychckEEJAGRZizEISyCagDMtG62ACBAgQIECAAAFlmB0gQCCHgDIsh6ozCcQRUIbFmbWkBAgQIECAAIHKBZRhlZO7IIEQAsqwEGMWkkA2AWVYNloHEyBAgAABAgQIKMPsAAECOQSUYTlUnUkgjoAyLM6sJSVAgAABAgQIVC6gDKuc3AUJhBBQhoUYs5AEsgkow7LROpgAAQIECBAgQEAZZgcIEMghoAzLoepMAnEElGFxZi0pAQIECBAgQKByAWVY5eQuSCCEgDIsxJiFJJBNQBmWjdbBBAgQIECAAAECyjA7QIBADgFlWA5VZxKII6AMizNrSQkQIECAAAEClQsowyond0ECIQSUYSHGLCSBbALKsGy0DiZAgAABAgQIEFCG2QECBHIIKMNyqDqTQBwBZVicWUtKgAABAgQIEKhcQBlWObkLEgghoAwLMWYhCWQTUIZlo3UwAQIECBAgQICAMswOECCQQ0AZlkPVmQTiCCjD4sxaUgIECBAgQIBA5QLKsMrJXZBACAFlWIgxC0kgm4AyLButgwkQIECAAAECBJRhdoAAgRwCyrAcqs4kEEdAGRZn1pISIECAAAECBCoXUIZVTu6CBEIIKMNCjFlIAtkElGHZaB1MgAABAgQIECCgDLMDBAjkEFCG5VB1JoE4AsqwOLOWlAABAgQIECBQuYAyrHJyFyQQQkAZFmLMQhLIJqAMy0brYAIECBAgQIAAAWWYHSBAIIeAMiyHqjMJxBFQhsWZtaQECBAgQIAAgcoFlGGVk7sggRACyrAQYxaSQDYBZVg2WgcTIECAAAECBAgow+wAAQI5BJRhOVSdSSCOgDIszqwlJUCAAAECBAhULqAMq5zcBQmEEFCGhRizkASyCSjDstE6mAABAgQIECBAQBlmBwgQyCGgDMuh6kwCcQSUYXFmLSkBAgQIECBAoHIBZVjl5C5IIISAMizEmIUkkE1AGZaN1sEECBAgQIAAAQLKMDtAgEAOAWVYDlVnEogjoAyLM2tJCRAgQIAAAQKVCyjDKid3QQIhBJRhIcYsJIFsAsqwbLQOJkCAAAECBAgQUIbZAQIEcggow3KoOpNAHAFlWJxZS0qAAAECBAgQqFxAGVY5uQsSCCGgDAsxZiEJZBNQhmWjdTABAgQIECBAgIAyzA4QIJBDQBmWQ9WZBOIIKMPizFpSAgQIECBAgEDlAsqwysldkEAIAWVYiDELSSCbgDIsG62DCRAgQIAAAQIElGF2gACBHALKsByqziQQR0AZFmfWkhIgQIAAAQIEKhdQhlVO7oIEQggow0KMWUgC2QSUYdloHUyAAAECBAgQIKAMswMECOQQUIblUHUmgTgCyrA4s5aUAAECBAgQIFC5gDKscnIXJBBCQBkWYsxCEsgmoAzLRutgAgQIECBAgAABZZgdIEAgh4AyLIeqMwnEEVCGxZm1pAQIECBAgACBygWUYZWTuyCBEALKsBBjFpJANgFlWDZaBxMgQIAAAQIECCjD7AABAjkElGE5VJ1JII6AMizOrCUlQIAAAQIECFQuoAyrnNwFCYQQUIaFGLOQBLIJKMOy0TqYAAECBAgQIEBAGWYHCBDIIaAMy6HqTAJxBJRhcWYtKQECBAgQIECgcgFlWOXkLkgghIAyLMSYhSSQTUAZlo3WwQQIECBAgAABAsowO0CAQA4BZVgOVWcSiCOgDIsza0kJECBAgAABApULKMMqJ3dBAiEElGEhxiwkgWwCyrBstA4mQIAAAQIECBBQhtkBAgRyCCjDcqg6k0AcAWVYnFlLSoAAAQIECBCoXEAZVjm5CxIIIaAMCzFmIQlkE1CGZaN1MAECBAgQIECAgDLMDhAgkENAGZZD1ZkE4ggow+LMWlICBAgQIECAQOUCyrDKyV2QQAgBZViIMQtJIJuAMiwbrYMJECBAgAABAgSUYXaAAIEcAsqwHKrOJBBHQBkWZ9aSEiBAgAABAgQqF1CGVU7uggRCCCjDQoxZSALZBJRh2WgdTIAAAQIECBAgoAyzAwQI5BBQhuVQdSaBOALKsDizlpQAAQIECBAgUIVA+ffLiX++82ObtqWUetPY2LlXveOgv00p1Rs/RPnPKn4m1yBAoD0EJp9fzvzo+tfVOqZcV8Ra/9BPZt7wnl/e4vmlPYYsBYEqBJRhVSi7BgECBAgQIECg/QWaS7Di3zuK7zOvXr+pnlLv2I7hP/7YOfPLMqwowpq/219HQgIEnoxA8Zyy0/dbPvzT13f3TP9UcegPv/dPc29d+gePpJTGm55bij9Suj8Zdf8tgTYWUIa18XBFI0CAAAECBAhUJFC+SC0KsM6m744z/ub+tSnVeke2b373p97z7GtSSmNN38UL1+Lbi9aKBuUyBA4wgfL16kS53nhuKf7ZdepffPc1fdPn/F2R57YvXzp/2Rev2fwYzy9l6X6AxfbjEiCQW0AZllvY+QQIECBAgACB9hYo7wIrSrCulNKU448/fmDp0qWnz549+9cHx3pO6O3uqA0OjazqHN9288qVK7/6ghe84JaU0kjje/Qx7uZobzHpCBBoRaC5ZC+eWyaeX7797W+/ZOHChS+rdU8/vnvKlKOGR+qppzZ069atm79x/fXXX3/++ec/0PTcUpTv5d1irVzTYwgQCCKgDAsyaDEJECBAgAABAhkEyiKseJHaXXxv3LjxylmzZr228Zamx7zk2NjYquuvv/71p5122vdTSjsaL1x3fXtThh/XkQQIHCACzUXYlOK55bzzzpt72WWX/Xt3d/cvPVGGLVu2fGlgYOD0lNJw4/mluXA/QOL7MQkQyC2gDMst7HwCBAgQIECAQHsKlC9WJ16o3njjjc858cQTP9/V1TW/xbjjGzduvPaggw46P6U01CjEirs4fMZPi4AeRqCNBYrnl+Ju0+L5pWft2rUXHXzwwe+q1WpF8b7br7GxsfV33HHH24877rivKsR2y+UBBEIKKMNCjl1oAgQIECBAgMCTFig/v6cnpdQ3Pj6+slar9T7WqVsHx9K0vuJ17S9+Pfzww9fNnj37rMZdHMVbJ72l6UmPxgEEDmiB8o7TiSJs3bp1F8+dO/fcx0q0fXg89fcUT0WP+TV6zTXXvPDMM89c3lSI+QyxA3o1/PAE9p2AMmzfWTqJAAECBAgQIBBFoHyxWrw1sm9oaOjWnp6exc3hb/iPDemG/3go3bNie9o+NJ6OOLQ3LX5Gf7rozYen2QM73dxRv+WWW15+/PHH/1fjDrHyM36iWMpJgMDOApNF+8UXXzz/oosuuqv5jrDB4fH0gWtXpdt/sDUtXz2UeqZ0pEVH9KVXvWh2Ov23D97ppB07dtzX09PzKyml7Y1CTNlu2wgQmBBQhlkEAgQIECBAgACBPRUoX6z2rlmz5n3z5s37k+YDzvnwfenf/u/GxzzzoBldE4VY8cK1/BobG1vT1dX17JTSoBesezoKjyfQVgLNd4X1Dw8Pf7u7u/uoMuFXb38kvf+Tq9LKB4uPA/vFr//1yzPSkrOPSNP7H70TtfF27HMaZXv5+WFthSYMAQJ7LqAM23Mz/wUBAgQIECBAILLATi9Wx8bGftrR0TGjBPnAtavTJ7744BP6DEztTDcvWZTmHVTcWPbzr/vvv/+ChQsXXt10d5jPDou8ZbJHFSg/K6zne9/73m8/97nP/UIJUbwl8sTz7kmr1j12EVY+7jUvPSj91VkLJ/3q9fpQR0fHYY27w7wVO+pmyU1gFwFlmJUgQIAAAQIECBDYE4GyDCs+K2xqvV4vmq+Jv1Pe+t1H0lsu/UlLZ534a7PSlX985ORjt2zZ8q8DAwNvatwd5u6NlhQ9iEDbCZR3nfatX7/+g3PmzHlbmfC919yfrv/KhpYCX37OEel3Xvzo3aeXXHLJsy6++OKVjTtP/aKOlhQ9iEB7CyjD2nu+0hEgQIAAAQIE9rVAeedG7x133PGK5z//+deXF7jqn9amD37ugZauN3NaV/rutc95tAzbNrz2HR/83p/2zTp4R2/f9NFaR7c7w1qS9CAC7SNQH99RGxrc0jW0ZcOUD5+1+KI5M/smG/PfOvvu9NOfFb94dvdfb3nl09KFpz/6i20bd55e0yjblWG7J/QIAm0voAxr+xELSIAAAQIECBDYpwJlGdb30EMPfXD27NlvL09/15Kfpi/9v4dbvtitVz47Pf1pxQ1mKQ2PjKc/vHp16uruSx1d3alW3GxW81fVljE9kEAbCNTr42l8dCSNjgymD731kDTQ//NftlH8Rtpj33Bnywl/7dnT03UXHz35+C1bttw4MDBwWtPnhinbW9b0QALtKeBvGO05V6kIECBAgAABArkEJsuwXT88/91X3Z+K3yLZ6tdtf/ecVHygfvG1bWgsnbv0AWVYq3geR6ANBZrLsMveNC8dNDBlImW9ntLRv//dNDbeWof1W78yMy199zMmhR5++OHPzp49+53KsDZcGpEI7KWAMmwv4fxnBAgQIECAAIGgApNvk7zpppuOe/nLX/6V0uFT/74uXfKJVS2xHDa3O33j6sWTj90+NHzPS3/nwlfOOeqFg3PmLx6ZOvOQ8ZYO8iACBNpGYNumNR0bVt81ZdOKZT03Xf/e6wam9/9GGe6kC36Qvv/T7S1lPfv3Dknn/v6hk4/9/ve/f8bixYv/3i/oaInPgwiEEFCGhRizkAQIECBAgACBfSZQfoB+8asgp9Xr9TUppc7i9BVrhtOJf3TPxFsed/d15snz0p+cUvyCt59/Ne7cOKvpM312f8juLuLPCRA40ATKD9DvXbNmzYXz5s27oAyw9F8fTJd9ZnVLef7lsmemY4+aOvnYWq12cHEDavGO7JRS8dzS2i1mLV3NgwgQOBAFlGEH4tT8zAQIECBAgACBp06g+Ptj8V28f6l/dHR0WWdn5+Hlj3Pdl9en9y0tfmnb438956ip6Z8ve+ZOD7jzzjtf+7znPe/fGy9WfcD1UzdfVybwVAqUd552f/rTn170hje84bbmH+b0DyxPX79z8xP+fEXJXpTt5df4+PjGzs7OoxpF+4gy7Kkcr2sT2H8ElGH7zyz8JAQIECBAgACBA0WgvHuj51vf+tYJxx133D80/+Cf/NK69IFrV018zs+uX8Vn+RS/5a384Pziz4eGhm7v6+s73ovVA2X8fk4C2QTKsr2487Rn69atN0ydOvVl5dUeemQ0vf/aVenGb2x8zB/g/FMOS+9sKsKKBy1fvvzso48++tqmt0i66zTb+BxM4MARUIYdOLPykxIgQIAAAQIE9heB8q2Sxd1hfZs2bfr4jBkzTm7+4ZavGpz4zZL3rBhMDz0ykhYt7E/POqIvnfKyuTtlGB8f397Z2XnELm9h8mJ1f5m0n4NA9QKTd4ellKaOjo7+sLOzc3bzj1H8oo677xtM99y3PU3r70yLFvalomh/7i89+tbI4vGDg4O39vf3F89Ngykld4VVP0tXJLDfCijD9tvR+MEIECBAgAABAvu1QPML1r4dO3bcMWXKlAV78hPX6/W0YsWK84888siPNd4eOeotTHsi6LEE2lKg+a3Y3cuWLXvF4sWLr6vVasUdqS1/jY2Nrevq6lrUKMJ2NJ5bFO0tC3oggfYWUIa193ylI0CAAAECBAjkEihfsBYfnl+8pal38+bNn5o+fforWrlg8UL1W9/61tte9KIX3ZpSKl6oumujFTiPIRBDoPnu0+4vfOELx5x88sl/3/z5hE/EMDg4+LX+/v5XN0r24vmlKNqLN2774PwY+yMlgd0KKMN2S+QBBAgQIECAAAECjyPQXIgVb5nsWbZs2auOOeaYD3Z2du78fshHDxjdsmXLzQMDA29uvFAtSjBFmBUjQGBXgbIQ62oU7t2bNm3624GBgVfXarWigP+Fr/Hx8YfvvffeS44++uhPN91tqgizWwQI/IKAMsxSECBAgAABAgQIPBmBshAr3sJUvGgtSrHin1133XXXSYcddthLuru7D960adN3vv71r990yimn/LhRfhUvUIvv4jdHFm9dcsfGk5mC/5ZAewqUhVhxB+rE80rxHPORj3xkwStf+cpXzJkz59dGR0c3rV279hsvfvGL/3n9+vXlXaZFwd78tmvPL+25H1IR2GsBZdhe0/kPCRAgQIAAAQIEGgJlIdb8wrUox4rv8s+KF6NF8VX8syi/mkswL1StEgECjyfQXLgXpVj5vFL8e/Fn5fNH+Zyy63OL5xe7RYDALwgowywFAQIECBAgQIDAvhJoLsWKM8v/XZ5ffmZP82f3eKG6r/SdQ6B9BcrXrY/1HFOkLp9HHus5pn1VJCNAYK8FlGF7Tec/JECAAAECBAgQeByBXf+O2Xz3RvMLV4AECBDYU4Hm55ddn1s8v+yppscTCCqgDAs6eLEJECBAgAABAgQIECBAgAABAhEFlGERpy4zAQIECBAgQIAAAQIECBAgQCCogDIs6ODFJkCAAAECBAgQIECAAAECBAhEFFCGRZy6zAQIECBAgAABAgQIECBAgACBoALKsKCDF5sAAQIECBAgQIAAAQIECBAgEFFAGRZx6jITIECAAAECBAgQIECAAAECBIIKKMOCDl5sAgQIECBAgAABAgQIECBAgEBEAWVYxKnLTIAAAQIECBAgQIAAAQIECBAIKqAMCzp4sQkQIECAAAECBAgQIECAAAECEQWUYRGnLjMBAgQIECBAgAABAgQIECBAIKiAMizo4MUmQIAAAQIECBAgQIAAAQIECEQUUIZFnLrMBAgQIECAAAECBAgQIECAAIGgAsqwoIMXmwABAgQIECBAgAABAgQIECAQUUAZFnHqMhMgQIAAAQIECBAgQIAAAQIEggoow4IOXmwCBAgQIECAAAECBAgQIECAQEQBZVjEqctMgAABAgQIECBAgAABAgQIEAgqoAwLOnixCRAgQIAAAQIECBAgQIAAAQIRBZRhEacuMwECBAgQIECAAAECBAgQIEAgqIAyLOjgxSZAgAABAgQIECBAgAABAgQIRBRQhkWcuswECBAgQIAAAQIECBAgQIAAgaACyrCggxebAAECBAgQIECAAAECBAgQIBBRQBkWceoyEyBAgAABAgQIECBAgAABAgSCCijDgg5ebAIECBAgQIAAAQIECBAgQIBARAFlWMSpy0yAAAECBAgQIECAAAECBAgQCCqgDAs6eLEJECBAgAABAgQIECBAgAABAhEFlGERpy4zAQIECBAgQIAAAQIECBAgQCCogDIs6ODFJkCAAAECBAgQIECAAAECBAhEFFCGRZy6zAQIECBAgAABAgQIECBAgACBoALKsKCDF5sAAQIECBAgQIAAAQIECBAgEFFAGRZx6jITIECAAAECBAgQIECAAAECBIIKKMOCDl5sAgQIECBAgAABAgQIECBAgEBEAWVYxKnLTIAAAQIECBAgQIAAAQIECBAIKqAMCzp4sQkQIECAAAECBAgQIECAAAECEQWUYRGnLjMBAgQIECBAgAABAgQIECBAIKiAMizo4MUmQIAAAQIECBAgQIAAAQIECEQUUIZFnLrMBAgQIECAAAECBAgQIECAAIGgAsqwoIMXmwABAgQIECBAgAABAgQIECAQUUAZFnHqMhMgQIAAAQIECBAgQIAAAQIEggoow4IOXmwCBAgQIECAAAECBAgQIECAQEQBZVjEqctMgAABAgQIECBAgAABAgQIEAgqoAwLOnixCRAgQIAAAQIECBAgQIAAAQIRBZRhEacuMwECBAgQIECAAAECBAgQIEAgqIAyLOjgxSZAgAABAgQIECBAgAABAgQIRBRQhkWcuswECBAgQIAAAQIECBAgQIAAgaACyrCggxebAAECBAgQIECAAAECBAgQIBBRQBkWceoyEyBAgAABAgQIECBAgAABAgSCCijDgg5ebAIECBAgQIAAAQIECBAgQIBARAFlWMSpy0yAAAECBAgQIECAAAECBAgQCCqgDAs6eLEJECBAgAABAgQIECBAgAABAhEFlGERpy4zAQIECBAgQIAAAQIECBAgQCCogDIs6ODFJkCAAAECBAgQIECAAAECBAhEFFCGRZy6zAQIECBAgAABAgQIECBAgACBoALKsKCDF5sAAQIECBAgQIAAAQIECBAgEFFAGRZx6jITIECAAAECBAgQIECAAAECBIIKKMOCDl5sAgQIECBAgAABAgQIECBAgEBEAWVYxKnLTIAAAQIECBAgQIAAAQIECBAIKqAMCzp4sQkQIECAAAECBAgQIECAAAECEQWUYRGnLjMBAgQIECBAgAABAgQIECBAIKiAMizo4MUmQIAAAQIECBAgQIAAAQIECEQUUIZFnLrMBAgQIECAAAECBAgQIECAAIGgAsqwoIMXmwABAgQIECDw/9uxYwIAAAAGQf1bG0QijH0SIECAAAECBAgcBcSw4+s2EyBAgAABAgQIECBAgAABAgSmAmLY9HizCRAgQIAAAQIECBAgQIAAAQJHATHs+LrNBAgQIECAAAECBAgQIECAAIGpgBg2Pd5sAgQIECBAgAABAgQIECBAgMBRQAw7vm4zAQIECBAgQIAAAQIECBAgQGAqIIZNjzebAAECBAgQIECAAAECBAgQIHAUEMOOr9tMgAABAgQIECBAgAABAgQIEJgKiGHT480mQIAAAQIECBAgQIAAAQIECBwFxLDj6zYTIECAAAECBAgQIECAAAECBKYCYtj0eLMJECBAgAABAgQIECBAgAABAkcBMez4us0ECBAgQIAAAQIECBAgQIAAgamAGDY93mwCBAgQIECAAAECBAgQIECAwFFADDu+bjMBAgQIECBAgAABAgQIECBAYCoghk2PN5sAAQIECBAgQIAAAQIECBAgcBQQw46v20yAAAECBAgQIECAAAECBAgQmAqIYdPjzSZAgAABAgQIECBAgAABAgQIHAXEsOPrNhMgQIAAAQIECBAgQIAAAQIEpgJi2PR4swkQIECAAAECBAgQIECAAAECRwEx7Pi6zQQIECBAgAABAgQIECBAgACBqYAYNj3ebAIECBAgQIAAAQIECBAgQIDAUUAMO75uMwECBAgQIECAAAECBAgQIEBgKiCGTY83mwABAgQIECBAgAABAgQIECBwFBDDjq/bTIAAAQIECBAgQIAAAQIECBCYCohh0+PNJkCAAAECBAgQIECAAAECBAgcBcSw4+s2EyBAgAABAgQIECBAgAABAgSmAmLY9HizCRAgQIAAAQIECBAgQIAAAQJHATHs+LrNBAgQIECAAAECBAgQIECAAIGpgBg2Pd5sAgQIECBAgAABAgQIECBAgMBRQAw7vm4zAQIECBAgQIAAAQIECBAgQGAqIIZNjzebAAECBAgQIECAAAECBAgQIHAUEMOOr9tMgAABAgQIECBAgAABAgQIEJgKiGHT480mQIAAAQIECBAgQIAAAQIECBwFxLDj6zYTIECAAAECBAgQIECAAAECBKYCYtj0eLMJECBAgAABAgQIECBAgAABAkcBMez4us0ECBAgQIAAAQIECBAgQIAAgamAGDY93mwCBAgQIECAAAECBAgQIECAwFFADDu+bjMBAgQIECBAgAABAgQIECBAYCoghk2PN5sAAQIECBAgQIAAAQIECBAgcBQQw46v20yAAAECBAgQIECAAAECBAgQmAqIYdPjzSZAgAABAgQIECBAgAABAgQIHAXEsOPrNhMgQIAAAQIECBAgQIAAAQIEpgJi2PR4swkQIECAAAECBAgQIECAAAECRwEx7Pi6zQQIECBAgAABAgQIECBAgACBqYAYNj3ebAIECBAgQIAAAQIECBAgQIDAUUAMO75uMwECBAgQIECAAAECBAgQIEBgKiCGTY83mwABAgQIECBAgAABAgQIECBwFBDDjq/bTIAAAQIECBAgQIAAAQIECBCYCohh0+PNJkCAAAECBAgQIECAAAECBAgcBcSw4+s2EyBAgAABAgQIECBAgAABAgSmAmLY9HizCRAgQIAAAQIECBAgQIAAAQJHATHs+LrNBAgQIECAAAECBAgQIECAAIGpgBg2Pd5sAgQIECBAgAABAgQIECBAgMBRQAw7vm4zAQIECBAgQIAAAQIECBAgQGAqIIZNjzebAAECBAgQIECAAAECBAgQIHAUEMOOr9tMgAABAgQIECBAgAABAgQIEJgKiGHT480mQIAAAQIECBAgQIAAAQIECBwFxLDj6zYTIECAAAECBAgQIECAAAECBKYCYtj0eLMJECBAgAABAgQIECBAgAABAkcBMez4us0ECBAgQIAAAQIECBAgQIAAgamAGDY93mwCBAgQIECAAAECBAgQIECAwFFADDu+bjMBAgQIECBAgAABAgQIECBAYCoghk2PN5sAAQIECBAgQIAAAQIECBAgcBQQw46v20yAAAECBAgQIECAAAECBAgQmAqIYdPjzSZAgAABAgQIECBAgAABAgQIHAXEsOPrNhMgQIAAAQIECBAgQIAAAQIEpgJi2PR4swkQIECAAAECBAgQIECAAAECRwEx7Pi6zQQIECBAgAABAgQIECBAgACBqYAYNj3ebAIECBAgQIAAAQIECBAgQIDAUUAMO75uMwECBAgQIECAAAECBAgQIEBgKiCGTY83mwABAgQIECBAgAABAgQIECBwFBDDjq/bTIAAAQIECBAgQIAAAQIECBCYCohh0+PNJkCAAAECBAgQIECAAAECBAgcBcSw4+s2EyBAgAABAgQIECBAgAABAgSmAmLY9HizCRAgQIAAAQIECBAgQIAAAQJHATHs+LrNBAgQIECAAAECBAjQ6h7nAAADx0lEQVQQIECAAIGpgBg2Pd5sAgQIECBAgAABAgQIECBAgMBRQAw7vm4zAQIECBAgQIAAAQIECBAgQGAqIIZNjzebAAECBAgQIECAAAECBAgQIHAUEMOOr9tMgAABAgQIECBAgAABAgQIEJgKiGHT480mQIAAAQIECBAgQIAAAQIECBwFxLDj6zYTIECAAAECBAgQIECAAAECBKYCYtj0eLMJECBAgAABAgQIECBAgAABAkcBMez4us0ECBAgQIAAAQIECBAgQIAAgamAGDY93mwCBAgQIECAAAECBAgQIECAwFFADDu+bjMBAgQIECBAgAABAgQIECBAYCoghk2PN5sAAQIECBAgQIAAAQIECBAgcBQQw46v20yAAAECBAgQIECAAAECBAgQmAqIYdPjzSZAgAABAgQIECBAgAABAgQIHAXEsOPrNhMgQIAAAQIECBAgQIAAAQIEpgJi2PR4swkQIECAAAECBAgQIECAAAECRwEx7Pi6zQQIECBAgAABAgQIECBAgACBqYAYNj3ebAIECBAgQIAAAQIECBAgQIDAUUAMO75uMwECBAgQIECAAAECBAgQIEBgKiCGTY83mwABAgQIECBAgAABAgQIECBwFBDDjq/bTIAAAQIECBAgQIAAAQIECBCYCohh0+PNJkCAAAECBAgQIECAAAECBAgcBcSw4+s2EyBAgAABAgQIECBAgAABAgSmAmLY9HizCRAgQIAAAQIECBAgQIAAAQJHATHs+LrNBAgQIECAAAECBAgQIECAAIGpgBg2Pd5sAgQIECBAgAABAgQIECBAgMBRQAw7vm4zAQIECBAgQIAAAQIECBAgQGAqIIZNjzebAAECBAgQIECAAAECBAgQIHAUEMOOr9tMgAABAgQIECBAgAABAgQIEJgKiGHT480mQIAAAQIECBAgQIAAAQIECBwFxLDj6zYTIECAAAECBAgQIECAAAECBKYCYtj0eLMJECBAgAABAgQIECBAgAABAkcBMez4us0ECBAgQIAAAQIECBAgQIAAgamAGDY93mwCBAgQIECAAAECBAgQIECAwFFADDu+bjMBAgQIECBAgAABAgQIECBAYCoghk2PN5sAAQIECBAgQIAAAQIECBAgcBQQw46v20yAAAECBAgQIECAAAECBAgQmAqIYdPjzSZAgAABAgQIECBAgAABAgQIHAXEsOPrNhMgQIAAAQIECBAgQIAAAQIEpgJi2PR4swkQIECAAAECBAgQIECAAAECRwEx7Pi6zQQIECBAgAABAgQIECBAgACBqUCyK8j72citU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762722"/>
              </p:ext>
            </p:extLst>
          </p:nvPr>
        </p:nvGraphicFramePr>
        <p:xfrm>
          <a:off x="950972" y="1399032"/>
          <a:ext cx="10490202" cy="5166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65578"/>
                <a:gridCol w="1165578"/>
                <a:gridCol w="1165578"/>
                <a:gridCol w="1165578"/>
                <a:gridCol w="1165578"/>
                <a:gridCol w="1165578"/>
                <a:gridCol w="1165578"/>
                <a:gridCol w="1165578"/>
                <a:gridCol w="1165578"/>
              </a:tblGrid>
              <a:tr h="425279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Cluster 7</a:t>
                      </a:r>
                      <a:endParaRPr kumimoji="0" lang="he-IL" sz="11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rgbClr val="DD79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Cluster 6</a:t>
                      </a:r>
                      <a:endParaRPr kumimoji="0" lang="he-IL" sz="11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rgbClr val="DD79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Cluster 5</a:t>
                      </a:r>
                      <a:endParaRPr kumimoji="0" lang="he-IL" sz="11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rgbClr val="DD79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Cluster 4</a:t>
                      </a:r>
                      <a:endParaRPr kumimoji="0" lang="he-IL" sz="11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rtl="1"/>
                      <a:endParaRPr lang="he-IL" dirty="0"/>
                    </a:p>
                  </a:txBody>
                  <a:tcPr>
                    <a:solidFill>
                      <a:srgbClr val="DD79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Cluster 3</a:t>
                      </a:r>
                      <a:endParaRPr kumimoji="0" lang="he-IL" sz="11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rtl="1"/>
                      <a:endParaRPr lang="he-IL" dirty="0"/>
                    </a:p>
                  </a:txBody>
                  <a:tcPr>
                    <a:solidFill>
                      <a:srgbClr val="DD79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Cluster 2</a:t>
                      </a:r>
                      <a:endParaRPr kumimoji="0" lang="he-IL" sz="11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rgbClr val="DD79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Cluster 1</a:t>
                      </a:r>
                      <a:endParaRPr kumimoji="0" lang="he-IL" sz="11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rtl="1"/>
                      <a:endParaRPr lang="he-IL" dirty="0"/>
                    </a:p>
                  </a:txBody>
                  <a:tcPr>
                    <a:solidFill>
                      <a:srgbClr val="DD79C8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 smtClean="0"/>
                        <a:t>Cluster</a:t>
                      </a:r>
                      <a:r>
                        <a:rPr lang="en-US" sz="1100" baseline="0" dirty="0" smtClean="0"/>
                        <a:t> 0</a:t>
                      </a:r>
                      <a:endParaRPr lang="he-IL" sz="1100" dirty="0"/>
                    </a:p>
                  </a:txBody>
                  <a:tcPr>
                    <a:solidFill>
                      <a:srgbClr val="DD79C8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rgbClr val="DD79C8"/>
                    </a:solidFill>
                  </a:tcPr>
                </a:tc>
              </a:tr>
              <a:tr h="340223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53</a:t>
                      </a:r>
                      <a:endParaRPr lang="he-IL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0D2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125</a:t>
                      </a:r>
                      <a:endParaRPr lang="he-IL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0D2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261</a:t>
                      </a:r>
                      <a:endParaRPr lang="he-IL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0D2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102</a:t>
                      </a:r>
                      <a:endParaRPr lang="he-IL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0D2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 smtClean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he-IL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0D2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 smtClean="0">
                          <a:solidFill>
                            <a:schemeClr val="tx1"/>
                          </a:solidFill>
                        </a:rPr>
                        <a:t>216</a:t>
                      </a:r>
                      <a:endParaRPr lang="he-IL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0D2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68</a:t>
                      </a:r>
                      <a:endParaRPr lang="he-IL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0D2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679</a:t>
                      </a:r>
                      <a:endParaRPr lang="he-IL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0D2EB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Number</a:t>
                      </a:r>
                      <a:r>
                        <a:rPr lang="en-US" sz="1100" b="1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of locations</a:t>
                      </a:r>
                      <a:endParaRPr lang="he-IL" sz="11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0D2EB"/>
                    </a:solidFill>
                  </a:tcPr>
                </a:tc>
              </a:tr>
              <a:tr h="680446"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42.901839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/>
                      </a:r>
                      <a:b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he-I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75.451651-</a:t>
                      </a:r>
                      <a:endParaRPr lang="he-IL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7EB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19.690474-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</a:t>
                      </a:r>
                      <a:b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he-I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29.756632</a:t>
                      </a:r>
                      <a:endParaRPr lang="he-IL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7EB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30.223338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</a:t>
                      </a:r>
                      <a:b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he-I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82.134699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/>
                      </a:r>
                      <a:b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endParaRPr lang="he-IL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7EB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39.803252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</a:t>
                      </a:r>
                      <a:b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he-I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123.978676</a:t>
                      </a:r>
                      <a:endParaRPr lang="he-IL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lang="he-I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29.315328-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</a:t>
                      </a:r>
                      <a:b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he-I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143.127625</a:t>
                      </a:r>
                      <a:endParaRPr lang="he-IL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14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he-I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39.069659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</a:t>
                      </a:r>
                      <a:b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he-I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112.783420-</a:t>
                      </a:r>
                      <a:endParaRPr lang="he-IL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7EB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48.719148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he-I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11.227510</a:t>
                      </a:r>
                      <a:endParaRPr lang="he-IL" dirty="0">
                        <a:effectLst/>
                      </a:endParaRPr>
                    </a:p>
                  </a:txBody>
                  <a:tcPr anchor="ctr">
                    <a:solidFill>
                      <a:srgbClr val="F7EB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e-IL" dirty="0" smtClean="0">
                          <a:effectLst/>
                        </a:rPr>
                        <a:t>48.719148</a:t>
                      </a:r>
                      <a:r>
                        <a:rPr lang="en-US" dirty="0" smtClean="0">
                          <a:effectLst/>
                        </a:rPr>
                        <a:t>,</a:t>
                      </a:r>
                      <a:r>
                        <a:rPr lang="he-I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11.227510</a:t>
                      </a:r>
                      <a:endParaRPr lang="he-IL" dirty="0">
                        <a:effectLst/>
                      </a:endParaRPr>
                    </a:p>
                  </a:txBody>
                  <a:tcPr anchor="ctr">
                    <a:solidFill>
                      <a:srgbClr val="F7EB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B9BD5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Average coordinates</a:t>
                      </a:r>
                    </a:p>
                  </a:txBody>
                  <a:tcPr>
                    <a:solidFill>
                      <a:srgbClr val="F7EBF4"/>
                    </a:solidFill>
                  </a:tcPr>
                </a:tc>
              </a:tr>
              <a:tr h="583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19.639860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</a:t>
                      </a:r>
                      <a:b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he-I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94.661670-</a:t>
                      </a:r>
                      <a:endParaRPr lang="he-IL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0D2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72.000000-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</a:t>
                      </a:r>
                      <a:b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he-I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0.083330</a:t>
                      </a:r>
                      <a:endParaRPr lang="he-IL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0D2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4.650000-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</a:t>
                      </a:r>
                      <a:b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he-I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45.083330</a:t>
                      </a:r>
                      <a:endParaRPr lang="he-IL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0D2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16.262780</a:t>
                      </a:r>
                      <a:r>
                        <a:rPr lang="en-US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</a:t>
                      </a:r>
                      <a:br>
                        <a:rPr lang="en-US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n-US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101.270000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/>
                      </a:r>
                      <a:b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endParaRPr lang="he-IL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0D2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75.283330-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</a:t>
                      </a:r>
                      <a:b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he-I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107.731640</a:t>
                      </a:r>
                      <a:endParaRPr lang="he-IL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0D2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16.883330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</a:t>
                      </a:r>
                      <a:b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he-I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166.854170-</a:t>
                      </a:r>
                      <a:endParaRPr lang="he-IL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0D2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7.495260</a:t>
                      </a:r>
                      <a:r>
                        <a:rPr lang="en-US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/>
                      </a:r>
                      <a:br>
                        <a:rPr lang="en-US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he-IL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14.492780-</a:t>
                      </a:r>
                      <a:r>
                        <a:rPr lang="en-US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,</a:t>
                      </a:r>
                      <a:endParaRPr lang="he-IL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0D2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7.495260</a:t>
                      </a:r>
                      <a:r>
                        <a:rPr lang="en-US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</a:t>
                      </a:r>
                      <a:br>
                        <a:rPr lang="en-US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he-IL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14.492780</a:t>
                      </a:r>
                      <a:r>
                        <a:rPr lang="he-IL" sz="9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</a:t>
                      </a:r>
                      <a:endParaRPr lang="he-IL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0D2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B9BD5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Min Coordinates</a:t>
                      </a:r>
                    </a:p>
                  </a:txBody>
                  <a:tcPr>
                    <a:solidFill>
                      <a:srgbClr val="F0D2EB"/>
                    </a:solidFill>
                  </a:tcPr>
                </a:tc>
              </a:tr>
              <a:tr h="680446"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67.399170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</a:t>
                      </a:r>
                      <a:b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he-I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44.152500-</a:t>
                      </a:r>
                      <a:endParaRPr lang="he-IL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7EB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14.000000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/>
                      </a:r>
                      <a:b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he-I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72.500000</a:t>
                      </a:r>
                      <a:endParaRPr lang="he-IL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7EB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dirty="0" smtClean="0">
                          <a:effectLst/>
                        </a:rPr>
                        <a:t>66.916670</a:t>
                      </a:r>
                      <a:r>
                        <a:rPr lang="en-US" dirty="0" smtClean="0">
                          <a:effectLst/>
                        </a:rPr>
                        <a:t>,</a:t>
                      </a:r>
                      <a:br>
                        <a:rPr lang="en-US" dirty="0" smtClean="0">
                          <a:effectLst/>
                        </a:rPr>
                      </a:br>
                      <a:r>
                        <a:rPr lang="he-I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107.200000</a:t>
                      </a:r>
                      <a:endParaRPr lang="he-IL" dirty="0">
                        <a:effectLst/>
                      </a:endParaRPr>
                    </a:p>
                  </a:txBody>
                  <a:tcPr anchor="ctr">
                    <a:solidFill>
                      <a:srgbClr val="F7EB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70.880000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</a:t>
                      </a:r>
                      <a:b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he-I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164.733330</a:t>
                      </a:r>
                      <a:endParaRPr lang="he-IL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7EB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2.330250-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</a:t>
                      </a:r>
                      <a:b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he-I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179.958330</a:t>
                      </a:r>
                      <a:endParaRPr lang="he-IL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7EB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dirty="0" smtClean="0">
                          <a:effectLst/>
                        </a:rPr>
                        <a:t>67.061940</a:t>
                      </a:r>
                      <a:r>
                        <a:rPr lang="en-US" dirty="0" smtClean="0">
                          <a:effectLst/>
                        </a:rPr>
                        <a:t>,</a:t>
                      </a:r>
                      <a:br>
                        <a:rPr lang="en-US" dirty="0" smtClean="0">
                          <a:effectLst/>
                        </a:rPr>
                      </a:br>
                      <a:r>
                        <a:rPr lang="he-I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93.736110-</a:t>
                      </a:r>
                      <a:endParaRPr lang="he-IL" dirty="0">
                        <a:effectLst/>
                      </a:endParaRPr>
                    </a:p>
                  </a:txBody>
                  <a:tcPr anchor="ctr">
                    <a:solidFill>
                      <a:srgbClr val="F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lang="he-I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79.799840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</a:t>
                      </a:r>
                      <a:b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he-I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51.061020</a:t>
                      </a:r>
                      <a:endParaRPr lang="he-IL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7EB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79.799840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</a:t>
                      </a:r>
                      <a:b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he-I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51.061020</a:t>
                      </a:r>
                      <a:endParaRPr lang="he-IL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7EB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B9BD5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Max Coordinates</a:t>
                      </a:r>
                    </a:p>
                    <a:p>
                      <a:pPr rtl="1"/>
                      <a:endParaRPr lang="he-IL" dirty="0"/>
                    </a:p>
                  </a:txBody>
                  <a:tcPr>
                    <a:solidFill>
                      <a:srgbClr val="F7EBF4"/>
                    </a:solidFill>
                  </a:tcPr>
                </a:tc>
              </a:tr>
              <a:tr h="899161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br>
                        <a:rPr lang="en-US" sz="14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900" b="1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Dfb</a:t>
                      </a:r>
                      <a:r>
                        <a:rPr lang="en-US" sz="9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: Warm-summer humid continental climate</a:t>
                      </a:r>
                      <a:endParaRPr lang="he-IL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0D2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br>
                        <a:rPr lang="en-US" sz="14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000" b="1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BSh</a:t>
                      </a:r>
                      <a:r>
                        <a:rPr lang="en-US" sz="10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: Hot semi-arid (steppe) climate</a:t>
                      </a:r>
                      <a:endParaRPr lang="he-IL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0D2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400" b="1" dirty="0" smtClean="0">
                          <a:effectLst/>
                        </a:rPr>
                        <a:t/>
                      </a:r>
                      <a:br>
                        <a:rPr lang="en-US" sz="1400" b="1" dirty="0" smtClean="0">
                          <a:effectLst/>
                        </a:rPr>
                      </a:br>
                      <a:r>
                        <a:rPr lang="en-US" sz="1000" b="1" dirty="0" err="1" smtClean="0">
                          <a:effectLst/>
                        </a:rPr>
                        <a:t>Cwa</a:t>
                      </a:r>
                      <a:r>
                        <a:rPr lang="en-US" sz="1000" b="1" dirty="0" smtClean="0">
                          <a:effectLst/>
                        </a:rPr>
                        <a:t> : Monsoon-influenced humid subtropical climate</a:t>
                      </a:r>
                    </a:p>
                    <a:p>
                      <a:pPr algn="ctr" rtl="1"/>
                      <a:endParaRPr lang="he-IL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0D2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br>
                        <a:rPr lang="en-US" sz="14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000" b="1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Cfa</a:t>
                      </a:r>
                      <a:r>
                        <a:rPr lang="en-US" sz="10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: Humid subtropical climate</a:t>
                      </a:r>
                      <a:endParaRPr lang="he-IL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0D2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Cfb</a:t>
                      </a:r>
                      <a:r>
                        <a:rPr kumimoji="0" lang="en-US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: Temperate oceanic climate</a:t>
                      </a:r>
                      <a:endParaRPr kumimoji="0" lang="he-IL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rgbClr val="F0D2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13</a:t>
                      </a:r>
                    </a:p>
                    <a:p>
                      <a:pPr algn="ctr" rtl="1"/>
                      <a:r>
                        <a:rPr lang="en-US" sz="1000" b="1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BSk</a:t>
                      </a:r>
                      <a:r>
                        <a:rPr lang="en-US" sz="10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: Cold semi-arid (steppe) climate</a:t>
                      </a:r>
                      <a:endParaRPr lang="he-IL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0D2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Cfb</a:t>
                      </a:r>
                      <a:r>
                        <a:rPr kumimoji="0" lang="en-US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: Temperate oceanic climate</a:t>
                      </a:r>
                      <a:endParaRPr kumimoji="0" lang="he-IL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rgbClr val="F0D2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Cfb</a:t>
                      </a:r>
                      <a:r>
                        <a:rPr kumimoji="0" lang="en-US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: Temperate oceanic climate</a:t>
                      </a:r>
                      <a:endParaRPr kumimoji="0" lang="he-IL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ctr" rtl="0"/>
                      <a:endParaRPr lang="he-IL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0D2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B9BD5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Most frequent Climate</a:t>
                      </a:r>
                    </a:p>
                    <a:p>
                      <a:pPr rtl="1"/>
                      <a:endParaRPr lang="he-IL" dirty="0"/>
                    </a:p>
                  </a:txBody>
                  <a:tcPr>
                    <a:solidFill>
                      <a:srgbClr val="F0D2EB"/>
                    </a:solidFill>
                  </a:tcPr>
                </a:tc>
              </a:tr>
              <a:tr h="530352">
                <a:tc>
                  <a:txBody>
                    <a:bodyPr/>
                    <a:lstStyle/>
                    <a:p>
                      <a:pPr algn="ctr" rtl="1"/>
                      <a:r>
                        <a:rPr lang="de-DE" sz="1200" dirty="0" smtClean="0"/>
                        <a:t>Ag Al As Au B Ba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7EB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Ag Al As Au B Ba Be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7EB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de-DE" sz="1200" dirty="0" smtClean="0"/>
                        <a:t>Ag Al As Au B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7EB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Ag Al As Au B Ba Be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7EB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Ag Al As Au B Ba Be Bi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7EB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Ag Al As Au B Ba Be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7EB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Ag Al As Au B Ba Be Bi Br C Ca Cd Ce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7EB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Ag Al As Au B Ba Be Bi</a:t>
                      </a:r>
                      <a:endParaRPr lang="he-IL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7EB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5B9BD5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Most significant minerals</a:t>
                      </a:r>
                    </a:p>
                  </a:txBody>
                  <a:tcPr>
                    <a:solidFill>
                      <a:srgbClr val="F7EB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31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777240" y="-26416"/>
            <a:ext cx="11137392" cy="6884416"/>
            <a:chOff x="1560576" y="64008"/>
            <a:chExt cx="9144000" cy="6858000"/>
          </a:xfrm>
        </p:grpSpPr>
        <p:pic>
          <p:nvPicPr>
            <p:cNvPr id="4" name="תמונה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0576" y="64008"/>
              <a:ext cx="9144000" cy="6858000"/>
            </a:xfrm>
            <a:prstGeom prst="rect">
              <a:avLst/>
            </a:prstGeom>
          </p:spPr>
        </p:pic>
        <p:sp>
          <p:nvSpPr>
            <p:cNvPr id="5" name="מלבן 4"/>
            <p:cNvSpPr/>
            <p:nvPr/>
          </p:nvSpPr>
          <p:spPr>
            <a:xfrm>
              <a:off x="1746504" y="274320"/>
              <a:ext cx="457200" cy="374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9" name="תמונה 8">
            <a:hlinkClick r:id="rId3" action="ppaction://hlinkfile"/>
          </p:cNvPr>
          <p:cNvPicPr>
            <a:picLocks noChangeAspect="1"/>
          </p:cNvPicPr>
          <p:nvPr/>
        </p:nvPicPr>
        <p:blipFill rotWithShape="1">
          <a:blip r:embed="rId4"/>
          <a:srcRect l="60150" t="50592" r="24625" b="30325"/>
          <a:stretch/>
        </p:blipFill>
        <p:spPr>
          <a:xfrm>
            <a:off x="7294740" y="3685032"/>
            <a:ext cx="2965814" cy="1884680"/>
          </a:xfrm>
          <a:prstGeom prst="rect">
            <a:avLst/>
          </a:prstGeom>
        </p:spPr>
      </p:pic>
      <p:sp>
        <p:nvSpPr>
          <p:cNvPr id="10" name="מלבן 9"/>
          <p:cNvSpPr/>
          <p:nvPr/>
        </p:nvSpPr>
        <p:spPr>
          <a:xfrm>
            <a:off x="6485160" y="2857607"/>
            <a:ext cx="37753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My Machine</a:t>
            </a:r>
            <a:endParaRPr lang="he-IL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844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712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2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" y="0"/>
            <a:ext cx="11073384" cy="706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25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2" y="68580"/>
            <a:ext cx="11201400" cy="696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1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2" y="0"/>
            <a:ext cx="110916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83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2" y="0"/>
            <a:ext cx="10671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3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88" y="0"/>
            <a:ext cx="104942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95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" y="0"/>
            <a:ext cx="11426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38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" y="164592"/>
            <a:ext cx="116921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1974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178</Words>
  <Application>Microsoft Office PowerPoint</Application>
  <PresentationFormat>מסך רחב</PresentationFormat>
  <Paragraphs>67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ערכת נושא Office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נעם בסט</dc:creator>
  <cp:lastModifiedBy>נעם בסט</cp:lastModifiedBy>
  <cp:revision>3</cp:revision>
  <dcterms:created xsi:type="dcterms:W3CDTF">2021-02-10T07:45:08Z</dcterms:created>
  <dcterms:modified xsi:type="dcterms:W3CDTF">2021-02-10T13:28:52Z</dcterms:modified>
</cp:coreProperties>
</file>