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sldIdLst>
    <p:sldId id="271" r:id="rId2"/>
    <p:sldId id="282" r:id="rId3"/>
    <p:sldId id="288" r:id="rId4"/>
    <p:sldId id="290" r:id="rId5"/>
    <p:sldId id="291" r:id="rId6"/>
    <p:sldId id="292" r:id="rId7"/>
    <p:sldId id="283" r:id="rId8"/>
    <p:sldId id="284" r:id="rId9"/>
    <p:sldId id="285" r:id="rId10"/>
    <p:sldId id="286" r:id="rId11"/>
    <p:sldId id="293" r:id="rId12"/>
    <p:sldId id="287" r:id="rId13"/>
    <p:sldId id="289" r:id="rId1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מקטע ברירת מחדל" id="{3A3C25CF-62B3-4783-8B6F-6C05E50DB544}">
          <p14:sldIdLst>
            <p14:sldId id="271"/>
            <p14:sldId id="282"/>
            <p14:sldId id="288"/>
            <p14:sldId id="290"/>
            <p14:sldId id="291"/>
            <p14:sldId id="292"/>
            <p14:sldId id="283"/>
            <p14:sldId id="284"/>
            <p14:sldId id="285"/>
            <p14:sldId id="286"/>
            <p14:sldId id="293"/>
            <p14:sldId id="287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miri" initials="s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69"/>
    <a:srgbClr val="FF5050"/>
    <a:srgbClr val="E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4850" autoAdjust="0"/>
  </p:normalViewPr>
  <p:slideViewPr>
    <p:cSldViewPr>
      <p:cViewPr varScale="1">
        <p:scale>
          <a:sx n="60" d="100"/>
          <a:sy n="60" d="100"/>
        </p:scale>
        <p:origin x="1460" y="3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7D5A0A3-D9A8-4FFF-8E88-CC4EF5C25C18}" type="datetimeFigureOut">
              <a:rPr lang="he-IL" smtClean="0"/>
              <a:pPr/>
              <a:t>כ"ב/אייר/תשפ"א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E63E8B3-8999-473E-B142-2FE8A96ABE85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749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3E8B3-8999-473E-B142-2FE8A96ABE85}" type="slidenum">
              <a:rPr lang="he-IL">
                <a:solidFill>
                  <a:prstClr val="black"/>
                </a:solidFill>
              </a:rPr>
              <a:pPr/>
              <a:t>1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76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63E8B3-8999-473E-B142-2FE8A96ABE85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426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1616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7778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6666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5034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7116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832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83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4521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715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9448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3404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5F7E-C236-4E55-B17A-B81DCA151BF6}" type="datetimeFigureOut">
              <a:rPr lang="he-IL" smtClean="0"/>
              <a:pPr/>
              <a:t>כ"ב/אייר/תשפ"א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7A15-288A-4F06-BBD2-F7EDB900A867}" type="slidenum">
              <a:rPr lang="he-IL" smtClean="0"/>
              <a:pPr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615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6200"/>
            <a:ext cx="9220575" cy="6952658"/>
          </a:xfrm>
          <a:prstGeom prst="rect">
            <a:avLst/>
          </a:prstGeom>
        </p:spPr>
      </p:pic>
      <p:pic>
        <p:nvPicPr>
          <p:cNvPr id="2" name="תמונה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7724" y="-70884"/>
            <a:ext cx="9388299" cy="694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2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670" y="-152928"/>
            <a:ext cx="9296400" cy="703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4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b="1092"/>
          <a:stretch/>
        </p:blipFill>
        <p:spPr>
          <a:xfrm>
            <a:off x="-513419" y="-76200"/>
            <a:ext cx="9733619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6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 rotWithShape="1">
          <a:blip r:embed="rId2"/>
          <a:srcRect l="1666"/>
          <a:stretch/>
        </p:blipFill>
        <p:spPr>
          <a:xfrm>
            <a:off x="-304799" y="26580"/>
            <a:ext cx="9448800" cy="6831419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399" y="1461089"/>
            <a:ext cx="9144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-30126"/>
            <a:ext cx="9430850" cy="688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1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05" y="29743"/>
            <a:ext cx="9184005" cy="68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9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413" y="4260"/>
            <a:ext cx="9251413" cy="69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3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0"/>
            <a:ext cx="9549982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6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677609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34253"/>
            <a:ext cx="9296400" cy="686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5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200" y="0"/>
            <a:ext cx="9296400" cy="69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65"/>
            <a:ext cx="9144000" cy="684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4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0" y="-17722"/>
            <a:ext cx="9601200" cy="710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2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2</Words>
  <Application>Microsoft Office PowerPoint</Application>
  <PresentationFormat>‫הצגה על המסך (4:3)</PresentationFormat>
  <Paragraphs>2</Paragraphs>
  <Slides>13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inbal</dc:creator>
  <cp:lastModifiedBy>נעם בסט</cp:lastModifiedBy>
  <cp:revision>93</cp:revision>
  <dcterms:created xsi:type="dcterms:W3CDTF">2021-04-08T15:49:01Z</dcterms:created>
  <dcterms:modified xsi:type="dcterms:W3CDTF">2021-05-04T08:02:08Z</dcterms:modified>
</cp:coreProperties>
</file>