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5024-E69F-4CE1-B02F-89EF9CB0E1DB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CF24-B790-4628-BEFC-474293D2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baseline="0" dirty="0" smtClean="0"/>
              <a:t>לא ניכנס עכשיו לעניין של </a:t>
            </a:r>
            <a:r>
              <a:rPr lang="he-IL" b="0" baseline="0" dirty="0" err="1" smtClean="0"/>
              <a:t>הראוטר</a:t>
            </a:r>
            <a:r>
              <a:rPr lang="he-IL" b="0" baseline="0" dirty="0" smtClean="0"/>
              <a:t>, נגיע אליו בהמשך.</a:t>
            </a:r>
          </a:p>
          <a:p>
            <a:pPr algn="r" rtl="1"/>
            <a:r>
              <a:rPr lang="he-IL" b="1" baseline="0" dirty="0" smtClean="0"/>
              <a:t>מה אתם רואים ברשת הזאת? מה משותף בין כתובות ה-</a:t>
            </a:r>
            <a:r>
              <a:rPr lang="en-US" b="1" baseline="0" dirty="0" smtClean="0"/>
              <a:t>IP</a:t>
            </a:r>
            <a:r>
              <a:rPr lang="he-IL" b="1" baseline="0" dirty="0" smtClean="0"/>
              <a:t> של המחשבים?</a:t>
            </a:r>
            <a:r>
              <a:rPr lang="en-US" b="1" baseline="0" dirty="0" smtClean="0"/>
              <a:t> </a:t>
            </a:r>
            <a:r>
              <a:rPr lang="he-IL" b="1" baseline="0" dirty="0" smtClean="0"/>
              <a:t>האם אפשר להבחין פה בקבוצות?</a:t>
            </a:r>
          </a:p>
          <a:p>
            <a:pPr algn="r" rtl="1"/>
            <a:r>
              <a:rPr lang="he-IL" b="0" baseline="0" dirty="0" smtClean="0"/>
              <a:t>בעצם היא מורכבת מ-2 תת רשתות שונות. </a:t>
            </a:r>
            <a:r>
              <a:rPr lang="he-IL" b="1" baseline="0" dirty="0" smtClean="0"/>
              <a:t>איך הייתם קוראים לכל אחת מהן?</a:t>
            </a:r>
          </a:p>
          <a:p>
            <a:pPr algn="r" rtl="1"/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F59E-3C5C-4B38-A562-240454AF2B37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81" y="23597"/>
            <a:ext cx="10515600" cy="1325563"/>
          </a:xfrm>
        </p:spPr>
        <p:txBody>
          <a:bodyPr/>
          <a:lstStyle/>
          <a:p>
            <a:pPr algn="ctr"/>
            <a:r>
              <a:rPr lang="he-IL" b="1" smtClean="0"/>
              <a:t>כלים לסרטוט רשת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2"/>
          <a:stretch/>
        </p:blipFill>
        <p:spPr bwMode="auto">
          <a:xfrm flipH="1">
            <a:off x="520092" y="3543496"/>
            <a:ext cx="1156573" cy="116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2"/>
          <a:stretch/>
        </p:blipFill>
        <p:spPr bwMode="auto">
          <a:xfrm flipH="1">
            <a:off x="520092" y="1655621"/>
            <a:ext cx="1118207" cy="112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2780141" y="5015594"/>
            <a:ext cx="656367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conceptdraw.com/a1785c3/p18/preview/640/pict--router-computers-and-network-isometric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6" t="30428" r="27552" b="29696"/>
          <a:stretch/>
        </p:blipFill>
        <p:spPr bwMode="auto">
          <a:xfrm flipH="1">
            <a:off x="5067305" y="2380194"/>
            <a:ext cx="1989351" cy="13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7947942" y="1947804"/>
            <a:ext cx="2791754" cy="679471"/>
          </a:xfrm>
          <a:prstGeom prst="roundRect">
            <a:avLst/>
          </a:prstGeom>
          <a:solidFill>
            <a:schemeClr val="bg2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4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תת רשת: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132666" y="2513132"/>
            <a:ext cx="20008" cy="20607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826294" y="3225919"/>
            <a:ext cx="2268802" cy="3035379"/>
            <a:chOff x="8826294" y="3225919"/>
            <a:chExt cx="2268802" cy="3035379"/>
          </a:xfrm>
        </p:grpSpPr>
        <p:grpSp>
          <p:nvGrpSpPr>
            <p:cNvPr id="12" name="Group 11"/>
            <p:cNvGrpSpPr/>
            <p:nvPr/>
          </p:nvGrpSpPr>
          <p:grpSpPr>
            <a:xfrm>
              <a:off x="8826294" y="3225919"/>
              <a:ext cx="1035050" cy="3035379"/>
              <a:chOff x="1663700" y="2628822"/>
              <a:chExt cx="1035050" cy="303537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1663700" y="2628822"/>
                <a:ext cx="1035050" cy="1277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70050" y="5664201"/>
                <a:ext cx="102870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679700" y="2628900"/>
                <a:ext cx="0" cy="30226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8832644" y="4705350"/>
              <a:ext cx="226245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4991105" y="3790212"/>
            <a:ext cx="2390551" cy="67947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1400" b="1" dirty="0" smtClea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10.10.10.10</a:t>
            </a:r>
            <a:br>
              <a:rPr lang="en-US" sz="1400" b="1" dirty="0" smtClea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aa-aa-aa-aa-aa</a:t>
            </a:r>
            <a:endParaRPr lang="en-US" sz="14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כלים לסרטוט רשת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AA</cp:lastModifiedBy>
  <cp:revision>5</cp:revision>
  <dcterms:created xsi:type="dcterms:W3CDTF">2016-12-24T19:34:52Z</dcterms:created>
  <dcterms:modified xsi:type="dcterms:W3CDTF">2017-12-25T08:49:15Z</dcterms:modified>
</cp:coreProperties>
</file>