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Gisha" panose="020B0502040204020203" pitchFamily="34" charset="-79"/>
      <p:regular r:id="rId49"/>
      <p:bold r:id="rId50"/>
    </p:embeddedFont>
    <p:embeddedFont>
      <p:font typeface="Quattrocento Sans" panose="020B0604020202020204" charset="0"/>
      <p:regular r:id="rId51"/>
      <p:bold r:id="rId52"/>
      <p:italic r:id="rId53"/>
      <p:boldItalic r:id="rId54"/>
    </p:embeddedFont>
    <p:embeddedFont>
      <p:font typeface="Tahoma" panose="020B0604030504040204" pitchFamily="3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irfn73AvaWyknt/2FQdusziJJs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7"/>
    <p:restoredTop sz="70012"/>
  </p:normalViewPr>
  <p:slideViewPr>
    <p:cSldViewPr snapToGrid="0">
      <p:cViewPr varScale="1">
        <p:scale>
          <a:sx n="47" d="100"/>
          <a:sy n="47" d="100"/>
        </p:scale>
        <p:origin x="1492"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b="0" dirty="0"/>
          </a:p>
        </p:txBody>
      </p:sp>
      <p:sp>
        <p:nvSpPr>
          <p:cNvPr id="183" name="Google Shape;18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גם בלי לראות כלום, ברור לנו שה-main הזה ממש עמוס!</a:t>
            </a:r>
            <a:endParaRPr/>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10</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איך נשפר? </a:t>
            </a:r>
            <a:endParaRPr/>
          </a:p>
          <a:p>
            <a:pPr marL="0" lvl="0" indent="0" algn="r" rtl="1">
              <a:spcBef>
                <a:spcPts val="0"/>
              </a:spcBef>
              <a:spcAft>
                <a:spcPts val="0"/>
              </a:spcAft>
              <a:buNone/>
            </a:pPr>
            <a:r>
              <a:rPr lang="iw-IL"/>
              <a:t>נצמצם את אורך ה-main ע"י:</a:t>
            </a:r>
            <a:endParaRPr/>
          </a:p>
          <a:p>
            <a:pPr marL="228600" lvl="0" indent="-228600" algn="r" rtl="1">
              <a:spcBef>
                <a:spcPts val="0"/>
              </a:spcBef>
              <a:spcAft>
                <a:spcPts val="0"/>
              </a:spcAft>
              <a:buClr>
                <a:schemeClr val="dk1"/>
              </a:buClr>
              <a:buSzPts val="1200"/>
              <a:buFont typeface="Calibri"/>
              <a:buAutoNum type="arabicPeriod"/>
            </a:pPr>
            <a:r>
              <a:rPr lang="iw-IL"/>
              <a:t>נוסיף פונקציית פתיחה שמדפיסה את ה-ASCII_ART ומס' הניחושים.</a:t>
            </a:r>
            <a:endParaRPr/>
          </a:p>
          <a:p>
            <a:pPr marL="228600" lvl="0" indent="-228600" algn="r" rtl="1">
              <a:spcBef>
                <a:spcPts val="0"/>
              </a:spcBef>
              <a:spcAft>
                <a:spcPts val="0"/>
              </a:spcAft>
              <a:buClr>
                <a:schemeClr val="dk1"/>
              </a:buClr>
              <a:buSzPts val="1200"/>
              <a:buFont typeface="Calibri"/>
              <a:buAutoNum type="arabicPeriod"/>
            </a:pPr>
            <a:r>
              <a:rPr lang="iw-IL"/>
              <a:t>נגדיר את המילון מחוץ ל-main.</a:t>
            </a:r>
            <a:endParaRPr/>
          </a:p>
        </p:txBody>
      </p:sp>
      <p:sp>
        <p:nvSpPr>
          <p:cNvPr id="318" name="Google Shape;31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11</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1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אם התנאי ב-try_update_letter_guessed נראה מוכר, זה בגלל שכבר כתבנו אותו ב-check_valid_input... כפל קוד!!!</a:t>
            </a:r>
            <a:endParaRPr/>
          </a:p>
        </p:txBody>
      </p:sp>
      <p:sp>
        <p:nvSpPr>
          <p:cNvPr id="331" name="Google Shape;33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12</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13</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1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מה נתקן?</a:t>
            </a:r>
            <a:endParaRPr/>
          </a:p>
          <a:p>
            <a:pPr marL="228600" lvl="0" indent="-228600" algn="r" rtl="1">
              <a:spcBef>
                <a:spcPts val="0"/>
              </a:spcBef>
              <a:spcAft>
                <a:spcPts val="0"/>
              </a:spcAft>
              <a:buClr>
                <a:schemeClr val="dk1"/>
              </a:buClr>
              <a:buSzPts val="1200"/>
              <a:buFont typeface="Calibri"/>
              <a:buAutoNum type="arabicPeriod"/>
            </a:pPr>
            <a:r>
              <a:rPr lang="iw-IL"/>
              <a:t>חסר הסבר מה עושה הפונקציה.</a:t>
            </a:r>
            <a:endParaRPr/>
          </a:p>
          <a:p>
            <a:pPr marL="228600" lvl="0" indent="-228600" algn="r" rtl="1">
              <a:spcBef>
                <a:spcPts val="0"/>
              </a:spcBef>
              <a:spcAft>
                <a:spcPts val="0"/>
              </a:spcAft>
              <a:buClr>
                <a:schemeClr val="dk1"/>
              </a:buClr>
              <a:buSzPts val="1200"/>
              <a:buFont typeface="Calibri"/>
              <a:buAutoNum type="arabicPeriod"/>
            </a:pPr>
            <a:r>
              <a:rPr lang="iw-IL"/>
              <a:t>"קלט מהמשתמש" הוא לא תיעוד אינפורמטיבי. אפילו אם אנחנו יודעים שמדובר במחרוזת, אין לנו מושג מה היא מייצגת (שם פרטי? צבע אהוב? מתכון לעוגת תפוחים? ניחוש של המשתמש?)</a:t>
            </a:r>
            <a:endParaRPr/>
          </a:p>
          <a:p>
            <a:pPr marL="228600" lvl="0" indent="-228600" algn="r" rtl="1">
              <a:spcBef>
                <a:spcPts val="0"/>
              </a:spcBef>
              <a:spcAft>
                <a:spcPts val="0"/>
              </a:spcAft>
              <a:buClr>
                <a:schemeClr val="dk1"/>
              </a:buClr>
              <a:buSzPts val="1200"/>
              <a:buFont typeface="Calibri"/>
              <a:buAutoNum type="arabicPeriod"/>
            </a:pPr>
            <a:r>
              <a:rPr lang="iw-IL"/>
              <a:t>תיעוד מוגזם בגוף הקוד: תיעוד של קוד טריוויאלי (תיאור הבדיקה והערכים המוחזרים) ותיאור של פונקציות ספריה (מי שכתב אותן היה צריך לתעד אותן! זה לא תפקידנו!).</a:t>
            </a:r>
            <a:endParaRPr/>
          </a:p>
        </p:txBody>
      </p:sp>
      <p:sp>
        <p:nvSpPr>
          <p:cNvPr id="350" name="Google Shape;350;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14</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בפונקציה הזו אין צורך בתיעוד פנימי.</a:t>
            </a:r>
            <a:endParaRPr/>
          </a:p>
        </p:txBody>
      </p:sp>
      <p:sp>
        <p:nvSpPr>
          <p:cNvPr id="366" name="Google Shape;36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15</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16</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384" name="Google Shape;38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1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392" name="Google Shape;392;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19: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414" name="Google Shape;41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w-IL"/>
              <a:t> Website vector created by stories - www.freepik.com</a:t>
            </a:r>
            <a:endParaRPr/>
          </a:p>
        </p:txBody>
      </p:sp>
      <p:sp>
        <p:nvSpPr>
          <p:cNvPr id="193" name="Google Shape;1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2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לא צריך להבין מה כל הדברים האלה אומרים! אלו פשוט 3 כלים שונים למטרות שונות, ונכיר אותם בהמשך.. בסוף הקורס כבר תדעו טוב מאוד מה כל אחד אומר :)</a:t>
            </a:r>
            <a:endParaRPr/>
          </a:p>
        </p:txBody>
      </p:sp>
      <p:sp>
        <p:nvSpPr>
          <p:cNvPr id="423" name="Google Shape;42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2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Clr>
                <a:schemeClr val="dk1"/>
              </a:buClr>
              <a:buSzPts val="1400"/>
              <a:buFont typeface="Calibri"/>
              <a:buNone/>
            </a:pPr>
            <a:r>
              <a:rPr lang="iw-IL" sz="1400"/>
              <a:t>הציון בקורס נקבע על ידי הפרוייקט שתגישו. במקום להגיש אותו ולקבל ציון, אתם תגישו אותו ותבואו לשיחה עליו שנקראת "הגנה". בשיחה ישאלו אתכם שאלות על הפרוייקט (שאם כתבתם אותו בעצמכם לא תהיה לכם בעיה לענות עליהן). בסמסטר זה אין מבחן תיאורטי על מושגים.</a:t>
            </a:r>
            <a:endParaRPr/>
          </a:p>
        </p:txBody>
      </p:sp>
      <p:sp>
        <p:nvSpPr>
          <p:cNvPr id="441" name="Google Shape;44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p2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למרות שהוא פרוטוקול ישן ומאוד פשוט, HTTP נמצא עד היום בשימוש נרחב, לא רק של אתרי אינטרנט אלא גם של אפליקציות רבות.</a:t>
            </a:r>
            <a:endParaRPr/>
          </a:p>
        </p:txBody>
      </p:sp>
      <p:sp>
        <p:nvSpPr>
          <p:cNvPr id="486" name="Google Shape;48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p2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בבקשת GET יש את השורה הראשונה המזהה את סוג הבקשה (GET), את העמוד המבוקש ואת גרסת הפרוטוקול.</a:t>
            </a:r>
            <a:endParaRPr/>
          </a:p>
          <a:p>
            <a:pPr marL="0" lvl="0" indent="0" algn="r" rtl="1">
              <a:spcBef>
                <a:spcPts val="0"/>
              </a:spcBef>
              <a:spcAft>
                <a:spcPts val="0"/>
              </a:spcAft>
              <a:buNone/>
            </a:pPr>
            <a:r>
              <a:rPr lang="iw-IL"/>
              <a:t>לאחר מכן יש הדרים. זכרו שהפרוטוקול גמיש, כלומר להודעה אין גודל אחד ואפשר לשים איזה הדרים שרוצים.</a:t>
            </a:r>
            <a:endParaRPr/>
          </a:p>
          <a:p>
            <a:pPr marL="0" lvl="0" indent="0" algn="r" rtl="1">
              <a:spcBef>
                <a:spcPts val="0"/>
              </a:spcBef>
              <a:spcAft>
                <a:spcPts val="0"/>
              </a:spcAft>
              <a:buNone/>
            </a:pPr>
            <a:endParaRPr/>
          </a:p>
          <a:p>
            <a:pPr marL="0" lvl="0" indent="0" algn="r" rtl="1">
              <a:spcBef>
                <a:spcPts val="0"/>
              </a:spcBef>
              <a:spcAft>
                <a:spcPts val="0"/>
              </a:spcAft>
              <a:buNone/>
            </a:pPr>
            <a:r>
              <a:rPr lang="iw-IL" b="1"/>
              <a:t>למה יש שורה ריקה למטה?</a:t>
            </a:r>
            <a:endParaRPr/>
          </a:p>
          <a:p>
            <a:pPr marL="0" lvl="0" indent="0" algn="r" rtl="1">
              <a:spcBef>
                <a:spcPts val="0"/>
              </a:spcBef>
              <a:spcAft>
                <a:spcPts val="0"/>
              </a:spcAft>
              <a:buNone/>
            </a:pPr>
            <a:r>
              <a:rPr lang="iw-IL" b="0"/>
              <a:t>כי המזהה של סיום ההודעה הוא שתי ירידות שורה ברצף (כלומר שורה ריקה).</a:t>
            </a:r>
            <a:endParaRPr/>
          </a:p>
        </p:txBody>
      </p:sp>
      <p:sp>
        <p:nvSpPr>
          <p:cNvPr id="495" name="Google Shape;49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2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תגובת 200 בגדול  אומרת "הכל בסדר, הנה העמוד שביקשת"</a:t>
            </a:r>
            <a:endParaRPr/>
          </a:p>
          <a:p>
            <a:pPr marL="0" lvl="0" indent="0" algn="r" rtl="1">
              <a:spcBef>
                <a:spcPts val="0"/>
              </a:spcBef>
              <a:spcAft>
                <a:spcPts val="0"/>
              </a:spcAft>
              <a:buNone/>
            </a:pPr>
            <a:r>
              <a:rPr lang="iw-IL" b="1"/>
              <a:t>שימו לב</a:t>
            </a:r>
            <a:r>
              <a:rPr lang="iw-IL" b="0"/>
              <a:t>, שפה בניגוד לבקשת GET יש לנו גם חלק של DATA שמגיע אחרי השורה הריקה. גם הוא יסתיים בשורה ריקה (שתי ירידות שורה ברצף).</a:t>
            </a:r>
            <a:endParaRPr b="1"/>
          </a:p>
        </p:txBody>
      </p:sp>
      <p:sp>
        <p:nvSpPr>
          <p:cNvPr id="508" name="Google Shape;50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2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שימו לב שבבקשת ה-GET כאן יש פרמטרים מסוג אחר, פרמטרי GET שבעצם נכנסים לכתובת. למשל כשאנחנו עושים חיפוש בגוגל זה מה שקורה.</a:t>
            </a:r>
            <a:endParaRPr/>
          </a:p>
          <a:p>
            <a:pPr marL="0" lvl="0" indent="0" algn="r" rtl="1">
              <a:spcBef>
                <a:spcPts val="0"/>
              </a:spcBef>
              <a:spcAft>
                <a:spcPts val="0"/>
              </a:spcAft>
              <a:buNone/>
            </a:pPr>
            <a:r>
              <a:rPr lang="iw-IL"/>
              <a:t>לעומת זאת, בבקשת ה-POST אין פרמטרי GET (במקרה הזה, יכולים להיות בעקרון), ופרמטרי הפוסט מועברים אחרי ההדרים. הם לא מופיעים במקום הנראה לעין בדפדפן.</a:t>
            </a:r>
            <a:endParaRPr/>
          </a:p>
        </p:txBody>
      </p:sp>
      <p:sp>
        <p:nvSpPr>
          <p:cNvPr id="524" name="Google Shape;52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26: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2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b="1"/>
              <a:t>[לא להתעכב עם החניכים!]</a:t>
            </a:r>
            <a:endParaRPr/>
          </a:p>
          <a:p>
            <a:pPr marL="0" lvl="0" indent="0" algn="r" rtl="1">
              <a:spcBef>
                <a:spcPts val="0"/>
              </a:spcBef>
              <a:spcAft>
                <a:spcPts val="0"/>
              </a:spcAft>
              <a:buNone/>
            </a:pPr>
            <a:r>
              <a:rPr lang="iw-IL" b="0"/>
              <a:t>אם היינו משתמשים בסוקטים היינו צריכים לכתוב את כל הודעות ה-HTTP עם ההדרים בעצמנו. למזלנו, יש ספריות שעושות את זה בשבלינו.</a:t>
            </a:r>
            <a:endParaRPr/>
          </a:p>
          <a:p>
            <a:pPr marL="0" lvl="0" indent="0" algn="r" rtl="1">
              <a:spcBef>
                <a:spcPts val="0"/>
              </a:spcBef>
              <a:spcAft>
                <a:spcPts val="0"/>
              </a:spcAft>
              <a:buNone/>
            </a:pPr>
            <a:r>
              <a:rPr lang="iw-IL"/>
              <a:t>לא לדבר על הקוד בכלל, רק חשוב להראות שזה הרבה יותר מסורבל ממה שנראה בשקופיות הבאות.</a:t>
            </a:r>
            <a:endParaRPr/>
          </a:p>
        </p:txBody>
      </p:sp>
      <p:sp>
        <p:nvSpPr>
          <p:cNvPr id="558" name="Google Shape;55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8" name="Google Shape;568;p2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b="0"/>
              <a:t>שליחת בקשת GET  וקבלת תשובה</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import urllib.request</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URL = “http://www.google.com/about.html”</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 </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response = urllib.request.urlopen(URL)</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html = response.read()</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b="0">
              <a:solidFill>
                <a:srgbClr val="000000"/>
              </a:solidFill>
              <a:latin typeface="Courier New"/>
              <a:ea typeface="Courier New"/>
              <a:cs typeface="Courier New"/>
              <a:sym typeface="Courier New"/>
            </a:endParaRPr>
          </a:p>
          <a:p>
            <a:pPr marL="0" lvl="0" indent="0" algn="r" rtl="1">
              <a:spcBef>
                <a:spcPts val="0"/>
              </a:spcBef>
              <a:spcAft>
                <a:spcPts val="0"/>
              </a:spcAft>
              <a:buNone/>
            </a:pPr>
            <a:r>
              <a:rPr lang="iw-IL" sz="1200" b="0">
                <a:solidFill>
                  <a:srgbClr val="000000"/>
                </a:solidFill>
                <a:latin typeface="Courier New"/>
                <a:ea typeface="Courier New"/>
                <a:cs typeface="Courier New"/>
                <a:sym typeface="Courier New"/>
              </a:rPr>
              <a:t>שליחת בקשת  POST עם פרמטרים</a:t>
            </a:r>
            <a:endParaRPr/>
          </a:p>
          <a:p>
            <a:pPr marL="0" lvl="0" indent="0" algn="r" rtl="1">
              <a:spcBef>
                <a:spcPts val="0"/>
              </a:spcBef>
              <a:spcAft>
                <a:spcPts val="0"/>
              </a:spcAft>
              <a:buNone/>
            </a:pPr>
            <a:endParaRPr sz="1200"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import urllib</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import urllib.parse</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import urllib.request</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URL = “http://www.google.com/about.html”</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data = urllib.parse.urlencode({'name' : 'joe',</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                               'age'  : '10'})</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binary_data  = data.encode(‘utf-8’)</a:t>
            </a:r>
            <a:endParaRPr sz="105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req = urllib.request.Request(URL, binary_data)</a:t>
            </a:r>
            <a:endParaRPr/>
          </a:p>
          <a:p>
            <a:pPr marL="0" lvl="0" indent="0" algn="l" rtl="0">
              <a:spcBef>
                <a:spcPts val="0"/>
              </a:spcBef>
              <a:spcAft>
                <a:spcPts val="0"/>
              </a:spcAft>
              <a:buNone/>
            </a:pPr>
            <a:r>
              <a:rPr lang="iw-IL" sz="1200" b="1">
                <a:solidFill>
                  <a:srgbClr val="000000"/>
                </a:solidFill>
                <a:latin typeface="Courier New"/>
                <a:ea typeface="Courier New"/>
                <a:cs typeface="Courier New"/>
                <a:sym typeface="Courier New"/>
              </a:rPr>
              <a:t>response = urllib.request.urlopen(req)</a:t>
            </a:r>
            <a:br>
              <a:rPr lang="iw-IL" sz="1200" b="1">
                <a:solidFill>
                  <a:srgbClr val="000000"/>
                </a:solidFill>
                <a:latin typeface="Courier New"/>
                <a:ea typeface="Courier New"/>
                <a:cs typeface="Courier New"/>
                <a:sym typeface="Courier New"/>
              </a:rPr>
            </a:br>
            <a:r>
              <a:rPr lang="iw-IL" sz="1200" b="1">
                <a:solidFill>
                  <a:srgbClr val="000000"/>
                </a:solidFill>
                <a:latin typeface="Courier New"/>
                <a:ea typeface="Courier New"/>
                <a:cs typeface="Courier New"/>
                <a:sym typeface="Courier New"/>
              </a:rPr>
              <a:t>html = response.read()</a:t>
            </a:r>
            <a:endParaRPr/>
          </a:p>
          <a:p>
            <a:pPr marL="0" lvl="0" indent="0" algn="r" rtl="1">
              <a:spcBef>
                <a:spcPts val="0"/>
              </a:spcBef>
              <a:spcAft>
                <a:spcPts val="0"/>
              </a:spcAft>
              <a:buNone/>
            </a:pPr>
            <a:endParaRPr sz="1200" b="0">
              <a:solidFill>
                <a:srgbClr val="000000"/>
              </a:solidFill>
              <a:latin typeface="Courier New"/>
              <a:ea typeface="Courier New"/>
              <a:cs typeface="Courier New"/>
              <a:sym typeface="Courier New"/>
            </a:endParaRPr>
          </a:p>
          <a:p>
            <a:pPr marL="0" lvl="0" indent="0" algn="r" rtl="1">
              <a:spcBef>
                <a:spcPts val="0"/>
              </a:spcBef>
              <a:spcAft>
                <a:spcPts val="0"/>
              </a:spcAft>
              <a:buNone/>
            </a:pPr>
            <a:endParaRPr/>
          </a:p>
          <a:p>
            <a:pPr marL="0" lvl="0" indent="0" algn="r" rtl="1">
              <a:spcBef>
                <a:spcPts val="0"/>
              </a:spcBef>
              <a:spcAft>
                <a:spcPts val="0"/>
              </a:spcAft>
              <a:buNone/>
            </a:pPr>
            <a:r>
              <a:rPr lang="iw-IL"/>
              <a:t>שימו לב שמה שחוזר לי מ-read הוא סטרינג בינארי (טיפוס bytes). אם אני רוצה לעבוד איתו כמו סטרינג רגיל אני צריך להמיר אותו בעזרת decode.</a:t>
            </a:r>
            <a:endParaRPr/>
          </a:p>
          <a:p>
            <a:pPr marL="0" lvl="0" indent="0" algn="l" rtl="0">
              <a:spcBef>
                <a:spcPts val="0"/>
              </a:spcBef>
              <a:spcAft>
                <a:spcPts val="0"/>
              </a:spcAft>
              <a:buNone/>
            </a:pPr>
            <a:r>
              <a:rPr lang="iw-IL" b="1"/>
              <a:t>resonse = urllib.request.urlopen(URL)</a:t>
            </a:r>
            <a:endParaRPr/>
          </a:p>
          <a:p>
            <a:pPr marL="0" lvl="0" indent="0" algn="l" rtl="0">
              <a:spcBef>
                <a:spcPts val="0"/>
              </a:spcBef>
              <a:spcAft>
                <a:spcPts val="0"/>
              </a:spcAft>
              <a:buNone/>
            </a:pPr>
            <a:r>
              <a:rPr lang="iw-IL" b="1"/>
              <a:t>charset = </a:t>
            </a:r>
            <a:r>
              <a:rPr lang="iw-IL" sz="1200" b="1">
                <a:solidFill>
                  <a:schemeClr val="dk1"/>
                </a:solidFill>
                <a:latin typeface="Calibri"/>
                <a:ea typeface="Calibri"/>
                <a:cs typeface="Calibri"/>
                <a:sym typeface="Calibri"/>
              </a:rPr>
              <a:t>response.info().get_content_charset()</a:t>
            </a:r>
            <a:endParaRPr/>
          </a:p>
          <a:p>
            <a:pPr marL="0" marR="0" lvl="0" indent="0" algn="l" rtl="0">
              <a:lnSpc>
                <a:spcPct val="100000"/>
              </a:lnSpc>
              <a:spcBef>
                <a:spcPts val="0"/>
              </a:spcBef>
              <a:spcAft>
                <a:spcPts val="0"/>
              </a:spcAft>
              <a:buClr>
                <a:schemeClr val="dk1"/>
              </a:buClr>
              <a:buSzPts val="1200"/>
              <a:buFont typeface="Calibri"/>
              <a:buNone/>
            </a:pPr>
            <a:r>
              <a:rPr lang="iw-IL" b="1"/>
              <a:t>binarydata = resonse.read()</a:t>
            </a:r>
            <a:endParaRPr/>
          </a:p>
          <a:p>
            <a:pPr marL="0" lvl="0" indent="0" algn="l" rtl="0">
              <a:spcBef>
                <a:spcPts val="0"/>
              </a:spcBef>
              <a:spcAft>
                <a:spcPts val="0"/>
              </a:spcAft>
              <a:buNone/>
            </a:pPr>
            <a:r>
              <a:rPr lang="iw-IL" b="1"/>
              <a:t>html = binarydata.decode(charset)</a:t>
            </a:r>
            <a:endParaRPr b="1"/>
          </a:p>
        </p:txBody>
      </p:sp>
      <p:sp>
        <p:nvSpPr>
          <p:cNvPr id="569" name="Google Shape;5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p29: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Pip הוא כלי שהגיע לכם עם התקנת פיתון 3, והוא מאפשר התקנה מהירה של כל חבילה מאגר החבילות הענקי של פייתון. </a:t>
            </a:r>
            <a:endParaRPr/>
          </a:p>
        </p:txBody>
      </p:sp>
      <p:sp>
        <p:nvSpPr>
          <p:cNvPr id="577" name="Google Shape;577;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25" name="Google Shape;22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3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586" name="Google Shape;58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3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595" name="Google Shape;59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p3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605" name="Google Shape;60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2" name="Google Shape;612;p3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613" name="Google Shape;613;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3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622" name="Google Shape;62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3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631" name="Google Shape;631;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3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לקריאה נוספת</a:t>
            </a:r>
            <a:endParaRPr/>
          </a:p>
          <a:p>
            <a:pPr marL="0" lvl="0" indent="0" algn="r" rtl="1">
              <a:spcBef>
                <a:spcPts val="0"/>
              </a:spcBef>
              <a:spcAft>
                <a:spcPts val="0"/>
              </a:spcAft>
              <a:buNone/>
            </a:pPr>
            <a:r>
              <a:rPr lang="iw-IL"/>
              <a:t>https://www.safaribooksonline.com/library/view/python-cookbook-3rd/9781449357337/ch06s02.html</a:t>
            </a:r>
            <a:endParaRPr/>
          </a:p>
        </p:txBody>
      </p:sp>
      <p:sp>
        <p:nvSpPr>
          <p:cNvPr id="640" name="Google Shape;64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8" name="Google Shape;648;p3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649" name="Google Shape;649;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0" name="Google Shape;670;p3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iw-IL"/>
              <a:t>[</a:t>
            </a:r>
            <a:r>
              <a:rPr lang="iw-IL" b="1"/>
              <a:t>הוראות מדריך –</a:t>
            </a:r>
            <a:endParaRPr/>
          </a:p>
          <a:p>
            <a:pPr marL="228600" lvl="0" indent="-228600" algn="r" rtl="1">
              <a:spcBef>
                <a:spcPts val="0"/>
              </a:spcBef>
              <a:spcAft>
                <a:spcPts val="0"/>
              </a:spcAft>
              <a:buClr>
                <a:schemeClr val="dk1"/>
              </a:buClr>
              <a:buSzPts val="1200"/>
              <a:buFont typeface="Calibri"/>
              <a:buAutoNum type="arabicPeriod"/>
            </a:pPr>
            <a:r>
              <a:rPr lang="iw-IL"/>
              <a:t>אורך הפעילות – 10-15 דק'.</a:t>
            </a:r>
            <a:endParaRPr/>
          </a:p>
          <a:p>
            <a:pPr marL="228600" lvl="0" indent="-228600" algn="r" rtl="1">
              <a:spcBef>
                <a:spcPts val="0"/>
              </a:spcBef>
              <a:spcAft>
                <a:spcPts val="0"/>
              </a:spcAft>
              <a:buClr>
                <a:schemeClr val="dk1"/>
              </a:buClr>
              <a:buSzPts val="1200"/>
              <a:buFont typeface="Calibri"/>
              <a:buAutoNum type="arabicPeriod"/>
            </a:pPr>
            <a:r>
              <a:rPr lang="iw-IL"/>
              <a:t>כדאי לאפשר את הציור בזום, יש לאפשר למשתתפים לשתף מסך בהכדרות האבטחה (Security -&gt; Allow participants to share screen).</a:t>
            </a:r>
            <a:endParaRPr/>
          </a:p>
          <a:p>
            <a:pPr marL="228600" lvl="0" indent="-228600" algn="r" rtl="1">
              <a:spcBef>
                <a:spcPts val="0"/>
              </a:spcBef>
              <a:spcAft>
                <a:spcPts val="0"/>
              </a:spcAft>
              <a:buClr>
                <a:schemeClr val="dk1"/>
              </a:buClr>
              <a:buSzPts val="1200"/>
              <a:buFont typeface="Calibri"/>
              <a:buAutoNum type="arabicPeriod"/>
            </a:pPr>
            <a:r>
              <a:rPr lang="iw-IL"/>
              <a:t>מי שרוצה להתחיל לוח (הצייר) צריך ללחוץ אצלו על  Share screen -&gt; Whiteboard בזום.</a:t>
            </a:r>
            <a:endParaRPr/>
          </a:p>
          <a:p>
            <a:pPr marL="228600" lvl="0" indent="-228600" algn="r" rtl="1">
              <a:spcBef>
                <a:spcPts val="0"/>
              </a:spcBef>
              <a:spcAft>
                <a:spcPts val="0"/>
              </a:spcAft>
              <a:buClr>
                <a:schemeClr val="dk1"/>
              </a:buClr>
              <a:buSzPts val="1200"/>
              <a:buFont typeface="Calibri"/>
              <a:buAutoNum type="arabicPeriod"/>
            </a:pPr>
            <a:r>
              <a:rPr lang="iw-IL"/>
              <a:t>אם יש עם זה בעיה, אפשר להתחיל בעצמכם לוח ולתת אפשורת למשתתפים לצייר עליו באמצעות לחיצה על 3 הנקודות ... בתפריט הציור ואז : </a:t>
            </a:r>
            <a:r>
              <a:rPr lang="iw-IL" sz="1200" b="1" i="0">
                <a:solidFill>
                  <a:schemeClr val="dk1"/>
                </a:solidFill>
                <a:latin typeface="Calibri"/>
                <a:ea typeface="Calibri"/>
                <a:cs typeface="Calibri"/>
                <a:sym typeface="Calibri"/>
              </a:rPr>
              <a:t>Allow Participant to annotate</a:t>
            </a:r>
            <a:endParaRPr/>
          </a:p>
          <a:p>
            <a:pPr marL="228600" lvl="0" indent="-228600" algn="r" rtl="1">
              <a:spcBef>
                <a:spcPts val="0"/>
              </a:spcBef>
              <a:spcAft>
                <a:spcPts val="0"/>
              </a:spcAft>
              <a:buClr>
                <a:schemeClr val="dk1"/>
              </a:buClr>
              <a:buSzPts val="1200"/>
              <a:buFont typeface="Calibri"/>
              <a:buAutoNum type="arabicPeriod"/>
            </a:pPr>
            <a:r>
              <a:rPr lang="iw-IL" sz="1200" b="0" i="0">
                <a:solidFill>
                  <a:schemeClr val="dk1"/>
                </a:solidFill>
                <a:latin typeface="Calibri"/>
                <a:ea typeface="Calibri"/>
                <a:cs typeface="Calibri"/>
                <a:sym typeface="Calibri"/>
              </a:rPr>
              <a:t>את ההגדרה שולחים לצייר בצ'אט פרטי או ווטסאפ.</a:t>
            </a:r>
            <a:endParaRPr/>
          </a:p>
          <a:p>
            <a:pPr marL="228600" lvl="0" indent="-228600" algn="r" rtl="1">
              <a:spcBef>
                <a:spcPts val="0"/>
              </a:spcBef>
              <a:spcAft>
                <a:spcPts val="0"/>
              </a:spcAft>
              <a:buClr>
                <a:schemeClr val="dk1"/>
              </a:buClr>
              <a:buSzPts val="1200"/>
              <a:buFont typeface="Calibri"/>
              <a:buAutoNum type="arabicPeriod"/>
            </a:pPr>
            <a:r>
              <a:rPr lang="iw-IL" sz="1200" b="0" i="0">
                <a:solidFill>
                  <a:schemeClr val="dk1"/>
                </a:solidFill>
                <a:latin typeface="Calibri"/>
                <a:ea typeface="Calibri"/>
                <a:cs typeface="Calibri"/>
                <a:sym typeface="Calibri"/>
              </a:rPr>
              <a:t>אם מישהו מאוד קרוב להגדרה המדריך יכול לעזור ולהגיד להם שהם מתקרבים :)</a:t>
            </a:r>
            <a:endParaRPr/>
          </a:p>
          <a:p>
            <a:pPr marL="228600" lvl="0" indent="-228600" algn="r" rtl="1">
              <a:spcBef>
                <a:spcPts val="0"/>
              </a:spcBef>
              <a:spcAft>
                <a:spcPts val="0"/>
              </a:spcAft>
              <a:buClr>
                <a:schemeClr val="dk1"/>
              </a:buClr>
              <a:buSzPts val="1200"/>
              <a:buFont typeface="Calibri"/>
              <a:buAutoNum type="arabicPeriod"/>
            </a:pPr>
            <a:r>
              <a:rPr lang="iw-IL" sz="1200" b="0" i="0">
                <a:solidFill>
                  <a:schemeClr val="dk1"/>
                </a:solidFill>
                <a:latin typeface="Calibri"/>
                <a:ea typeface="Calibri"/>
                <a:cs typeface="Calibri"/>
                <a:sym typeface="Calibri"/>
              </a:rPr>
              <a:t>אפשר לשחק כמה סיבובים שרוצים, עד 15 דק' מקס.  </a:t>
            </a:r>
            <a:endParaRPr/>
          </a:p>
          <a:p>
            <a:pPr marL="228600" lvl="0" indent="-152400" algn="r" rtl="1">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r" rtl="1">
              <a:spcBef>
                <a:spcPts val="0"/>
              </a:spcBef>
              <a:spcAft>
                <a:spcPts val="0"/>
              </a:spcAft>
              <a:buClr>
                <a:schemeClr val="dk1"/>
              </a:buClr>
              <a:buSzPts val="1200"/>
              <a:buFont typeface="Calibri"/>
              <a:buNone/>
            </a:pPr>
            <a:r>
              <a:rPr lang="iw-IL" sz="1200" b="0" i="0">
                <a:solidFill>
                  <a:schemeClr val="dk1"/>
                </a:solidFill>
                <a:latin typeface="Calibri"/>
                <a:ea typeface="Calibri"/>
                <a:cs typeface="Calibri"/>
                <a:sym typeface="Calibri"/>
              </a:rPr>
              <a:t>הצעות להגדרות:</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מערכת הבדיקות</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דד ליין ביום ראשון</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מגשימים</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פיתון זה יותר טוב מסי.</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מודל השכבות.</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0rphan.</a:t>
            </a:r>
            <a:endParaRPr/>
          </a:p>
          <a:p>
            <a:pPr marL="171450" lvl="0" indent="-171450" algn="r" rtl="1">
              <a:spcBef>
                <a:spcPts val="0"/>
              </a:spcBef>
              <a:spcAft>
                <a:spcPts val="0"/>
              </a:spcAft>
              <a:buClr>
                <a:schemeClr val="dk1"/>
              </a:buClr>
              <a:buSzPts val="1200"/>
              <a:buFont typeface="Arial"/>
              <a:buChar char="•"/>
            </a:pPr>
            <a:r>
              <a:rPr lang="iw-IL" sz="1200" b="0" i="0">
                <a:solidFill>
                  <a:schemeClr val="dk1"/>
                </a:solidFill>
                <a:latin typeface="Calibri"/>
                <a:ea typeface="Calibri"/>
                <a:cs typeface="Calibri"/>
                <a:sym typeface="Calibri"/>
              </a:rPr>
              <a:t>[השם של המדריך/ה]. </a:t>
            </a:r>
            <a:endParaRPr/>
          </a:p>
          <a:p>
            <a:pPr marL="0" lvl="0" indent="0" algn="r" rtl="1">
              <a:spcBef>
                <a:spcPts val="0"/>
              </a:spcBef>
              <a:spcAft>
                <a:spcPts val="0"/>
              </a:spcAft>
              <a:buClr>
                <a:schemeClr val="dk1"/>
              </a:buClr>
              <a:buSzPts val="1200"/>
              <a:buFont typeface="Arial"/>
              <a:buNone/>
            </a:pPr>
            <a:endParaRPr sz="1200" b="0" i="0">
              <a:solidFill>
                <a:schemeClr val="dk1"/>
              </a:solidFill>
              <a:latin typeface="Calibri"/>
              <a:ea typeface="Calibri"/>
              <a:cs typeface="Calibri"/>
              <a:sym typeface="Calibri"/>
            </a:endParaRPr>
          </a:p>
          <a:p>
            <a:pPr marL="0" lvl="0" indent="0" algn="r" rtl="1">
              <a:spcBef>
                <a:spcPts val="0"/>
              </a:spcBef>
              <a:spcAft>
                <a:spcPts val="0"/>
              </a:spcAft>
              <a:buClr>
                <a:schemeClr val="dk1"/>
              </a:buClr>
              <a:buSzPts val="1200"/>
              <a:buFont typeface="Arial"/>
              <a:buNone/>
            </a:pPr>
            <a:r>
              <a:rPr lang="iw-IL" sz="1200" b="0" i="0">
                <a:solidFill>
                  <a:schemeClr val="dk1"/>
                </a:solidFill>
                <a:latin typeface="Calibri"/>
                <a:ea typeface="Calibri"/>
                <a:cs typeface="Calibri"/>
                <a:sym typeface="Calibri"/>
              </a:rPr>
              <a:t>]</a:t>
            </a:r>
            <a:endParaRPr/>
          </a:p>
          <a:p>
            <a:pPr marL="171450" lvl="0" indent="-95250" algn="r" rtl="1">
              <a:spcBef>
                <a:spcPts val="0"/>
              </a:spcBef>
              <a:spcAft>
                <a:spcPts val="0"/>
              </a:spcAft>
              <a:buClr>
                <a:schemeClr val="dk1"/>
              </a:buClr>
              <a:buSzPts val="1200"/>
              <a:buFont typeface="Arial"/>
              <a:buNone/>
            </a:pPr>
            <a:endParaRPr sz="1200" b="0" i="0">
              <a:solidFill>
                <a:schemeClr val="dk1"/>
              </a:solidFill>
              <a:latin typeface="Calibri"/>
              <a:ea typeface="Calibri"/>
              <a:cs typeface="Calibri"/>
              <a:sym typeface="Calibri"/>
            </a:endParaRPr>
          </a:p>
          <a:p>
            <a:pPr marL="0" lvl="0" indent="0" algn="r" rtl="1">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r" rtl="1">
              <a:spcBef>
                <a:spcPts val="0"/>
              </a:spcBef>
              <a:spcAft>
                <a:spcPts val="0"/>
              </a:spcAft>
              <a:buClr>
                <a:schemeClr val="dk1"/>
              </a:buClr>
              <a:buSzPts val="1200"/>
              <a:buFont typeface="Calibri"/>
              <a:buNone/>
            </a:pPr>
            <a:endParaRPr b="0"/>
          </a:p>
          <a:p>
            <a:pPr marL="0" lvl="0" indent="0" algn="r" rtl="1">
              <a:spcBef>
                <a:spcPts val="0"/>
              </a:spcBef>
              <a:spcAft>
                <a:spcPts val="0"/>
              </a:spcAft>
              <a:buNone/>
            </a:pPr>
            <a:endParaRPr/>
          </a:p>
        </p:txBody>
      </p:sp>
      <p:sp>
        <p:nvSpPr>
          <p:cNvPr id="671" name="Google Shape;671;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p39: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sz="1200" b="0" i="0" u="none" strike="noStrike">
                <a:solidFill>
                  <a:schemeClr val="dk1"/>
                </a:solidFill>
                <a:latin typeface="Calibri"/>
                <a:ea typeface="Calibri"/>
                <a:cs typeface="Calibri"/>
                <a:sym typeface="Calibri"/>
              </a:rPr>
              <a:t>בשיעור הקודם דיברנו על פרשת VDoS ולמדנו שעבירות סייבר הן לא משהו שרק עבריינים חסרי מצפון עושים. היום ננסה להבין למה זה קורה: מה ההבדל בין לעשות דברים באופן פיזי לבין לעשות אותם דרך מחשב ורשת.</a:t>
            </a:r>
            <a:endParaRPr b="0"/>
          </a:p>
          <a:p>
            <a:pPr marL="0" lvl="0" indent="0" algn="r" rtl="0">
              <a:spcBef>
                <a:spcPts val="0"/>
              </a:spcBef>
              <a:spcAft>
                <a:spcPts val="0"/>
              </a:spcAft>
              <a:buNone/>
            </a:pPr>
            <a:br>
              <a:rPr lang="iw-IL"/>
            </a:br>
            <a:endParaRPr/>
          </a:p>
        </p:txBody>
      </p:sp>
      <p:sp>
        <p:nvSpPr>
          <p:cNvPr id="690" name="Google Shape;690;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1">
              <a:lnSpc>
                <a:spcPct val="100000"/>
              </a:lnSpc>
              <a:spcBef>
                <a:spcPts val="0"/>
              </a:spcBef>
              <a:spcAft>
                <a:spcPts val="0"/>
              </a:spcAft>
              <a:buClr>
                <a:srgbClr val="000000"/>
              </a:buClr>
              <a:buSzPts val="1200"/>
              <a:buFont typeface="Calibri"/>
              <a:buNone/>
            </a:pPr>
            <a:fld id="{00000000-1234-1234-1234-123412341234}" type="slidenum">
              <a:rPr lang="iw-IL" sz="1200" b="0" i="0" u="none" strike="noStrike" cap="none">
                <a:solidFill>
                  <a:srgbClr val="000000"/>
                </a:solidFill>
                <a:latin typeface="Calibri"/>
                <a:ea typeface="Calibri"/>
                <a:cs typeface="Calibri"/>
                <a:sym typeface="Calibri"/>
              </a:rPr>
              <a:t>39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W;</a:t>
            </a: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4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698" name="Google Shape;698;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4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dirty="0"/>
          </a:p>
        </p:txBody>
      </p:sp>
      <p:sp>
        <p:nvSpPr>
          <p:cNvPr id="707" name="Google Shape;70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5" name="Google Shape;715;p4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716" name="Google Shape;716;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בתוך הלולאה אנחנו רואים שיש התייחסות הנפרדת למקרה בו אנחנו נמצאים בתו האחרון של המילה.</a:t>
            </a:r>
            <a:endParaRPr/>
          </a:p>
          <a:p>
            <a:pPr marL="0" lvl="0" indent="0" algn="r" rtl="1">
              <a:spcBef>
                <a:spcPts val="0"/>
              </a:spcBef>
              <a:spcAft>
                <a:spcPts val="0"/>
              </a:spcAft>
              <a:buNone/>
            </a:pPr>
            <a:r>
              <a:rPr lang="iw-IL"/>
              <a:t>זהנובע מכך שאחרי כל אות במחרוזת צריך לשים רווח, ואילו בסוף המילה - לא. </a:t>
            </a:r>
            <a:endParaRPr/>
          </a:p>
          <a:p>
            <a:pPr marL="0" lvl="0" indent="0" algn="r" rtl="1">
              <a:spcBef>
                <a:spcPts val="0"/>
              </a:spcBef>
              <a:spcAft>
                <a:spcPts val="0"/>
              </a:spcAft>
              <a:buNone/>
            </a:pPr>
            <a:r>
              <a:rPr lang="iw-IL" b="1"/>
              <a:t>הבעיה – </a:t>
            </a:r>
            <a:r>
              <a:rPr lang="iw-IL" b="0"/>
              <a:t>זה גורם </a:t>
            </a:r>
            <a:r>
              <a:rPr lang="iw-IL" b="1"/>
              <a:t>לשכפול קוד</a:t>
            </a:r>
            <a:r>
              <a:rPr lang="iw-IL" b="0"/>
              <a:t>, וזה משהו שאנחנו מאוד מאוד צריכים להיזהר ממנו. אם אנחנו רואים קטעי קוד דומים / זהים, זה בד"כ סימן שעשינו משהו בצורה לא חכמה.</a:t>
            </a:r>
            <a:endParaRPr b="1"/>
          </a:p>
          <a:p>
            <a:pPr marL="0" lvl="0" indent="0" algn="r" rtl="1">
              <a:spcBef>
                <a:spcPts val="0"/>
              </a:spcBef>
              <a:spcAft>
                <a:spcPts val="0"/>
              </a:spcAft>
              <a:buNone/>
            </a:pPr>
            <a:endParaRPr/>
          </a:p>
          <a:p>
            <a:pPr marL="0" lvl="0" indent="0" algn="r" rtl="1">
              <a:spcBef>
                <a:spcPts val="0"/>
              </a:spcBef>
              <a:spcAft>
                <a:spcPts val="0"/>
              </a:spcAft>
              <a:buNone/>
            </a:pPr>
            <a:r>
              <a:rPr lang="iw-IL" b="1"/>
              <a:t>מה הפתרון?</a:t>
            </a:r>
            <a:endParaRPr/>
          </a:p>
        </p:txBody>
      </p:sp>
      <p:sp>
        <p:nvSpPr>
          <p:cNvPr id="267" name="Google Shape;26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6</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כיצד ניתן "להיפטר" מהמקרה הזה ועם זאת לשמור על נכונות הפלט? להתייחס אל האות האחרונה כאות "רגילה", לקבל באהבה את הרווח המיותר למחרוזת החדשה - אבל לחתוך אותו במעמד ההחזרה באמצעות slicing, כלומר להחזיר את המחרוזת בלי האות האחרונה שלה.</a:t>
            </a:r>
            <a:endParaRPr/>
          </a:p>
          <a:p>
            <a:pPr marL="0" lvl="0" indent="0" algn="r" rtl="1">
              <a:spcBef>
                <a:spcPts val="0"/>
              </a:spcBef>
              <a:spcAft>
                <a:spcPts val="0"/>
              </a:spcAft>
              <a:buNone/>
            </a:pPr>
            <a:r>
              <a:rPr lang="iw-IL" b="1"/>
              <a:t>שימו לב שזו שורה קלאסית שדורשת הערה, אחרת יהיה קשה לקורא להבין למה אני מחזיר בלי התו האחרון.</a:t>
            </a:r>
            <a:endParaRPr b="1"/>
          </a:p>
        </p:txBody>
      </p:sp>
      <p:sp>
        <p:nvSpPr>
          <p:cNvPr id="277" name="Google Shape;27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iw-IL"/>
              <a:t>אנחנו רגילים להשתמש בלולאות של C, אבל בפייתון הלולאות עובדות אחרת.</a:t>
            </a:r>
            <a:endParaRPr/>
          </a:p>
          <a:p>
            <a:pPr marL="0" lvl="0" indent="0" algn="r" rtl="1">
              <a:spcBef>
                <a:spcPts val="0"/>
              </a:spcBef>
              <a:spcAft>
                <a:spcPts val="0"/>
              </a:spcAft>
              <a:buNone/>
            </a:pPr>
            <a:r>
              <a:rPr lang="iw-IL"/>
              <a:t>בפייתון אנחנו "מקבלים במתנה" מעבר על כל האיברים ואין צורך לגשת אליהם בעצמנו. </a:t>
            </a:r>
            <a:endParaRPr/>
          </a:p>
          <a:p>
            <a:pPr marL="0" lvl="0" indent="0" algn="r" rtl="1">
              <a:spcBef>
                <a:spcPts val="0"/>
              </a:spcBef>
              <a:spcAft>
                <a:spcPts val="0"/>
              </a:spcAft>
              <a:buNone/>
            </a:pPr>
            <a:r>
              <a:rPr lang="iw-IL"/>
              <a:t>שימוש ב-range  הוא דרך טובה לרוץ על טווח מספרים, אך אם אנו עובדים עם מבנים איטרטיביים בהגדרתם - כגון מחרוזת או רשימה - אין צורך להגדיר שום תנאי/גבול/טווח.. ניתן לעבוד ישירות עם המבנה. </a:t>
            </a:r>
            <a:endParaRPr/>
          </a:p>
        </p:txBody>
      </p:sp>
      <p:sp>
        <p:nvSpPr>
          <p:cNvPr id="287" name="Google Shape;2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solidFill>
                  <a:srgbClr val="000000"/>
                </a:solidFill>
              </a:rPr>
              <a:t>8</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9: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pic>
        <p:nvPicPr>
          <p:cNvPr id="18" name="Google Shape;18;p44"/>
          <p:cNvPicPr preferRelativeResize="0"/>
          <p:nvPr/>
        </p:nvPicPr>
        <p:blipFill rotWithShape="1">
          <a:blip r:embed="rId2">
            <a:alphaModFix/>
          </a:blip>
          <a:srcRect/>
          <a:stretch/>
        </p:blipFill>
        <p:spPr>
          <a:xfrm flipH="1">
            <a:off x="0" y="4277048"/>
            <a:ext cx="12190476" cy="2580952"/>
          </a:xfrm>
          <a:prstGeom prst="rect">
            <a:avLst/>
          </a:prstGeom>
          <a:noFill/>
          <a:ln>
            <a:noFill/>
          </a:ln>
        </p:spPr>
      </p:pic>
      <p:sp>
        <p:nvSpPr>
          <p:cNvPr id="19" name="Google Shape;19;p44"/>
          <p:cNvSpPr txBox="1">
            <a:spLocks noGrp="1"/>
          </p:cNvSpPr>
          <p:nvPr>
            <p:ph type="subTitle" idx="1"/>
          </p:nvPr>
        </p:nvSpPr>
        <p:spPr>
          <a:xfrm>
            <a:off x="90856" y="3528127"/>
            <a:ext cx="11963398" cy="164455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rgbClr val="888888"/>
              </a:buClr>
              <a:buSzPts val="2800"/>
              <a:buNone/>
              <a:defRPr sz="2800">
                <a:solidFill>
                  <a:srgbClr val="888888"/>
                </a:solidFill>
                <a:latin typeface="Quattrocento Sans"/>
                <a:ea typeface="Quattrocento Sans"/>
                <a:cs typeface="Quattrocento Sans"/>
                <a:sym typeface="Quattrocento Sans"/>
              </a:defRPr>
            </a:lvl1pPr>
            <a:lvl2pPr lvl="1" algn="r" rtl="1">
              <a:lnSpc>
                <a:spcPct val="90000"/>
              </a:lnSpc>
              <a:spcBef>
                <a:spcPts val="500"/>
              </a:spcBef>
              <a:spcAft>
                <a:spcPts val="0"/>
              </a:spcAft>
              <a:buClr>
                <a:schemeClr val="dk1"/>
              </a:buClr>
              <a:buSzPts val="1800"/>
              <a:buChar char="▪"/>
              <a:defRPr/>
            </a:lvl2pPr>
            <a:lvl3pPr lvl="2" algn="r" rtl="1">
              <a:lnSpc>
                <a:spcPct val="90000"/>
              </a:lnSpc>
              <a:spcBef>
                <a:spcPts val="500"/>
              </a:spcBef>
              <a:spcAft>
                <a:spcPts val="0"/>
              </a:spcAft>
              <a:buClr>
                <a:schemeClr val="dk1"/>
              </a:buClr>
              <a:buSzPts val="1800"/>
              <a:buChar char="▪"/>
              <a:defRPr/>
            </a:lvl3pPr>
            <a:lvl4pPr lvl="3" algn="r" rtl="1">
              <a:lnSpc>
                <a:spcPct val="90000"/>
              </a:lnSpc>
              <a:spcBef>
                <a:spcPts val="500"/>
              </a:spcBef>
              <a:spcAft>
                <a:spcPts val="0"/>
              </a:spcAft>
              <a:buClr>
                <a:schemeClr val="dk1"/>
              </a:buClr>
              <a:buSzPts val="1800"/>
              <a:buChar char="▪"/>
              <a:defRPr/>
            </a:lvl4pPr>
            <a:lvl5pPr lvl="4" algn="r" rtl="1">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pic>
        <p:nvPicPr>
          <p:cNvPr id="20" name="Google Shape;20;p44"/>
          <p:cNvPicPr preferRelativeResize="0"/>
          <p:nvPr/>
        </p:nvPicPr>
        <p:blipFill rotWithShape="1">
          <a:blip r:embed="rId3">
            <a:alphaModFix/>
          </a:blip>
          <a:srcRect/>
          <a:stretch/>
        </p:blipFill>
        <p:spPr>
          <a:xfrm>
            <a:off x="9974547" y="76199"/>
            <a:ext cx="2079707" cy="871763"/>
          </a:xfrm>
          <a:prstGeom prst="rect">
            <a:avLst/>
          </a:prstGeom>
          <a:noFill/>
          <a:ln>
            <a:noFill/>
          </a:ln>
        </p:spPr>
      </p:pic>
      <p:sp>
        <p:nvSpPr>
          <p:cNvPr id="21" name="Google Shape;21;p44"/>
          <p:cNvSpPr txBox="1">
            <a:spLocks noGrp="1"/>
          </p:cNvSpPr>
          <p:nvPr>
            <p:ph type="ctrTitle"/>
          </p:nvPr>
        </p:nvSpPr>
        <p:spPr>
          <a:xfrm>
            <a:off x="71806" y="2376702"/>
            <a:ext cx="11982448" cy="1064015"/>
          </a:xfrm>
          <a:prstGeom prst="rect">
            <a:avLst/>
          </a:prstGeom>
          <a:noFill/>
          <a:ln>
            <a:noFill/>
          </a:ln>
        </p:spPr>
        <p:txBody>
          <a:bodyPr spcFirstLastPara="1" wrap="square" lIns="91425" tIns="91425" rIns="91425" bIns="0" anchor="b" anchorCtr="0">
            <a:noAutofit/>
          </a:bodyPr>
          <a:lstStyle>
            <a:lvl1pPr lvl="0" algn="ctr" rtl="1">
              <a:lnSpc>
                <a:spcPct val="90000"/>
              </a:lnSpc>
              <a:spcBef>
                <a:spcPts val="0"/>
              </a:spcBef>
              <a:spcAft>
                <a:spcPts val="0"/>
              </a:spcAft>
              <a:buClr>
                <a:schemeClr val="dk1"/>
              </a:buClr>
              <a:buSzPts val="6000"/>
              <a:buFont typeface="Quattrocento Sans"/>
              <a:buNone/>
              <a:defRPr sz="6000" b="1">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4"/>
          <p:cNvSpPr txBox="1">
            <a:spLocks noGrp="1"/>
          </p:cNvSpPr>
          <p:nvPr>
            <p:ph type="body" idx="2"/>
          </p:nvPr>
        </p:nvSpPr>
        <p:spPr>
          <a:xfrm>
            <a:off x="90856" y="5803900"/>
            <a:ext cx="11963398" cy="977900"/>
          </a:xfrm>
          <a:prstGeom prst="rect">
            <a:avLst/>
          </a:prstGeom>
          <a:noFill/>
          <a:ln>
            <a:noFill/>
          </a:ln>
        </p:spPr>
        <p:txBody>
          <a:bodyPr spcFirstLastPara="1" wrap="square" lIns="91425" tIns="45700" rIns="91425" bIns="45700" anchor="b" anchorCtr="0">
            <a:normAutofit/>
          </a:bodyPr>
          <a:lstStyle>
            <a:lvl1pPr marL="457200" lvl="0" indent="-228600" algn="ctr" rtl="1">
              <a:lnSpc>
                <a:spcPct val="90000"/>
              </a:lnSpc>
              <a:spcBef>
                <a:spcPts val="1000"/>
              </a:spcBef>
              <a:spcAft>
                <a:spcPts val="0"/>
              </a:spcAft>
              <a:buClr>
                <a:schemeClr val="lt1"/>
              </a:buClr>
              <a:buSzPts val="2400"/>
              <a:buNone/>
              <a:defRPr sz="2400" b="1">
                <a:solidFill>
                  <a:schemeClr val="lt1"/>
                </a:solidFill>
                <a:latin typeface="Quattrocento Sans"/>
                <a:ea typeface="Quattrocento Sans"/>
                <a:cs typeface="Quattrocento Sans"/>
                <a:sym typeface="Quattrocento Sans"/>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 name="Google Shape;23;p44"/>
          <p:cNvPicPr preferRelativeResize="0"/>
          <p:nvPr/>
        </p:nvPicPr>
        <p:blipFill rotWithShape="1">
          <a:blip r:embed="rId4">
            <a:alphaModFix/>
          </a:blip>
          <a:srcRect/>
          <a:stretch/>
        </p:blipFill>
        <p:spPr>
          <a:xfrm>
            <a:off x="381026" y="282807"/>
            <a:ext cx="1672578" cy="458546"/>
          </a:xfrm>
          <a:prstGeom prst="rect">
            <a:avLst/>
          </a:prstGeom>
          <a:noFill/>
          <a:ln>
            <a:noFill/>
          </a:ln>
        </p:spPr>
      </p:pic>
      <p:pic>
        <p:nvPicPr>
          <p:cNvPr id="24" name="Google Shape;24;p44"/>
          <p:cNvPicPr preferRelativeResize="0"/>
          <p:nvPr/>
        </p:nvPicPr>
        <p:blipFill rotWithShape="1">
          <a:blip r:embed="rId2">
            <a:alphaModFix/>
          </a:blip>
          <a:srcRect/>
          <a:stretch/>
        </p:blipFill>
        <p:spPr>
          <a:xfrm flipH="1">
            <a:off x="0" y="4277048"/>
            <a:ext cx="12190476" cy="25809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fade">
                                      <p:cBhvr>
                                        <p:cTn id="15" dur="500"/>
                                        <p:tgtEl>
                                          <p:spTgt spid="1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fade">
                                      <p:cBhvr>
                                        <p:cTn id="19" dur="500"/>
                                        <p:tgtEl>
                                          <p:spTgt spid="1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animEffect transition="in" filter="fade">
                                      <p:cBhvr>
                                        <p:cTn id="23" dur="500"/>
                                        <p:tgtEl>
                                          <p:spTgt spid="1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
                                            <p:txEl>
                                              <p:pRg st="5" end="5"/>
                                            </p:txEl>
                                          </p:spTgt>
                                        </p:tgtEl>
                                        <p:attrNameLst>
                                          <p:attrName>style.visibility</p:attrName>
                                        </p:attrNameLst>
                                      </p:cBhvr>
                                      <p:to>
                                        <p:strVal val="visible"/>
                                      </p:to>
                                    </p:set>
                                    <p:animEffect transition="in" filter="fade">
                                      <p:cBhvr>
                                        <p:cTn id="31" dur="500"/>
                                        <p:tgtEl>
                                          <p:spTgt spid="1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9">
                                            <p:txEl>
                                              <p:pRg st="6" end="6"/>
                                            </p:txEl>
                                          </p:spTgt>
                                        </p:tgtEl>
                                        <p:attrNameLst>
                                          <p:attrName>style.visibility</p:attrName>
                                        </p:attrNameLst>
                                      </p:cBhvr>
                                      <p:to>
                                        <p:strVal val="visible"/>
                                      </p:to>
                                    </p:set>
                                    <p:animEffect transition="in" filter="fade">
                                      <p:cBhvr>
                                        <p:cTn id="35" dur="500"/>
                                        <p:tgtEl>
                                          <p:spTgt spid="1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9">
                                            <p:txEl>
                                              <p:pRg st="7" end="7"/>
                                            </p:txEl>
                                          </p:spTgt>
                                        </p:tgtEl>
                                        <p:attrNameLst>
                                          <p:attrName>style.visibility</p:attrName>
                                        </p:attrNameLst>
                                      </p:cBhvr>
                                      <p:to>
                                        <p:strVal val="visible"/>
                                      </p:to>
                                    </p:set>
                                    <p:animEffect transition="in" filter="fade">
                                      <p:cBhvr>
                                        <p:cTn id="39" dur="500"/>
                                        <p:tgtEl>
                                          <p:spTgt spid="1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9">
                                            <p:txEl>
                                              <p:pRg st="8" end="8"/>
                                            </p:txEl>
                                          </p:spTgt>
                                        </p:tgtEl>
                                        <p:attrNameLst>
                                          <p:attrName>style.visibility</p:attrName>
                                        </p:attrNameLst>
                                      </p:cBhvr>
                                      <p:to>
                                        <p:strVal val="visible"/>
                                      </p:to>
                                    </p:set>
                                    <p:animEffect transition="in" filter="fade">
                                      <p:cBhvr>
                                        <p:cTn id="43" dur="500"/>
                                        <p:tgtEl>
                                          <p:spTgt spid="19">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xEl>
                                              <p:pRg st="0" end="0"/>
                                            </p:txEl>
                                          </p:spTgt>
                                        </p:tgtEl>
                                        <p:attrNameLst>
                                          <p:attrName>style.visibility</p:attrName>
                                        </p:attrNameLst>
                                      </p:cBhvr>
                                      <p:to>
                                        <p:strVal val="visible"/>
                                      </p:to>
                                    </p:set>
                                    <p:animEffect transition="in" filter="fade">
                                      <p:cBhvr>
                                        <p:cTn id="46" dur="500"/>
                                        <p:tgtEl>
                                          <p:spTgt spid="22">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xEl>
                                              <p:pRg st="1" end="1"/>
                                            </p:txEl>
                                          </p:spTgt>
                                        </p:tgtEl>
                                        <p:attrNameLst>
                                          <p:attrName>style.visibility</p:attrName>
                                        </p:attrNameLst>
                                      </p:cBhvr>
                                      <p:to>
                                        <p:strVal val="visible"/>
                                      </p:to>
                                    </p:set>
                                    <p:animEffect transition="in" filter="fade">
                                      <p:cBhvr>
                                        <p:cTn id="49" dur="500"/>
                                        <p:tgtEl>
                                          <p:spTgt spid="22">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xEl>
                                              <p:pRg st="2" end="2"/>
                                            </p:txEl>
                                          </p:spTgt>
                                        </p:tgtEl>
                                        <p:attrNameLst>
                                          <p:attrName>style.visibility</p:attrName>
                                        </p:attrNameLst>
                                      </p:cBhvr>
                                      <p:to>
                                        <p:strVal val="visible"/>
                                      </p:to>
                                    </p:set>
                                    <p:animEffect transition="in" filter="fade">
                                      <p:cBhvr>
                                        <p:cTn id="52" dur="500"/>
                                        <p:tgtEl>
                                          <p:spTgt spid="22">
                                            <p:txEl>
                                              <p:pRg st="2" end="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xEl>
                                              <p:pRg st="3" end="3"/>
                                            </p:txEl>
                                          </p:spTgt>
                                        </p:tgtEl>
                                        <p:attrNameLst>
                                          <p:attrName>style.visibility</p:attrName>
                                        </p:attrNameLst>
                                      </p:cBhvr>
                                      <p:to>
                                        <p:strVal val="visible"/>
                                      </p:to>
                                    </p:set>
                                    <p:animEffect transition="in" filter="fade">
                                      <p:cBhvr>
                                        <p:cTn id="55" dur="500"/>
                                        <p:tgtEl>
                                          <p:spTgt spid="22">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xEl>
                                              <p:pRg st="4" end="4"/>
                                            </p:txEl>
                                          </p:spTgt>
                                        </p:tgtEl>
                                        <p:attrNameLst>
                                          <p:attrName>style.visibility</p:attrName>
                                        </p:attrNameLst>
                                      </p:cBhvr>
                                      <p:to>
                                        <p:strVal val="visible"/>
                                      </p:to>
                                    </p:set>
                                    <p:animEffect transition="in" filter="fade">
                                      <p:cBhvr>
                                        <p:cTn id="58" dur="500"/>
                                        <p:tgtEl>
                                          <p:spTgt spid="22">
                                            <p:txEl>
                                              <p:pRg st="4" end="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xEl>
                                              <p:pRg st="5" end="5"/>
                                            </p:txEl>
                                          </p:spTgt>
                                        </p:tgtEl>
                                        <p:attrNameLst>
                                          <p:attrName>style.visibility</p:attrName>
                                        </p:attrNameLst>
                                      </p:cBhvr>
                                      <p:to>
                                        <p:strVal val="visible"/>
                                      </p:to>
                                    </p:set>
                                    <p:animEffect transition="in" filter="fade">
                                      <p:cBhvr>
                                        <p:cTn id="61" dur="500"/>
                                        <p:tgtEl>
                                          <p:spTgt spid="22">
                                            <p:txEl>
                                              <p:pRg st="5" end="5"/>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xEl>
                                              <p:pRg st="6" end="6"/>
                                            </p:txEl>
                                          </p:spTgt>
                                        </p:tgtEl>
                                        <p:attrNameLst>
                                          <p:attrName>style.visibility</p:attrName>
                                        </p:attrNameLst>
                                      </p:cBhvr>
                                      <p:to>
                                        <p:strVal val="visible"/>
                                      </p:to>
                                    </p:set>
                                    <p:animEffect transition="in" filter="fade">
                                      <p:cBhvr>
                                        <p:cTn id="64" dur="500"/>
                                        <p:tgtEl>
                                          <p:spTgt spid="22">
                                            <p:txEl>
                                              <p:pRg st="6" end="6"/>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xEl>
                                              <p:pRg st="7" end="7"/>
                                            </p:txEl>
                                          </p:spTgt>
                                        </p:tgtEl>
                                        <p:attrNameLst>
                                          <p:attrName>style.visibility</p:attrName>
                                        </p:attrNameLst>
                                      </p:cBhvr>
                                      <p:to>
                                        <p:strVal val="visible"/>
                                      </p:to>
                                    </p:set>
                                    <p:animEffect transition="in" filter="fade">
                                      <p:cBhvr>
                                        <p:cTn id="67" dur="500"/>
                                        <p:tgtEl>
                                          <p:spTgt spid="22">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xEl>
                                              <p:pRg st="8" end="8"/>
                                            </p:txEl>
                                          </p:spTgt>
                                        </p:tgtEl>
                                        <p:attrNameLst>
                                          <p:attrName>style.visibility</p:attrName>
                                        </p:attrNameLst>
                                      </p:cBhvr>
                                      <p:to>
                                        <p:strVal val="visible"/>
                                      </p:to>
                                    </p:set>
                                    <p:animEffect transition="in" filter="fade">
                                      <p:cBhvr>
                                        <p:cTn id="70"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pic>
        <p:nvPicPr>
          <p:cNvPr id="102" name="Google Shape;102;p53"/>
          <p:cNvPicPr preferRelativeResize="0"/>
          <p:nvPr/>
        </p:nvPicPr>
        <p:blipFill rotWithShape="1">
          <a:blip r:embed="rId2">
            <a:alphaModFix/>
          </a:blip>
          <a:srcRect/>
          <a:stretch/>
        </p:blipFill>
        <p:spPr>
          <a:xfrm flipH="1">
            <a:off x="0" y="4277048"/>
            <a:ext cx="12190476" cy="2580952"/>
          </a:xfrm>
          <a:prstGeom prst="rect">
            <a:avLst/>
          </a:prstGeom>
          <a:noFill/>
          <a:ln>
            <a:noFill/>
          </a:ln>
        </p:spPr>
      </p:pic>
      <p:sp>
        <p:nvSpPr>
          <p:cNvPr id="103" name="Google Shape;103;p53"/>
          <p:cNvSpPr txBox="1">
            <a:spLocks noGrp="1"/>
          </p:cNvSpPr>
          <p:nvPr>
            <p:ph type="title"/>
          </p:nvPr>
        </p:nvSpPr>
        <p:spPr>
          <a:xfrm>
            <a:off x="838200" y="1603376"/>
            <a:ext cx="10515600" cy="2852737"/>
          </a:xfrm>
          <a:prstGeom prst="rect">
            <a:avLst/>
          </a:prstGeom>
          <a:noFill/>
          <a:ln>
            <a:noFill/>
          </a:ln>
        </p:spPr>
        <p:txBody>
          <a:bodyPr spcFirstLastPara="1" wrap="square" lIns="91425" tIns="91425" rIns="91425" bIns="0" anchor="b" anchorCtr="0">
            <a:normAutofit/>
          </a:bodyPr>
          <a:lstStyle>
            <a:lvl1pPr lvl="0" algn="r" rtl="1">
              <a:lnSpc>
                <a:spcPct val="90000"/>
              </a:lnSpc>
              <a:spcBef>
                <a:spcPts val="0"/>
              </a:spcBef>
              <a:spcAft>
                <a:spcPts val="0"/>
              </a:spcAft>
              <a:buClr>
                <a:schemeClr val="dk1"/>
              </a:buClr>
              <a:buSzPts val="6000"/>
              <a:buFont typeface="Quattrocento Sans"/>
              <a:buNone/>
              <a:defRPr sz="6000" b="1">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888888"/>
              </a:buClr>
              <a:buSzPts val="2400"/>
              <a:buNone/>
              <a:defRPr sz="2400">
                <a:solidFill>
                  <a:srgbClr val="888888"/>
                </a:solidFill>
                <a:latin typeface="Quattrocento Sans"/>
                <a:ea typeface="Quattrocento Sans"/>
                <a:cs typeface="Quattrocento Sans"/>
                <a:sym typeface="Quattrocento Sans"/>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08"/>
        <p:cNvGrpSpPr/>
        <p:nvPr/>
      </p:nvGrpSpPr>
      <p:grpSpPr>
        <a:xfrm>
          <a:off x="0" y="0"/>
          <a:ext cx="0" cy="0"/>
          <a:chOff x="0" y="0"/>
          <a:chExt cx="0" cy="0"/>
        </a:xfrm>
      </p:grpSpPr>
      <p:pic>
        <p:nvPicPr>
          <p:cNvPr id="109" name="Google Shape;109;p54"/>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110" name="Google Shape;110;p54"/>
          <p:cNvSpPr txBox="1">
            <a:spLocks noGrp="1"/>
          </p:cNvSpPr>
          <p:nvPr>
            <p:ph type="title"/>
          </p:nvPr>
        </p:nvSpPr>
        <p:spPr>
          <a:xfrm>
            <a:off x="0" y="-1"/>
            <a:ext cx="12192000" cy="971549"/>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4"/>
          <p:cNvSpPr txBox="1">
            <a:spLocks noGrp="1"/>
          </p:cNvSpPr>
          <p:nvPr>
            <p:ph type="body" idx="1"/>
          </p:nvPr>
        </p:nvSpPr>
        <p:spPr>
          <a:xfrm>
            <a:off x="839788" y="1138235"/>
            <a:ext cx="5157787" cy="5051428"/>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4"/>
          <p:cNvSpPr txBox="1">
            <a:spLocks noGrp="1"/>
          </p:cNvSpPr>
          <p:nvPr>
            <p:ph type="body" idx="2"/>
          </p:nvPr>
        </p:nvSpPr>
        <p:spPr>
          <a:xfrm>
            <a:off x="6172200" y="1138235"/>
            <a:ext cx="5183188" cy="5051428"/>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6"/>
        <p:cNvGrpSpPr/>
        <p:nvPr/>
      </p:nvGrpSpPr>
      <p:grpSpPr>
        <a:xfrm>
          <a:off x="0" y="0"/>
          <a:ext cx="0" cy="0"/>
          <a:chOff x="0" y="0"/>
          <a:chExt cx="0" cy="0"/>
        </a:xfrm>
      </p:grpSpPr>
      <p:pic>
        <p:nvPicPr>
          <p:cNvPr id="117" name="Google Shape;117;p55"/>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118" name="Google Shape;118;p55"/>
          <p:cNvSpPr txBox="1">
            <a:spLocks noGrp="1"/>
          </p:cNvSpPr>
          <p:nvPr>
            <p:ph type="title"/>
          </p:nvPr>
        </p:nvSpPr>
        <p:spPr>
          <a:xfrm>
            <a:off x="0" y="793"/>
            <a:ext cx="12192000" cy="970756"/>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55"/>
          <p:cNvSpPr txBox="1">
            <a:spLocks noGrp="1"/>
          </p:cNvSpPr>
          <p:nvPr>
            <p:ph type="body" idx="1"/>
          </p:nvPr>
        </p:nvSpPr>
        <p:spPr>
          <a:xfrm>
            <a:off x="0" y="1204686"/>
            <a:ext cx="12032342" cy="5458052"/>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pic>
        <p:nvPicPr>
          <p:cNvPr id="121" name="Google Shape;121;p56"/>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122" name="Google Shape;122;p56"/>
          <p:cNvSpPr txBox="1">
            <a:spLocks noGrp="1"/>
          </p:cNvSpPr>
          <p:nvPr>
            <p:ph type="title"/>
          </p:nvPr>
        </p:nvSpPr>
        <p:spPr>
          <a:xfrm>
            <a:off x="-2" y="-1"/>
            <a:ext cx="12192000" cy="971549"/>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pic>
        <p:nvPicPr>
          <p:cNvPr id="126" name="Google Shape;126;p56"/>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sp>
        <p:nvSpPr>
          <p:cNvPr id="128" name="Google Shape;128;p5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0" anchor="ctr" anchorCtr="0">
            <a:normAutofit/>
          </a:bodyPr>
          <a:lstStyle>
            <a:lvl1pPr lvl="0" algn="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36"/>
        <p:cNvGrpSpPr/>
        <p:nvPr/>
      </p:nvGrpSpPr>
      <p:grpSpPr>
        <a:xfrm>
          <a:off x="0" y="0"/>
          <a:ext cx="0" cy="0"/>
          <a:chOff x="0" y="0"/>
          <a:chExt cx="0" cy="0"/>
        </a:xfrm>
      </p:grpSpPr>
      <p:sp>
        <p:nvSpPr>
          <p:cNvPr id="137" name="Google Shape;137;p59"/>
          <p:cNvSpPr txBox="1">
            <a:spLocks noGrp="1"/>
          </p:cNvSpPr>
          <p:nvPr>
            <p:ph type="title"/>
          </p:nvPr>
        </p:nvSpPr>
        <p:spPr>
          <a:xfrm>
            <a:off x="7410099" y="458787"/>
            <a:ext cx="3932237" cy="1600200"/>
          </a:xfrm>
          <a:prstGeom prst="rect">
            <a:avLst/>
          </a:prstGeom>
          <a:noFill/>
          <a:ln>
            <a:noFill/>
          </a:ln>
        </p:spPr>
        <p:txBody>
          <a:bodyPr spcFirstLastPara="1" wrap="square" lIns="91425" tIns="91425" rIns="91425" bIns="0" anchor="b" anchorCtr="0">
            <a:normAutofit/>
          </a:bodyPr>
          <a:lstStyle>
            <a:lvl1pPr lvl="0" algn="r" rtl="1">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59"/>
          <p:cNvSpPr txBox="1">
            <a:spLocks noGrp="1"/>
          </p:cNvSpPr>
          <p:nvPr>
            <p:ph type="body" idx="1"/>
          </p:nvPr>
        </p:nvSpPr>
        <p:spPr>
          <a:xfrm>
            <a:off x="7410099" y="2058987"/>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atin typeface="Quattrocento Sans"/>
                <a:ea typeface="Quattrocento Sans"/>
                <a:cs typeface="Quattrocento Sans"/>
                <a:sym typeface="Quattrocento Sans"/>
              </a:defRPr>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
        <p:nvSpPr>
          <p:cNvPr id="142" name="Google Shape;142;p59"/>
          <p:cNvSpPr txBox="1">
            <a:spLocks noGrp="1"/>
          </p:cNvSpPr>
          <p:nvPr>
            <p:ph type="body" idx="2"/>
          </p:nvPr>
        </p:nvSpPr>
        <p:spPr>
          <a:xfrm>
            <a:off x="836612" y="987424"/>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atin typeface="Quattrocento Sans"/>
                <a:ea typeface="Quattrocento Sans"/>
                <a:cs typeface="Quattrocento Sans"/>
                <a:sym typeface="Quattrocento Sans"/>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3"/>
        <p:cNvGrpSpPr/>
        <p:nvPr/>
      </p:nvGrpSpPr>
      <p:grpSpPr>
        <a:xfrm>
          <a:off x="0" y="0"/>
          <a:ext cx="0" cy="0"/>
          <a:chOff x="0" y="0"/>
          <a:chExt cx="0" cy="0"/>
        </a:xfrm>
      </p:grpSpPr>
      <p:sp>
        <p:nvSpPr>
          <p:cNvPr id="144" name="Google Shape;144;p60"/>
          <p:cNvSpPr>
            <a:spLocks noGrp="1"/>
          </p:cNvSpPr>
          <p:nvPr>
            <p:ph type="pic" idx="2"/>
          </p:nvPr>
        </p:nvSpPr>
        <p:spPr>
          <a:xfrm>
            <a:off x="836612" y="987424"/>
            <a:ext cx="6172200" cy="4873625"/>
          </a:xfrm>
          <a:prstGeom prst="rect">
            <a:avLst/>
          </a:prstGeom>
          <a:noFill/>
          <a:ln>
            <a:noFill/>
          </a:ln>
        </p:spPr>
        <p:txBody>
          <a:bodyPr spcFirstLastPara="1" wrap="square" lIns="91425" tIns="45700" rIns="91425" bIns="45700" anchor="t" anchorCtr="0">
            <a:normAutofit/>
          </a:bodyPr>
          <a:lstStyle>
            <a:lvl1pPr marR="0" lvl="0" algn="r" rtl="1">
              <a:lnSpc>
                <a:spcPct val="90000"/>
              </a:lnSpc>
              <a:spcBef>
                <a:spcPts val="1000"/>
              </a:spcBef>
              <a:spcAft>
                <a:spcPts val="0"/>
              </a:spcAft>
              <a:buClr>
                <a:schemeClr val="dk1"/>
              </a:buClr>
              <a:buSzPts val="3200"/>
              <a:buFont typeface="Noto Sans Symbols"/>
              <a:buNone/>
              <a:defRPr sz="3200" b="0" i="0" u="none" strike="noStrike" cap="none">
                <a:solidFill>
                  <a:schemeClr val="dk1"/>
                </a:solidFill>
                <a:latin typeface="Quattrocento Sans"/>
                <a:ea typeface="Quattrocento Sans"/>
                <a:cs typeface="Quattrocento Sans"/>
                <a:sym typeface="Quattrocento Sans"/>
              </a:defRPr>
            </a:lvl1pPr>
            <a:lvl2pPr marR="0" lvl="1" algn="r" rtl="1">
              <a:lnSpc>
                <a:spcPct val="90000"/>
              </a:lnSpc>
              <a:spcBef>
                <a:spcPts val="500"/>
              </a:spcBef>
              <a:spcAft>
                <a:spcPts val="0"/>
              </a:spcAft>
              <a:buClr>
                <a:schemeClr val="dk1"/>
              </a:buClr>
              <a:buSzPts val="2800"/>
              <a:buFont typeface="Noto Sans Symbols"/>
              <a:buNone/>
              <a:defRPr sz="2800" b="0" i="0" u="none" strike="noStrike" cap="none">
                <a:solidFill>
                  <a:schemeClr val="dk1"/>
                </a:solidFill>
                <a:latin typeface="Quattrocento Sans"/>
                <a:ea typeface="Quattrocento Sans"/>
                <a:cs typeface="Quattrocento Sans"/>
                <a:sym typeface="Quattrocento Sans"/>
              </a:defRPr>
            </a:lvl2pPr>
            <a:lvl3pPr marR="0" lvl="2" algn="r" rtl="1">
              <a:lnSpc>
                <a:spcPct val="90000"/>
              </a:lnSpc>
              <a:spcBef>
                <a:spcPts val="500"/>
              </a:spcBef>
              <a:spcAft>
                <a:spcPts val="0"/>
              </a:spcAft>
              <a:buClr>
                <a:schemeClr val="dk1"/>
              </a:buClr>
              <a:buSzPts val="2400"/>
              <a:buFont typeface="Noto Sans Symbols"/>
              <a:buNone/>
              <a:defRPr sz="2400" b="0" i="0" u="none" strike="noStrike" cap="none">
                <a:solidFill>
                  <a:schemeClr val="dk1"/>
                </a:solidFill>
                <a:latin typeface="Quattrocento Sans"/>
                <a:ea typeface="Quattrocento Sans"/>
                <a:cs typeface="Quattrocento Sans"/>
                <a:sym typeface="Quattrocento Sans"/>
              </a:defRPr>
            </a:lvl3pPr>
            <a:lvl4pPr marR="0" lvl="3" algn="r" rtl="1">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Quattrocento Sans"/>
                <a:ea typeface="Quattrocento Sans"/>
                <a:cs typeface="Quattrocento Sans"/>
                <a:sym typeface="Quattrocento Sans"/>
              </a:defRPr>
            </a:lvl4pPr>
            <a:lvl5pPr marR="0" lvl="4" algn="r" rtl="1">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5" name="Google Shape;145;p60"/>
          <p:cNvSpPr txBox="1">
            <a:spLocks noGrp="1"/>
          </p:cNvSpPr>
          <p:nvPr>
            <p:ph type="title"/>
          </p:nvPr>
        </p:nvSpPr>
        <p:spPr>
          <a:xfrm>
            <a:off x="7410099" y="458787"/>
            <a:ext cx="3932237" cy="1600200"/>
          </a:xfrm>
          <a:prstGeom prst="rect">
            <a:avLst/>
          </a:prstGeom>
          <a:noFill/>
          <a:ln>
            <a:noFill/>
          </a:ln>
        </p:spPr>
        <p:txBody>
          <a:bodyPr spcFirstLastPara="1" wrap="square" lIns="91425" tIns="91425" rIns="91425" bIns="0" anchor="b" anchorCtr="0">
            <a:normAutofit/>
          </a:bodyPr>
          <a:lstStyle>
            <a:lvl1pPr lvl="0" algn="r" rtl="1">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0"/>
          <p:cNvSpPr txBox="1">
            <a:spLocks noGrp="1"/>
          </p:cNvSpPr>
          <p:nvPr>
            <p:ph type="body" idx="1"/>
          </p:nvPr>
        </p:nvSpPr>
        <p:spPr>
          <a:xfrm>
            <a:off x="7410099" y="2058987"/>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atin typeface="Quattrocento Sans"/>
                <a:ea typeface="Quattrocento Sans"/>
                <a:cs typeface="Quattrocento Sans"/>
                <a:sym typeface="Quattrocento Sans"/>
              </a:defRPr>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150"/>
        <p:cNvGrpSpPr/>
        <p:nvPr/>
      </p:nvGrpSpPr>
      <p:grpSpPr>
        <a:xfrm>
          <a:off x="0" y="0"/>
          <a:ext cx="0" cy="0"/>
          <a:chOff x="0" y="0"/>
          <a:chExt cx="0" cy="0"/>
        </a:xfrm>
      </p:grpSpPr>
      <p:pic>
        <p:nvPicPr>
          <p:cNvPr id="151" name="Google Shape;151;p61"/>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152" name="Google Shape;152;p61"/>
          <p:cNvSpPr txBox="1">
            <a:spLocks noGrp="1"/>
          </p:cNvSpPr>
          <p:nvPr>
            <p:ph type="title"/>
          </p:nvPr>
        </p:nvSpPr>
        <p:spPr>
          <a:xfrm>
            <a:off x="0" y="-1"/>
            <a:ext cx="12192000" cy="971549"/>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61"/>
          <p:cNvSpPr txBox="1">
            <a:spLocks noGrp="1"/>
          </p:cNvSpPr>
          <p:nvPr>
            <p:ph type="body" idx="1"/>
          </p:nvPr>
        </p:nvSpPr>
        <p:spPr>
          <a:xfrm>
            <a:off x="839788" y="1138235"/>
            <a:ext cx="5157787" cy="5051428"/>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61"/>
          <p:cNvSpPr txBox="1">
            <a:spLocks noGrp="1"/>
          </p:cNvSpPr>
          <p:nvPr>
            <p:ph type="body" idx="2"/>
          </p:nvPr>
        </p:nvSpPr>
        <p:spPr>
          <a:xfrm>
            <a:off x="6172200" y="1138235"/>
            <a:ext cx="5183188" cy="5051428"/>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158"/>
        <p:cNvGrpSpPr/>
        <p:nvPr/>
      </p:nvGrpSpPr>
      <p:grpSpPr>
        <a:xfrm>
          <a:off x="0" y="0"/>
          <a:ext cx="0" cy="0"/>
          <a:chOff x="0" y="0"/>
          <a:chExt cx="0" cy="0"/>
        </a:xfrm>
      </p:grpSpPr>
      <p:sp>
        <p:nvSpPr>
          <p:cNvPr id="159" name="Google Shape;159;p62"/>
          <p:cNvSpPr txBox="1">
            <a:spLocks noGrp="1"/>
          </p:cNvSpPr>
          <p:nvPr>
            <p:ph type="title"/>
          </p:nvPr>
        </p:nvSpPr>
        <p:spPr>
          <a:xfrm>
            <a:off x="7410099" y="458787"/>
            <a:ext cx="3932237" cy="1600200"/>
          </a:xfrm>
          <a:prstGeom prst="rect">
            <a:avLst/>
          </a:prstGeom>
          <a:noFill/>
          <a:ln>
            <a:noFill/>
          </a:ln>
        </p:spPr>
        <p:txBody>
          <a:bodyPr spcFirstLastPara="1" wrap="square" lIns="91425" tIns="91425" rIns="91425" bIns="0" anchor="b" anchorCtr="0">
            <a:normAutofit/>
          </a:bodyPr>
          <a:lstStyle>
            <a:lvl1pPr lvl="0" algn="r" rtl="1">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62"/>
          <p:cNvSpPr txBox="1">
            <a:spLocks noGrp="1"/>
          </p:cNvSpPr>
          <p:nvPr>
            <p:ph type="body" idx="1"/>
          </p:nvPr>
        </p:nvSpPr>
        <p:spPr>
          <a:xfrm>
            <a:off x="7410099" y="2058987"/>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atin typeface="Quattrocento Sans"/>
                <a:ea typeface="Quattrocento Sans"/>
                <a:cs typeface="Quattrocento Sans"/>
                <a:sym typeface="Quattrocento Sans"/>
              </a:defRPr>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1" name="Google Shape;16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164" name="Google Shape;164;p62"/>
          <p:cNvSpPr txBox="1">
            <a:spLocks noGrp="1"/>
          </p:cNvSpPr>
          <p:nvPr>
            <p:ph type="body" idx="2"/>
          </p:nvPr>
        </p:nvSpPr>
        <p:spPr>
          <a:xfrm>
            <a:off x="836612" y="987424"/>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atin typeface="Quattrocento Sans"/>
                <a:ea typeface="Quattrocento Sans"/>
                <a:cs typeface="Quattrocento Sans"/>
                <a:sym typeface="Quattrocento Sans"/>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5"/>
        <p:cNvGrpSpPr/>
        <p:nvPr/>
      </p:nvGrpSpPr>
      <p:grpSpPr>
        <a:xfrm>
          <a:off x="0" y="0"/>
          <a:ext cx="0" cy="0"/>
          <a:chOff x="0" y="0"/>
          <a:chExt cx="0" cy="0"/>
        </a:xfrm>
      </p:grpSpPr>
      <p:pic>
        <p:nvPicPr>
          <p:cNvPr id="26" name="Google Shape;26;p45"/>
          <p:cNvPicPr preferRelativeResize="0"/>
          <p:nvPr/>
        </p:nvPicPr>
        <p:blipFill rotWithShape="1">
          <a:blip r:embed="rId2">
            <a:alphaModFix/>
          </a:blip>
          <a:srcRect/>
          <a:stretch/>
        </p:blipFill>
        <p:spPr>
          <a:xfrm>
            <a:off x="-1590" y="0"/>
            <a:ext cx="12192001" cy="971549"/>
          </a:xfrm>
          <a:prstGeom prst="rect">
            <a:avLst/>
          </a:prstGeom>
          <a:noFill/>
          <a:ln>
            <a:noFill/>
          </a:ln>
          <a:effectLst>
            <a:outerShdw blurRad="127000" dist="38100" dir="5400000" algn="t" rotWithShape="0">
              <a:srgbClr val="000000">
                <a:alpha val="40000"/>
              </a:srgbClr>
            </a:outerShdw>
          </a:effectLst>
        </p:spPr>
      </p:pic>
      <p:sp>
        <p:nvSpPr>
          <p:cNvPr id="27" name="Google Shape;27;p45"/>
          <p:cNvSpPr txBox="1">
            <a:spLocks noGrp="1"/>
          </p:cNvSpPr>
          <p:nvPr>
            <p:ph type="title"/>
          </p:nvPr>
        </p:nvSpPr>
        <p:spPr>
          <a:xfrm>
            <a:off x="156480" y="36757"/>
            <a:ext cx="11933919" cy="934792"/>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000"/>
              <a:buFont typeface="Tahoma"/>
              <a:buNone/>
              <a:defRPr sz="4000" b="1">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5"/>
          <p:cNvSpPr txBox="1">
            <a:spLocks noGrp="1"/>
          </p:cNvSpPr>
          <p:nvPr>
            <p:ph type="body" idx="1"/>
          </p:nvPr>
        </p:nvSpPr>
        <p:spPr>
          <a:xfrm>
            <a:off x="156481" y="1155700"/>
            <a:ext cx="11933918" cy="5565775"/>
          </a:xfrm>
          <a:prstGeom prst="rect">
            <a:avLst/>
          </a:prstGeom>
          <a:noFill/>
          <a:ln>
            <a:noFill/>
          </a:ln>
        </p:spPr>
        <p:txBody>
          <a:bodyPr spcFirstLastPara="1" wrap="square" lIns="91425" tIns="45700" rIns="91425" bIns="45700" anchor="t" anchorCtr="0">
            <a:normAutofit/>
          </a:bodyPr>
          <a:lstStyle>
            <a:lvl1pPr marL="457200" lvl="0" indent="-431800" algn="r" rtl="1">
              <a:lnSpc>
                <a:spcPct val="100000"/>
              </a:lnSpc>
              <a:spcBef>
                <a:spcPts val="1000"/>
              </a:spcBef>
              <a:spcAft>
                <a:spcPts val="0"/>
              </a:spcAft>
              <a:buClr>
                <a:schemeClr val="dk1"/>
              </a:buClr>
              <a:buSzPts val="3200"/>
              <a:buFont typeface="Noto Sans Symbols"/>
              <a:buChar char="▪"/>
              <a:defRPr sz="3200">
                <a:latin typeface="Tahoma"/>
                <a:ea typeface="Tahoma"/>
                <a:cs typeface="Tahoma"/>
                <a:sym typeface="Tahoma"/>
              </a:defRPr>
            </a:lvl1pPr>
            <a:lvl2pPr marL="914400" lvl="1" indent="-406400" algn="r" rtl="1">
              <a:lnSpc>
                <a:spcPct val="100000"/>
              </a:lnSpc>
              <a:spcBef>
                <a:spcPts val="500"/>
              </a:spcBef>
              <a:spcAft>
                <a:spcPts val="0"/>
              </a:spcAft>
              <a:buClr>
                <a:schemeClr val="dk1"/>
              </a:buClr>
              <a:buSzPts val="2800"/>
              <a:buFont typeface="Noto Sans Symbols"/>
              <a:buChar char="▪"/>
              <a:defRPr sz="2800">
                <a:latin typeface="Tahoma"/>
                <a:ea typeface="Tahoma"/>
                <a:cs typeface="Tahoma"/>
                <a:sym typeface="Tahoma"/>
              </a:defRPr>
            </a:lvl2pPr>
            <a:lvl3pPr marL="1371600" lvl="2" indent="-381000" algn="r" rtl="1">
              <a:lnSpc>
                <a:spcPct val="100000"/>
              </a:lnSpc>
              <a:spcBef>
                <a:spcPts val="500"/>
              </a:spcBef>
              <a:spcAft>
                <a:spcPts val="0"/>
              </a:spcAft>
              <a:buClr>
                <a:schemeClr val="dk1"/>
              </a:buClr>
              <a:buSzPts val="2400"/>
              <a:buFont typeface="Noto Sans Symbols"/>
              <a:buChar char="▪"/>
              <a:defRPr sz="2400">
                <a:latin typeface="Tahoma"/>
                <a:ea typeface="Tahoma"/>
                <a:cs typeface="Tahoma"/>
                <a:sym typeface="Tahoma"/>
              </a:defRPr>
            </a:lvl3pPr>
            <a:lvl4pPr marL="1828800" lvl="3" indent="-355600" algn="r" rtl="1">
              <a:lnSpc>
                <a:spcPct val="100000"/>
              </a:lnSpc>
              <a:spcBef>
                <a:spcPts val="500"/>
              </a:spcBef>
              <a:spcAft>
                <a:spcPts val="0"/>
              </a:spcAft>
              <a:buClr>
                <a:schemeClr val="dk1"/>
              </a:buClr>
              <a:buSzPts val="2000"/>
              <a:buFont typeface="Noto Sans Symbols"/>
              <a:buChar char="▪"/>
              <a:defRPr sz="2000">
                <a:latin typeface="Tahoma"/>
                <a:ea typeface="Tahoma"/>
                <a:cs typeface="Tahoma"/>
                <a:sym typeface="Tahoma"/>
              </a:defRPr>
            </a:lvl4pPr>
            <a:lvl5pPr marL="2286000" lvl="4" indent="-355600" algn="r" rtl="1">
              <a:lnSpc>
                <a:spcPct val="100000"/>
              </a:lnSpc>
              <a:spcBef>
                <a:spcPts val="500"/>
              </a:spcBef>
              <a:spcAft>
                <a:spcPts val="0"/>
              </a:spcAft>
              <a:buClr>
                <a:schemeClr val="dk1"/>
              </a:buClr>
              <a:buSzPts val="2000"/>
              <a:buFont typeface="Noto Sans Symbols"/>
              <a:buChar char="▪"/>
              <a:defRPr sz="2000">
                <a:latin typeface="Tahoma"/>
                <a:ea typeface="Tahoma"/>
                <a:cs typeface="Tahoma"/>
                <a:sym typeface="Tahom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500"/>
                                        <p:tgtEl>
                                          <p:spTgt spid="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
                                  </p:stCondLst>
                                  <p:childTnLst>
                                    <p:set>
                                      <p:cBhvr>
                                        <p:cTn id="16" dur="1" fill="hold">
                                          <p:stCondLst>
                                            <p:cond delay="0"/>
                                          </p:stCondLst>
                                        </p:cTn>
                                        <p:tgtEl>
                                          <p:spTgt spid="28">
                                            <p:txEl>
                                              <p:pRg st="1" end="1"/>
                                            </p:txEl>
                                          </p:spTgt>
                                        </p:tgtEl>
                                        <p:attrNameLst>
                                          <p:attrName>style.visibility</p:attrName>
                                        </p:attrNameLst>
                                      </p:cBhvr>
                                      <p:to>
                                        <p:strVal val="visible"/>
                                      </p:to>
                                    </p:set>
                                    <p:animEffect transition="in" filter="fade">
                                      <p:cBhvr>
                                        <p:cTn id="17" dur="500"/>
                                        <p:tgtEl>
                                          <p:spTgt spid="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100"/>
                                  </p:stCondLst>
                                  <p:childTnLst>
                                    <p:set>
                                      <p:cBhvr>
                                        <p:cTn id="21" dur="1" fill="hold">
                                          <p:stCondLst>
                                            <p:cond delay="0"/>
                                          </p:stCondLst>
                                        </p:cTn>
                                        <p:tgtEl>
                                          <p:spTgt spid="28">
                                            <p:txEl>
                                              <p:pRg st="2" end="2"/>
                                            </p:txEl>
                                          </p:spTgt>
                                        </p:tgtEl>
                                        <p:attrNameLst>
                                          <p:attrName>style.visibility</p:attrName>
                                        </p:attrNameLst>
                                      </p:cBhvr>
                                      <p:to>
                                        <p:strVal val="visible"/>
                                      </p:to>
                                    </p:set>
                                    <p:animEffect transition="in" filter="fade">
                                      <p:cBhvr>
                                        <p:cTn id="22" dur="500"/>
                                        <p:tgtEl>
                                          <p:spTgt spid="2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100"/>
                                  </p:stCondLst>
                                  <p:childTnLst>
                                    <p:set>
                                      <p:cBhvr>
                                        <p:cTn id="26" dur="1" fill="hold">
                                          <p:stCondLst>
                                            <p:cond delay="0"/>
                                          </p:stCondLst>
                                        </p:cTn>
                                        <p:tgtEl>
                                          <p:spTgt spid="28">
                                            <p:txEl>
                                              <p:pRg st="3" end="3"/>
                                            </p:txEl>
                                          </p:spTgt>
                                        </p:tgtEl>
                                        <p:attrNameLst>
                                          <p:attrName>style.visibility</p:attrName>
                                        </p:attrNameLst>
                                      </p:cBhvr>
                                      <p:to>
                                        <p:strVal val="visible"/>
                                      </p:to>
                                    </p:set>
                                    <p:animEffect transition="in" filter="fade">
                                      <p:cBhvr>
                                        <p:cTn id="27" dur="500"/>
                                        <p:tgtEl>
                                          <p:spTgt spid="2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100"/>
                                  </p:stCondLst>
                                  <p:childTnLst>
                                    <p:set>
                                      <p:cBhvr>
                                        <p:cTn id="31" dur="1" fill="hold">
                                          <p:stCondLst>
                                            <p:cond delay="0"/>
                                          </p:stCondLst>
                                        </p:cTn>
                                        <p:tgtEl>
                                          <p:spTgt spid="28">
                                            <p:txEl>
                                              <p:pRg st="4" end="4"/>
                                            </p:txEl>
                                          </p:spTgt>
                                        </p:tgtEl>
                                        <p:attrNameLst>
                                          <p:attrName>style.visibility</p:attrName>
                                        </p:attrNameLst>
                                      </p:cBhvr>
                                      <p:to>
                                        <p:strVal val="visible"/>
                                      </p:to>
                                    </p:set>
                                    <p:animEffect transition="in" filter="fade">
                                      <p:cBhvr>
                                        <p:cTn id="32" dur="500"/>
                                        <p:tgtEl>
                                          <p:spTgt spid="2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100"/>
                                  </p:stCondLst>
                                  <p:childTnLst>
                                    <p:set>
                                      <p:cBhvr>
                                        <p:cTn id="36" dur="1" fill="hold">
                                          <p:stCondLst>
                                            <p:cond delay="0"/>
                                          </p:stCondLst>
                                        </p:cTn>
                                        <p:tgtEl>
                                          <p:spTgt spid="28">
                                            <p:txEl>
                                              <p:pRg st="5" end="5"/>
                                            </p:txEl>
                                          </p:spTgt>
                                        </p:tgtEl>
                                        <p:attrNameLst>
                                          <p:attrName>style.visibility</p:attrName>
                                        </p:attrNameLst>
                                      </p:cBhvr>
                                      <p:to>
                                        <p:strVal val="visible"/>
                                      </p:to>
                                    </p:set>
                                    <p:animEffect transition="in" filter="fade">
                                      <p:cBhvr>
                                        <p:cTn id="37" dur="500"/>
                                        <p:tgtEl>
                                          <p:spTgt spid="2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100"/>
                                  </p:stCondLst>
                                  <p:childTnLst>
                                    <p:set>
                                      <p:cBhvr>
                                        <p:cTn id="41" dur="1" fill="hold">
                                          <p:stCondLst>
                                            <p:cond delay="0"/>
                                          </p:stCondLst>
                                        </p:cTn>
                                        <p:tgtEl>
                                          <p:spTgt spid="28">
                                            <p:txEl>
                                              <p:pRg st="6" end="6"/>
                                            </p:txEl>
                                          </p:spTgt>
                                        </p:tgtEl>
                                        <p:attrNameLst>
                                          <p:attrName>style.visibility</p:attrName>
                                        </p:attrNameLst>
                                      </p:cBhvr>
                                      <p:to>
                                        <p:strVal val="visible"/>
                                      </p:to>
                                    </p:set>
                                    <p:animEffect transition="in" filter="fade">
                                      <p:cBhvr>
                                        <p:cTn id="42" dur="500"/>
                                        <p:tgtEl>
                                          <p:spTgt spid="2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100"/>
                                  </p:stCondLst>
                                  <p:childTnLst>
                                    <p:set>
                                      <p:cBhvr>
                                        <p:cTn id="46" dur="1" fill="hold">
                                          <p:stCondLst>
                                            <p:cond delay="0"/>
                                          </p:stCondLst>
                                        </p:cTn>
                                        <p:tgtEl>
                                          <p:spTgt spid="28">
                                            <p:txEl>
                                              <p:pRg st="7" end="7"/>
                                            </p:txEl>
                                          </p:spTgt>
                                        </p:tgtEl>
                                        <p:attrNameLst>
                                          <p:attrName>style.visibility</p:attrName>
                                        </p:attrNameLst>
                                      </p:cBhvr>
                                      <p:to>
                                        <p:strVal val="visible"/>
                                      </p:to>
                                    </p:set>
                                    <p:animEffect transition="in" filter="fade">
                                      <p:cBhvr>
                                        <p:cTn id="47" dur="500"/>
                                        <p:tgtEl>
                                          <p:spTgt spid="2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100"/>
                                  </p:stCondLst>
                                  <p:childTnLst>
                                    <p:set>
                                      <p:cBhvr>
                                        <p:cTn id="51" dur="1" fill="hold">
                                          <p:stCondLst>
                                            <p:cond delay="0"/>
                                          </p:stCondLst>
                                        </p:cTn>
                                        <p:tgtEl>
                                          <p:spTgt spid="28">
                                            <p:txEl>
                                              <p:pRg st="8" end="8"/>
                                            </p:txEl>
                                          </p:spTgt>
                                        </p:tgtEl>
                                        <p:attrNameLst>
                                          <p:attrName>style.visibility</p:attrName>
                                        </p:attrNameLst>
                                      </p:cBhvr>
                                      <p:to>
                                        <p:strVal val="visible"/>
                                      </p:to>
                                    </p:set>
                                    <p:animEffect transition="in" filter="fade">
                                      <p:cBhvr>
                                        <p:cTn id="52" dur="500"/>
                                        <p:tgtEl>
                                          <p:spTgt spid="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Picture with Caption">
  <p:cSld name="3_Picture with Caption">
    <p:spTree>
      <p:nvGrpSpPr>
        <p:cNvPr id="1" name="Shape 165"/>
        <p:cNvGrpSpPr/>
        <p:nvPr/>
      </p:nvGrpSpPr>
      <p:grpSpPr>
        <a:xfrm>
          <a:off x="0" y="0"/>
          <a:ext cx="0" cy="0"/>
          <a:chOff x="0" y="0"/>
          <a:chExt cx="0" cy="0"/>
        </a:xfrm>
      </p:grpSpPr>
      <p:sp>
        <p:nvSpPr>
          <p:cNvPr id="166" name="Google Shape;166;p63"/>
          <p:cNvSpPr>
            <a:spLocks noGrp="1"/>
          </p:cNvSpPr>
          <p:nvPr>
            <p:ph type="pic" idx="2"/>
          </p:nvPr>
        </p:nvSpPr>
        <p:spPr>
          <a:xfrm>
            <a:off x="836612" y="987424"/>
            <a:ext cx="6172200" cy="4873625"/>
          </a:xfrm>
          <a:prstGeom prst="rect">
            <a:avLst/>
          </a:prstGeom>
          <a:noFill/>
          <a:ln>
            <a:noFill/>
          </a:ln>
        </p:spPr>
        <p:txBody>
          <a:bodyPr spcFirstLastPara="1" wrap="square" lIns="91425" tIns="45700" rIns="91425" bIns="45700" anchor="t" anchorCtr="0">
            <a:normAutofit/>
          </a:bodyPr>
          <a:lstStyle>
            <a:lvl1pPr marR="0" lvl="0" algn="r" rtl="1">
              <a:lnSpc>
                <a:spcPct val="90000"/>
              </a:lnSpc>
              <a:spcBef>
                <a:spcPts val="1000"/>
              </a:spcBef>
              <a:spcAft>
                <a:spcPts val="0"/>
              </a:spcAft>
              <a:buClr>
                <a:schemeClr val="dk1"/>
              </a:buClr>
              <a:buSzPts val="3200"/>
              <a:buFont typeface="Noto Sans Symbols"/>
              <a:buNone/>
              <a:defRPr sz="3200" b="0" i="0" u="none" strike="noStrike" cap="none">
                <a:solidFill>
                  <a:schemeClr val="dk1"/>
                </a:solidFill>
                <a:latin typeface="Quattrocento Sans"/>
                <a:ea typeface="Quattrocento Sans"/>
                <a:cs typeface="Quattrocento Sans"/>
                <a:sym typeface="Quattrocento Sans"/>
              </a:defRPr>
            </a:lvl1pPr>
            <a:lvl2pPr marR="0" lvl="1" algn="r" rtl="1">
              <a:lnSpc>
                <a:spcPct val="90000"/>
              </a:lnSpc>
              <a:spcBef>
                <a:spcPts val="500"/>
              </a:spcBef>
              <a:spcAft>
                <a:spcPts val="0"/>
              </a:spcAft>
              <a:buClr>
                <a:schemeClr val="dk1"/>
              </a:buClr>
              <a:buSzPts val="2800"/>
              <a:buFont typeface="Noto Sans Symbols"/>
              <a:buNone/>
              <a:defRPr sz="2800" b="0" i="0" u="none" strike="noStrike" cap="none">
                <a:solidFill>
                  <a:schemeClr val="dk1"/>
                </a:solidFill>
                <a:latin typeface="Quattrocento Sans"/>
                <a:ea typeface="Quattrocento Sans"/>
                <a:cs typeface="Quattrocento Sans"/>
                <a:sym typeface="Quattrocento Sans"/>
              </a:defRPr>
            </a:lvl2pPr>
            <a:lvl3pPr marR="0" lvl="2" algn="r" rtl="1">
              <a:lnSpc>
                <a:spcPct val="90000"/>
              </a:lnSpc>
              <a:spcBef>
                <a:spcPts val="500"/>
              </a:spcBef>
              <a:spcAft>
                <a:spcPts val="0"/>
              </a:spcAft>
              <a:buClr>
                <a:schemeClr val="dk1"/>
              </a:buClr>
              <a:buSzPts val="2400"/>
              <a:buFont typeface="Noto Sans Symbols"/>
              <a:buNone/>
              <a:defRPr sz="2400" b="0" i="0" u="none" strike="noStrike" cap="none">
                <a:solidFill>
                  <a:schemeClr val="dk1"/>
                </a:solidFill>
                <a:latin typeface="Quattrocento Sans"/>
                <a:ea typeface="Quattrocento Sans"/>
                <a:cs typeface="Quattrocento Sans"/>
                <a:sym typeface="Quattrocento Sans"/>
              </a:defRPr>
            </a:lvl3pPr>
            <a:lvl4pPr marR="0" lvl="3" algn="r" rtl="1">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Quattrocento Sans"/>
                <a:ea typeface="Quattrocento Sans"/>
                <a:cs typeface="Quattrocento Sans"/>
                <a:sym typeface="Quattrocento Sans"/>
              </a:defRPr>
            </a:lvl4pPr>
            <a:lvl5pPr marR="0" lvl="4" algn="r" rtl="1">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7" name="Google Shape;167;p63"/>
          <p:cNvSpPr txBox="1">
            <a:spLocks noGrp="1"/>
          </p:cNvSpPr>
          <p:nvPr>
            <p:ph type="title"/>
          </p:nvPr>
        </p:nvSpPr>
        <p:spPr>
          <a:xfrm>
            <a:off x="7410099" y="458787"/>
            <a:ext cx="3932237" cy="1600200"/>
          </a:xfrm>
          <a:prstGeom prst="rect">
            <a:avLst/>
          </a:prstGeom>
          <a:noFill/>
          <a:ln>
            <a:noFill/>
          </a:ln>
        </p:spPr>
        <p:txBody>
          <a:bodyPr spcFirstLastPara="1" wrap="square" lIns="91425" tIns="91425" rIns="91425" bIns="0" anchor="b" anchorCtr="0">
            <a:normAutofit/>
          </a:bodyPr>
          <a:lstStyle>
            <a:lvl1pPr lvl="0" algn="r" rtl="1">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63"/>
          <p:cNvSpPr txBox="1">
            <a:spLocks noGrp="1"/>
          </p:cNvSpPr>
          <p:nvPr>
            <p:ph type="body" idx="1"/>
          </p:nvPr>
        </p:nvSpPr>
        <p:spPr>
          <a:xfrm>
            <a:off x="7410099" y="2058987"/>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atin typeface="Quattrocento Sans"/>
                <a:ea typeface="Quattrocento Sans"/>
                <a:cs typeface="Quattrocento Sans"/>
                <a:sym typeface="Quattrocento Sans"/>
              </a:defRPr>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9" name="Google Shape;169;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72"/>
        <p:cNvGrpSpPr/>
        <p:nvPr/>
      </p:nvGrpSpPr>
      <p:grpSpPr>
        <a:xfrm>
          <a:off x="0" y="0"/>
          <a:ext cx="0" cy="0"/>
          <a:chOff x="0" y="0"/>
          <a:chExt cx="0" cy="0"/>
        </a:xfrm>
      </p:grpSpPr>
      <p:sp>
        <p:nvSpPr>
          <p:cNvPr id="173" name="Google Shape;173;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pic>
        <p:nvPicPr>
          <p:cNvPr id="176" name="Google Shape;176;p64"/>
          <p:cNvPicPr preferRelativeResize="0"/>
          <p:nvPr/>
        </p:nvPicPr>
        <p:blipFill rotWithShape="1">
          <a:blip r:embed="rId2">
            <a:alphaModFix/>
          </a:blip>
          <a:srcRect/>
          <a:stretch/>
        </p:blipFill>
        <p:spPr>
          <a:xfrm>
            <a:off x="0" y="6088774"/>
            <a:ext cx="1857813" cy="778751"/>
          </a:xfrm>
          <a:prstGeom prst="rect">
            <a:avLst/>
          </a:prstGeom>
          <a:noFill/>
          <a:ln>
            <a:noFill/>
          </a:ln>
        </p:spPr>
      </p:pic>
      <p:pic>
        <p:nvPicPr>
          <p:cNvPr id="177" name="Google Shape;177;p64"/>
          <p:cNvPicPr preferRelativeResize="0"/>
          <p:nvPr/>
        </p:nvPicPr>
        <p:blipFill rotWithShape="1">
          <a:blip r:embed="rId3">
            <a:alphaModFix/>
          </a:blip>
          <a:srcRect l="4515" t="36897" r="3665"/>
          <a:stretch/>
        </p:blipFill>
        <p:spPr>
          <a:xfrm rot="10800000" flipH="1">
            <a:off x="-24063" y="5715000"/>
            <a:ext cx="12236116" cy="1167062"/>
          </a:xfrm>
          <a:prstGeom prst="rect">
            <a:avLst/>
          </a:prstGeom>
          <a:noFill/>
          <a:ln>
            <a:noFill/>
          </a:ln>
        </p:spPr>
      </p:pic>
      <p:pic>
        <p:nvPicPr>
          <p:cNvPr id="178" name="Google Shape;178;p64"/>
          <p:cNvPicPr preferRelativeResize="0"/>
          <p:nvPr/>
        </p:nvPicPr>
        <p:blipFill rotWithShape="1">
          <a:blip r:embed="rId4">
            <a:alphaModFix/>
          </a:blip>
          <a:srcRect l="24854" t="3710" r="6975" b="9317"/>
          <a:stretch/>
        </p:blipFill>
        <p:spPr>
          <a:xfrm rot="10800000" flipH="1">
            <a:off x="-49630" y="-19050"/>
            <a:ext cx="12287250" cy="990599"/>
          </a:xfrm>
          <a:prstGeom prst="rect">
            <a:avLst/>
          </a:prstGeom>
          <a:noFill/>
          <a:ln>
            <a:noFill/>
          </a:ln>
        </p:spPr>
      </p:pic>
      <p:sp>
        <p:nvSpPr>
          <p:cNvPr id="179" name="Google Shape;179;p64"/>
          <p:cNvSpPr/>
          <p:nvPr/>
        </p:nvSpPr>
        <p:spPr>
          <a:xfrm>
            <a:off x="-62497" y="-889000"/>
            <a:ext cx="12287250" cy="2724149"/>
          </a:xfrm>
          <a:prstGeom prst="rect">
            <a:avLst/>
          </a:prstGeom>
          <a:gradFill>
            <a:gsLst>
              <a:gs pos="0">
                <a:srgbClr val="D6DCE5">
                  <a:alpha val="0"/>
                </a:srgbClr>
              </a:gs>
              <a:gs pos="74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2"/>
        <p:cNvGrpSpPr/>
        <p:nvPr/>
      </p:nvGrpSpPr>
      <p:grpSpPr>
        <a:xfrm>
          <a:off x="0" y="0"/>
          <a:ext cx="0" cy="0"/>
          <a:chOff x="0" y="0"/>
          <a:chExt cx="0" cy="0"/>
        </a:xfrm>
      </p:grpSpPr>
      <p:pic>
        <p:nvPicPr>
          <p:cNvPr id="33" name="Google Shape;33;p46"/>
          <p:cNvPicPr preferRelativeResize="0"/>
          <p:nvPr/>
        </p:nvPicPr>
        <p:blipFill rotWithShape="1">
          <a:blip r:embed="rId2">
            <a:alphaModFix/>
          </a:blip>
          <a:srcRect b="39041"/>
          <a:stretch/>
        </p:blipFill>
        <p:spPr>
          <a:xfrm>
            <a:off x="0" y="5284717"/>
            <a:ext cx="12190476" cy="1573283"/>
          </a:xfrm>
          <a:prstGeom prst="rect">
            <a:avLst/>
          </a:prstGeom>
          <a:noFill/>
          <a:ln>
            <a:noFill/>
          </a:ln>
        </p:spPr>
      </p:pic>
      <p:pic>
        <p:nvPicPr>
          <p:cNvPr id="34" name="Google Shape;34;p46"/>
          <p:cNvPicPr preferRelativeResize="0"/>
          <p:nvPr/>
        </p:nvPicPr>
        <p:blipFill rotWithShape="1">
          <a:blip r:embed="rId3">
            <a:alphaModFix/>
          </a:blip>
          <a:srcRect/>
          <a:stretch/>
        </p:blipFill>
        <p:spPr>
          <a:xfrm>
            <a:off x="0" y="-15070"/>
            <a:ext cx="12192001" cy="971549"/>
          </a:xfrm>
          <a:prstGeom prst="rect">
            <a:avLst/>
          </a:prstGeom>
          <a:noFill/>
          <a:ln>
            <a:noFill/>
          </a:ln>
        </p:spPr>
      </p:pic>
      <p:sp>
        <p:nvSpPr>
          <p:cNvPr id="35" name="Google Shape;35;p46"/>
          <p:cNvSpPr/>
          <p:nvPr/>
        </p:nvSpPr>
        <p:spPr>
          <a:xfrm>
            <a:off x="0" y="-891371"/>
            <a:ext cx="12192000" cy="2724149"/>
          </a:xfrm>
          <a:prstGeom prst="rect">
            <a:avLst/>
          </a:prstGeom>
          <a:gradFill>
            <a:gsLst>
              <a:gs pos="0">
                <a:srgbClr val="D6DCE5">
                  <a:alpha val="0"/>
                </a:srgbClr>
              </a:gs>
              <a:gs pos="74000">
                <a:schemeClr val="lt1"/>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36"/>
        <p:cNvGrpSpPr/>
        <p:nvPr/>
      </p:nvGrpSpPr>
      <p:grpSpPr>
        <a:xfrm>
          <a:off x="0" y="0"/>
          <a:ext cx="0" cy="0"/>
          <a:chOff x="0" y="0"/>
          <a:chExt cx="0" cy="0"/>
        </a:xfrm>
      </p:grpSpPr>
      <p:pic>
        <p:nvPicPr>
          <p:cNvPr id="37" name="Google Shape;37;p47"/>
          <p:cNvPicPr preferRelativeResize="0"/>
          <p:nvPr/>
        </p:nvPicPr>
        <p:blipFill rotWithShape="1">
          <a:blip r:embed="rId2">
            <a:alphaModFix/>
          </a:blip>
          <a:srcRect/>
          <a:stretch/>
        </p:blipFill>
        <p:spPr>
          <a:xfrm>
            <a:off x="-2" y="-1"/>
            <a:ext cx="12192001" cy="971549"/>
          </a:xfrm>
          <a:prstGeom prst="rect">
            <a:avLst/>
          </a:prstGeom>
          <a:noFill/>
          <a:ln>
            <a:noFill/>
          </a:ln>
          <a:effectLst>
            <a:outerShdw blurRad="127000" dist="38100" dir="5400000" algn="t" rotWithShape="0">
              <a:srgbClr val="000000">
                <a:alpha val="40000"/>
              </a:srgbClr>
            </a:outerShdw>
          </a:effectLst>
        </p:spPr>
      </p:pic>
      <p:sp>
        <p:nvSpPr>
          <p:cNvPr id="38" name="Google Shape;38;p47"/>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7"/>
          <p:cNvSpPr/>
          <p:nvPr/>
        </p:nvSpPr>
        <p:spPr>
          <a:xfrm>
            <a:off x="11316796" y="973919"/>
            <a:ext cx="894806" cy="5908143"/>
          </a:xfrm>
          <a:prstGeom prst="roundRect">
            <a:avLst>
              <a:gd name="adj" fmla="val 0"/>
            </a:avLst>
          </a:prstGeom>
          <a:solidFill>
            <a:srgbClr val="EDF7F4"/>
          </a:solid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endParaRPr sz="2200">
              <a:solidFill>
                <a:schemeClr val="dk1"/>
              </a:solidFill>
              <a:latin typeface="Tahoma"/>
              <a:ea typeface="Tahoma"/>
              <a:cs typeface="Tahoma"/>
              <a:sym typeface="Tahoma"/>
            </a:endParaRPr>
          </a:p>
        </p:txBody>
      </p:sp>
      <p:cxnSp>
        <p:nvCxnSpPr>
          <p:cNvPr id="40" name="Google Shape;40;p47"/>
          <p:cNvCxnSpPr/>
          <p:nvPr/>
        </p:nvCxnSpPr>
        <p:spPr>
          <a:xfrm>
            <a:off x="11319521" y="969176"/>
            <a:ext cx="0" cy="5912886"/>
          </a:xfrm>
          <a:prstGeom prst="straightConnector1">
            <a:avLst/>
          </a:prstGeom>
          <a:noFill/>
          <a:ln w="19050" cap="flat" cmpd="sng">
            <a:solidFill>
              <a:srgbClr val="DEF2ED"/>
            </a:solidFill>
            <a:prstDash val="solid"/>
            <a:miter lim="800000"/>
            <a:headEnd type="none" w="sm" len="sm"/>
            <a:tailEnd type="none" w="sm" len="sm"/>
          </a:ln>
        </p:spPr>
      </p:cxnSp>
      <p:sp>
        <p:nvSpPr>
          <p:cNvPr id="41" name="Google Shape;41;p47"/>
          <p:cNvSpPr/>
          <p:nvPr/>
        </p:nvSpPr>
        <p:spPr>
          <a:xfrm>
            <a:off x="11742302" y="969176"/>
            <a:ext cx="45719" cy="5912887"/>
          </a:xfrm>
          <a:prstGeom prst="rect">
            <a:avLst/>
          </a:prstGeom>
          <a:solidFill>
            <a:srgbClr val="CDEB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 name="Google Shape;42;p47"/>
          <p:cNvSpPr/>
          <p:nvPr/>
        </p:nvSpPr>
        <p:spPr>
          <a:xfrm>
            <a:off x="11316796" y="-16395"/>
            <a:ext cx="894806" cy="985571"/>
          </a:xfrm>
          <a:prstGeom prst="roundRect">
            <a:avLst>
              <a:gd name="adj" fmla="val 0"/>
            </a:avLst>
          </a:prstGeom>
          <a:solidFill>
            <a:schemeClr val="lt1"/>
          </a:solidFill>
          <a:ln>
            <a:noFill/>
          </a:ln>
          <a:effectLst>
            <a:outerShdw blurRad="50800" dist="38100" dir="5400000" algn="t" rotWithShape="0">
              <a:srgbClr val="78BEBC">
                <a:alpha val="40000"/>
              </a:srgbClr>
            </a:outerShdw>
          </a:effectLst>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endParaRPr sz="2200">
              <a:solidFill>
                <a:schemeClr val="dk1"/>
              </a:solidFill>
              <a:latin typeface="Tahoma"/>
              <a:ea typeface="Tahoma"/>
              <a:cs typeface="Tahoma"/>
              <a:sym typeface="Tahoma"/>
            </a:endParaRPr>
          </a:p>
        </p:txBody>
      </p:sp>
      <p:sp>
        <p:nvSpPr>
          <p:cNvPr id="43" name="Google Shape;43;p47"/>
          <p:cNvSpPr/>
          <p:nvPr/>
        </p:nvSpPr>
        <p:spPr>
          <a:xfrm>
            <a:off x="11674389" y="1413932"/>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44" name="Google Shape;44;p47"/>
          <p:cNvSpPr/>
          <p:nvPr/>
        </p:nvSpPr>
        <p:spPr>
          <a:xfrm>
            <a:off x="11672819" y="3264367"/>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45" name="Google Shape;45;p47"/>
          <p:cNvSpPr/>
          <p:nvPr/>
        </p:nvSpPr>
        <p:spPr>
          <a:xfrm>
            <a:off x="11676346" y="5110967"/>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46" name="Google Shape;46;p47"/>
          <p:cNvSpPr/>
          <p:nvPr/>
        </p:nvSpPr>
        <p:spPr>
          <a:xfrm>
            <a:off x="11239501" y="-69272"/>
            <a:ext cx="1057274" cy="1118235"/>
          </a:xfrm>
          <a:prstGeom prst="roundRect">
            <a:avLst>
              <a:gd name="adj" fmla="val 0"/>
            </a:avLst>
          </a:prstGeom>
          <a:noFill/>
          <a:ln>
            <a:noFill/>
          </a:ln>
        </p:spPr>
        <p:txBody>
          <a:bodyPr spcFirstLastPara="1" wrap="square" lIns="91425" tIns="0" rIns="91425" bIns="45700" anchor="ctr" anchorCtr="0">
            <a:noAutofit/>
          </a:bodyPr>
          <a:lstStyle/>
          <a:p>
            <a:pPr marL="0" marR="0" lvl="0" indent="0" algn="ctr" rtl="1">
              <a:lnSpc>
                <a:spcPct val="130000"/>
              </a:lnSpc>
              <a:spcBef>
                <a:spcPts val="0"/>
              </a:spcBef>
              <a:spcAft>
                <a:spcPts val="0"/>
              </a:spcAft>
              <a:buNone/>
            </a:pPr>
            <a:r>
              <a:rPr lang="iw-IL" sz="1100">
                <a:solidFill>
                  <a:srgbClr val="78BEBC"/>
                </a:solidFill>
                <a:latin typeface="Quattrocento Sans"/>
                <a:ea typeface="Quattrocento Sans"/>
                <a:cs typeface="Quattrocento Sans"/>
                <a:sym typeface="Quattrocento Sans"/>
              </a:rPr>
              <a:t>חלק 1</a:t>
            </a:r>
            <a:br>
              <a:rPr lang="iw-IL" sz="1100">
                <a:solidFill>
                  <a:srgbClr val="78BEBC"/>
                </a:solidFill>
                <a:latin typeface="Quattrocento Sans"/>
                <a:ea typeface="Quattrocento Sans"/>
                <a:cs typeface="Quattrocento Sans"/>
                <a:sym typeface="Quattrocento Sans"/>
              </a:rPr>
            </a:br>
            <a:r>
              <a:rPr lang="iw-IL" sz="1300" b="1">
                <a:solidFill>
                  <a:srgbClr val="78BEBC"/>
                </a:solidFill>
                <a:latin typeface="Quattrocento Sans"/>
                <a:ea typeface="Quattrocento Sans"/>
                <a:cs typeface="Quattrocento Sans"/>
                <a:sym typeface="Quattrocento Sans"/>
              </a:rPr>
              <a:t>הדרך הפייתונית</a:t>
            </a:r>
            <a:endParaRPr sz="1300" b="1">
              <a:solidFill>
                <a:srgbClr val="78BEBC"/>
              </a:solidFill>
              <a:latin typeface="Quattrocento Sans"/>
              <a:ea typeface="Quattrocento Sans"/>
              <a:cs typeface="Quattrocento Sans"/>
              <a:sym typeface="Quattrocento Sans"/>
            </a:endParaRPr>
          </a:p>
        </p:txBody>
      </p:sp>
      <p:cxnSp>
        <p:nvCxnSpPr>
          <p:cNvPr id="47" name="Google Shape;47;p47"/>
          <p:cNvCxnSpPr/>
          <p:nvPr/>
        </p:nvCxnSpPr>
        <p:spPr>
          <a:xfrm>
            <a:off x="11763945" y="969166"/>
            <a:ext cx="1271" cy="440151"/>
          </a:xfrm>
          <a:prstGeom prst="straightConnector1">
            <a:avLst/>
          </a:prstGeom>
          <a:noFill/>
          <a:ln w="44450" cap="flat" cmpd="sng">
            <a:solidFill>
              <a:srgbClr val="86C4C3"/>
            </a:solidFill>
            <a:prstDash val="solid"/>
            <a:miter lim="800000"/>
            <a:headEnd type="none" w="sm" len="sm"/>
            <a:tailEnd type="none" w="sm" len="sm"/>
          </a:ln>
        </p:spPr>
      </p:cxnSp>
      <p:sp>
        <p:nvSpPr>
          <p:cNvPr id="48" name="Google Shape;48;p47"/>
          <p:cNvSpPr/>
          <p:nvPr/>
        </p:nvSpPr>
        <p:spPr>
          <a:xfrm>
            <a:off x="11674652" y="1414079"/>
            <a:ext cx="176365" cy="176365"/>
          </a:xfrm>
          <a:prstGeom prst="ellipse">
            <a:avLst/>
          </a:prstGeom>
          <a:solidFill>
            <a:srgbClr val="88F0DC"/>
          </a:solidFill>
          <a:ln w="28575" cap="flat" cmpd="sng">
            <a:solidFill>
              <a:srgbClr val="86C4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49" name="Google Shape;49;p47"/>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lt1"/>
        </a:solidFill>
        <a:effectLst/>
      </p:bgPr>
    </p:bg>
    <p:spTree>
      <p:nvGrpSpPr>
        <p:cNvPr id="1" name="Shape 50"/>
        <p:cNvGrpSpPr/>
        <p:nvPr/>
      </p:nvGrpSpPr>
      <p:grpSpPr>
        <a:xfrm>
          <a:off x="0" y="0"/>
          <a:ext cx="0" cy="0"/>
          <a:chOff x="0" y="0"/>
          <a:chExt cx="0" cy="0"/>
        </a:xfrm>
      </p:grpSpPr>
      <p:pic>
        <p:nvPicPr>
          <p:cNvPr id="51" name="Google Shape;51;p48"/>
          <p:cNvPicPr preferRelativeResize="0"/>
          <p:nvPr/>
        </p:nvPicPr>
        <p:blipFill rotWithShape="1">
          <a:blip r:embed="rId2">
            <a:alphaModFix/>
          </a:blip>
          <a:srcRect/>
          <a:stretch/>
        </p:blipFill>
        <p:spPr>
          <a:xfrm>
            <a:off x="762" y="5248476"/>
            <a:ext cx="12190476" cy="1609524"/>
          </a:xfrm>
          <a:prstGeom prst="rect">
            <a:avLst/>
          </a:prstGeom>
          <a:noFill/>
          <a:ln>
            <a:noFill/>
          </a:ln>
        </p:spPr>
      </p:pic>
      <p:pic>
        <p:nvPicPr>
          <p:cNvPr id="52" name="Google Shape;52;p48"/>
          <p:cNvPicPr preferRelativeResize="0"/>
          <p:nvPr/>
        </p:nvPicPr>
        <p:blipFill rotWithShape="1">
          <a:blip r:embed="rId3">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53" name="Google Shape;53;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
        <p:nvSpPr>
          <p:cNvPr id="56" name="Google Shape;56;p48"/>
          <p:cNvSpPr txBox="1">
            <a:spLocks noGrp="1"/>
          </p:cNvSpPr>
          <p:nvPr>
            <p:ph type="title"/>
          </p:nvPr>
        </p:nvSpPr>
        <p:spPr>
          <a:xfrm>
            <a:off x="0" y="1"/>
            <a:ext cx="12190475" cy="971548"/>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8"/>
          <p:cNvSpPr txBox="1">
            <a:spLocks noGrp="1"/>
          </p:cNvSpPr>
          <p:nvPr>
            <p:ph type="body" idx="1"/>
          </p:nvPr>
        </p:nvSpPr>
        <p:spPr>
          <a:xfrm>
            <a:off x="838200" y="1132885"/>
            <a:ext cx="10517188" cy="5056778"/>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a:latin typeface="Quattrocento Sans"/>
                <a:ea typeface="Quattrocento Sans"/>
                <a:cs typeface="Quattrocento Sans"/>
                <a:sym typeface="Quattrocento Sans"/>
              </a:defRPr>
            </a:lvl1pPr>
            <a:lvl2pPr marL="914400" lvl="1" indent="-431800" algn="r" rtl="1">
              <a:lnSpc>
                <a:spcPct val="90000"/>
              </a:lnSpc>
              <a:spcBef>
                <a:spcPts val="500"/>
              </a:spcBef>
              <a:spcAft>
                <a:spcPts val="0"/>
              </a:spcAft>
              <a:buClr>
                <a:schemeClr val="dk1"/>
              </a:buClr>
              <a:buSzPts val="3200"/>
              <a:buChar char="▪"/>
              <a:defRPr/>
            </a:lvl2pPr>
            <a:lvl3pPr marL="1371600" lvl="2" indent="-406400" algn="r" rtl="1">
              <a:lnSpc>
                <a:spcPct val="90000"/>
              </a:lnSpc>
              <a:spcBef>
                <a:spcPts val="500"/>
              </a:spcBef>
              <a:spcAft>
                <a:spcPts val="0"/>
              </a:spcAft>
              <a:buClr>
                <a:schemeClr val="dk1"/>
              </a:buClr>
              <a:buSzPts val="2800"/>
              <a:buChar char="▪"/>
              <a:defRPr/>
            </a:lvl3pPr>
            <a:lvl4pPr marL="1828800" lvl="3" indent="-381000" algn="r" rtl="1">
              <a:lnSpc>
                <a:spcPct val="90000"/>
              </a:lnSpc>
              <a:spcBef>
                <a:spcPts val="500"/>
              </a:spcBef>
              <a:spcAft>
                <a:spcPts val="0"/>
              </a:spcAft>
              <a:buClr>
                <a:schemeClr val="dk1"/>
              </a:buClr>
              <a:buSzPts val="2400"/>
              <a:buChar char="▪"/>
              <a:defRPr/>
            </a:lvl4pPr>
            <a:lvl5pPr marL="2286000" lvl="4" indent="-381000" algn="r" rtl="1">
              <a:lnSpc>
                <a:spcPct val="90000"/>
              </a:lnSpc>
              <a:spcBef>
                <a:spcPts val="5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solidFill>
          <a:schemeClr val="lt1"/>
        </a:solidFill>
        <a:effectLst/>
      </p:bgPr>
    </p:bg>
    <p:spTree>
      <p:nvGrpSpPr>
        <p:cNvPr id="1" name="Shape 58"/>
        <p:cNvGrpSpPr/>
        <p:nvPr/>
      </p:nvGrpSpPr>
      <p:grpSpPr>
        <a:xfrm>
          <a:off x="0" y="0"/>
          <a:ext cx="0" cy="0"/>
          <a:chOff x="0" y="0"/>
          <a:chExt cx="0" cy="0"/>
        </a:xfrm>
      </p:grpSpPr>
      <p:pic>
        <p:nvPicPr>
          <p:cNvPr id="59" name="Google Shape;59;p49"/>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60" name="Google Shape;60;p49"/>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9"/>
          <p:cNvSpPr/>
          <p:nvPr/>
        </p:nvSpPr>
        <p:spPr>
          <a:xfrm>
            <a:off x="11316796" y="973919"/>
            <a:ext cx="894806" cy="5908143"/>
          </a:xfrm>
          <a:prstGeom prst="roundRect">
            <a:avLst>
              <a:gd name="adj" fmla="val 0"/>
            </a:avLst>
          </a:prstGeom>
          <a:solidFill>
            <a:srgbClr val="EDF7F4"/>
          </a:solid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endParaRPr sz="2200">
              <a:solidFill>
                <a:schemeClr val="dk1"/>
              </a:solidFill>
              <a:latin typeface="Tahoma"/>
              <a:ea typeface="Tahoma"/>
              <a:cs typeface="Tahoma"/>
              <a:sym typeface="Tahoma"/>
            </a:endParaRPr>
          </a:p>
        </p:txBody>
      </p:sp>
      <p:cxnSp>
        <p:nvCxnSpPr>
          <p:cNvPr id="62" name="Google Shape;62;p49"/>
          <p:cNvCxnSpPr/>
          <p:nvPr/>
        </p:nvCxnSpPr>
        <p:spPr>
          <a:xfrm>
            <a:off x="11319521" y="969176"/>
            <a:ext cx="0" cy="5912886"/>
          </a:xfrm>
          <a:prstGeom prst="straightConnector1">
            <a:avLst/>
          </a:prstGeom>
          <a:noFill/>
          <a:ln w="19050" cap="flat" cmpd="sng">
            <a:solidFill>
              <a:srgbClr val="DEF2ED"/>
            </a:solidFill>
            <a:prstDash val="solid"/>
            <a:miter lim="800000"/>
            <a:headEnd type="none" w="sm" len="sm"/>
            <a:tailEnd type="none" w="sm" len="sm"/>
          </a:ln>
        </p:spPr>
      </p:cxnSp>
      <p:sp>
        <p:nvSpPr>
          <p:cNvPr id="63" name="Google Shape;63;p49"/>
          <p:cNvSpPr/>
          <p:nvPr/>
        </p:nvSpPr>
        <p:spPr>
          <a:xfrm>
            <a:off x="11742302" y="969176"/>
            <a:ext cx="45719" cy="5912887"/>
          </a:xfrm>
          <a:prstGeom prst="rect">
            <a:avLst/>
          </a:prstGeom>
          <a:solidFill>
            <a:srgbClr val="CDEB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4" name="Google Shape;64;p49"/>
          <p:cNvSpPr/>
          <p:nvPr/>
        </p:nvSpPr>
        <p:spPr>
          <a:xfrm>
            <a:off x="11316796" y="-16395"/>
            <a:ext cx="894806" cy="985571"/>
          </a:xfrm>
          <a:prstGeom prst="roundRect">
            <a:avLst>
              <a:gd name="adj" fmla="val 0"/>
            </a:avLst>
          </a:prstGeom>
          <a:solidFill>
            <a:schemeClr val="lt1"/>
          </a:solidFill>
          <a:ln>
            <a:noFill/>
          </a:ln>
          <a:effectLst>
            <a:outerShdw blurRad="50800" dist="38100" dir="5400000" algn="t" rotWithShape="0">
              <a:srgbClr val="78BEBC">
                <a:alpha val="40000"/>
              </a:srgbClr>
            </a:outerShdw>
          </a:effectLst>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endParaRPr sz="2200">
              <a:solidFill>
                <a:schemeClr val="dk1"/>
              </a:solidFill>
              <a:latin typeface="Tahoma"/>
              <a:ea typeface="Tahoma"/>
              <a:cs typeface="Tahoma"/>
              <a:sym typeface="Tahoma"/>
            </a:endParaRPr>
          </a:p>
        </p:txBody>
      </p:sp>
      <p:sp>
        <p:nvSpPr>
          <p:cNvPr id="65" name="Google Shape;65;p49"/>
          <p:cNvSpPr/>
          <p:nvPr/>
        </p:nvSpPr>
        <p:spPr>
          <a:xfrm>
            <a:off x="11674389" y="1413932"/>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66" name="Google Shape;66;p49"/>
          <p:cNvSpPr/>
          <p:nvPr/>
        </p:nvSpPr>
        <p:spPr>
          <a:xfrm>
            <a:off x="11672819" y="3264367"/>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67" name="Google Shape;67;p49"/>
          <p:cNvSpPr/>
          <p:nvPr/>
        </p:nvSpPr>
        <p:spPr>
          <a:xfrm>
            <a:off x="11676346" y="5110967"/>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68" name="Google Shape;68;p49"/>
          <p:cNvSpPr/>
          <p:nvPr/>
        </p:nvSpPr>
        <p:spPr>
          <a:xfrm>
            <a:off x="11239501" y="-69272"/>
            <a:ext cx="1057274" cy="1118235"/>
          </a:xfrm>
          <a:prstGeom prst="roundRect">
            <a:avLst>
              <a:gd name="adj" fmla="val 0"/>
            </a:avLst>
          </a:prstGeom>
          <a:noFill/>
          <a:ln>
            <a:noFill/>
          </a:ln>
        </p:spPr>
        <p:txBody>
          <a:bodyPr spcFirstLastPara="1" wrap="square" lIns="91425" tIns="0" rIns="91425" bIns="45700" anchor="ctr" anchorCtr="0">
            <a:noAutofit/>
          </a:bodyPr>
          <a:lstStyle/>
          <a:p>
            <a:pPr marL="0" marR="0" lvl="0" indent="0" algn="ctr" rtl="1">
              <a:lnSpc>
                <a:spcPct val="130000"/>
              </a:lnSpc>
              <a:spcBef>
                <a:spcPts val="0"/>
              </a:spcBef>
              <a:spcAft>
                <a:spcPts val="0"/>
              </a:spcAft>
              <a:buNone/>
            </a:pPr>
            <a:r>
              <a:rPr lang="iw-IL" sz="1100">
                <a:solidFill>
                  <a:srgbClr val="78BEBC"/>
                </a:solidFill>
                <a:latin typeface="Quattrocento Sans"/>
                <a:ea typeface="Quattrocento Sans"/>
                <a:cs typeface="Quattrocento Sans"/>
                <a:sym typeface="Quattrocento Sans"/>
              </a:rPr>
              <a:t>חלק 2</a:t>
            </a:r>
            <a:br>
              <a:rPr lang="iw-IL" sz="1050">
                <a:solidFill>
                  <a:srgbClr val="78BEBC"/>
                </a:solidFill>
                <a:latin typeface="Quattrocento Sans"/>
                <a:ea typeface="Quattrocento Sans"/>
                <a:cs typeface="Quattrocento Sans"/>
                <a:sym typeface="Quattrocento Sans"/>
              </a:rPr>
            </a:br>
            <a:r>
              <a:rPr lang="iw-IL" sz="1200" b="1">
                <a:solidFill>
                  <a:srgbClr val="78BEBC"/>
                </a:solidFill>
                <a:latin typeface="Quattrocento Sans"/>
                <a:ea typeface="Quattrocento Sans"/>
                <a:cs typeface="Quattrocento Sans"/>
                <a:sym typeface="Quattrocento Sans"/>
              </a:rPr>
              <a:t>בקשות HTTP</a:t>
            </a:r>
            <a:endParaRPr sz="1100" b="1">
              <a:solidFill>
                <a:srgbClr val="78BEBC"/>
              </a:solidFill>
              <a:latin typeface="Quattrocento Sans"/>
              <a:ea typeface="Quattrocento Sans"/>
              <a:cs typeface="Quattrocento Sans"/>
              <a:sym typeface="Quattrocento Sans"/>
            </a:endParaRPr>
          </a:p>
        </p:txBody>
      </p:sp>
      <p:cxnSp>
        <p:nvCxnSpPr>
          <p:cNvPr id="69" name="Google Shape;69;p49"/>
          <p:cNvCxnSpPr/>
          <p:nvPr/>
        </p:nvCxnSpPr>
        <p:spPr>
          <a:xfrm flipH="1">
            <a:off x="11764177" y="969166"/>
            <a:ext cx="2944" cy="2295201"/>
          </a:xfrm>
          <a:prstGeom prst="straightConnector1">
            <a:avLst/>
          </a:prstGeom>
          <a:noFill/>
          <a:ln w="44450" cap="flat" cmpd="sng">
            <a:solidFill>
              <a:srgbClr val="86C4C3"/>
            </a:solidFill>
            <a:prstDash val="solid"/>
            <a:miter lim="800000"/>
            <a:headEnd type="none" w="sm" len="sm"/>
            <a:tailEnd type="none" w="sm" len="sm"/>
          </a:ln>
        </p:spPr>
      </p:cxnSp>
      <p:sp>
        <p:nvSpPr>
          <p:cNvPr id="70" name="Google Shape;70;p49"/>
          <p:cNvSpPr/>
          <p:nvPr/>
        </p:nvSpPr>
        <p:spPr>
          <a:xfrm>
            <a:off x="11674652" y="1414079"/>
            <a:ext cx="176365" cy="176365"/>
          </a:xfrm>
          <a:prstGeom prst="ellipse">
            <a:avLst/>
          </a:prstGeom>
          <a:solidFill>
            <a:srgbClr val="88F0DC"/>
          </a:solidFill>
          <a:ln w="28575" cap="flat" cmpd="sng">
            <a:solidFill>
              <a:srgbClr val="86C4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71" name="Google Shape;71;p49"/>
          <p:cNvSpPr/>
          <p:nvPr/>
        </p:nvSpPr>
        <p:spPr>
          <a:xfrm>
            <a:off x="11672811" y="3263707"/>
            <a:ext cx="176365" cy="176365"/>
          </a:xfrm>
          <a:prstGeom prst="ellipse">
            <a:avLst/>
          </a:prstGeom>
          <a:solidFill>
            <a:srgbClr val="88F0DC"/>
          </a:solidFill>
          <a:ln w="28575" cap="flat" cmpd="sng">
            <a:solidFill>
              <a:srgbClr val="86C4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72" name="Google Shape;72;p49"/>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Slide" type="title">
  <p:cSld name="TITLE">
    <p:spTree>
      <p:nvGrpSpPr>
        <p:cNvPr id="1" name="Shape 73"/>
        <p:cNvGrpSpPr/>
        <p:nvPr/>
      </p:nvGrpSpPr>
      <p:grpSpPr>
        <a:xfrm>
          <a:off x="0" y="0"/>
          <a:ext cx="0" cy="0"/>
          <a:chOff x="0" y="0"/>
          <a:chExt cx="0" cy="0"/>
        </a:xfrm>
      </p:grpSpPr>
      <p:sp>
        <p:nvSpPr>
          <p:cNvPr id="74" name="Google Shape;74;p50"/>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0" anchor="b" anchorCtr="0">
            <a:normAutofit/>
          </a:bodyPr>
          <a:lstStyle>
            <a:lvl1pPr lvl="0" algn="ctr" rtl="1">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6" name="Google Shape;7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solidFill>
          <a:schemeClr val="lt1"/>
        </a:solidFill>
        <a:effectLst/>
      </p:bgPr>
    </p:bg>
    <p:spTree>
      <p:nvGrpSpPr>
        <p:cNvPr id="1" name="Shape 79"/>
        <p:cNvGrpSpPr/>
        <p:nvPr/>
      </p:nvGrpSpPr>
      <p:grpSpPr>
        <a:xfrm>
          <a:off x="0" y="0"/>
          <a:ext cx="0" cy="0"/>
          <a:chOff x="0" y="0"/>
          <a:chExt cx="0" cy="0"/>
        </a:xfrm>
      </p:grpSpPr>
      <p:pic>
        <p:nvPicPr>
          <p:cNvPr id="80" name="Google Shape;80;p51"/>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81" name="Google Shape;81;p51"/>
          <p:cNvSpPr txBox="1">
            <a:spLocks noGrp="1"/>
          </p:cNvSpPr>
          <p:nvPr>
            <p:ph type="title"/>
          </p:nvPr>
        </p:nvSpPr>
        <p:spPr>
          <a:xfrm>
            <a:off x="0" y="-29027"/>
            <a:ext cx="11432683" cy="971548"/>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1"/>
          <p:cNvSpPr/>
          <p:nvPr/>
        </p:nvSpPr>
        <p:spPr>
          <a:xfrm>
            <a:off x="11316796" y="973919"/>
            <a:ext cx="894806" cy="5908143"/>
          </a:xfrm>
          <a:prstGeom prst="roundRect">
            <a:avLst>
              <a:gd name="adj" fmla="val 0"/>
            </a:avLst>
          </a:prstGeom>
          <a:solidFill>
            <a:srgbClr val="EDF7F4"/>
          </a:solid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endParaRPr sz="2200">
              <a:solidFill>
                <a:schemeClr val="dk1"/>
              </a:solidFill>
              <a:latin typeface="Tahoma"/>
              <a:ea typeface="Tahoma"/>
              <a:cs typeface="Tahoma"/>
              <a:sym typeface="Tahoma"/>
            </a:endParaRPr>
          </a:p>
        </p:txBody>
      </p:sp>
      <p:cxnSp>
        <p:nvCxnSpPr>
          <p:cNvPr id="83" name="Google Shape;83;p51"/>
          <p:cNvCxnSpPr/>
          <p:nvPr/>
        </p:nvCxnSpPr>
        <p:spPr>
          <a:xfrm>
            <a:off x="11319521" y="969176"/>
            <a:ext cx="0" cy="5912886"/>
          </a:xfrm>
          <a:prstGeom prst="straightConnector1">
            <a:avLst/>
          </a:prstGeom>
          <a:noFill/>
          <a:ln w="19050" cap="flat" cmpd="sng">
            <a:solidFill>
              <a:srgbClr val="DEF2ED"/>
            </a:solidFill>
            <a:prstDash val="solid"/>
            <a:miter lim="800000"/>
            <a:headEnd type="none" w="sm" len="sm"/>
            <a:tailEnd type="none" w="sm" len="sm"/>
          </a:ln>
        </p:spPr>
      </p:cxnSp>
      <p:sp>
        <p:nvSpPr>
          <p:cNvPr id="84" name="Google Shape;84;p51"/>
          <p:cNvSpPr/>
          <p:nvPr/>
        </p:nvSpPr>
        <p:spPr>
          <a:xfrm>
            <a:off x="11742302" y="969176"/>
            <a:ext cx="45719" cy="5912887"/>
          </a:xfrm>
          <a:prstGeom prst="rect">
            <a:avLst/>
          </a:prstGeom>
          <a:solidFill>
            <a:srgbClr val="CDEB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5" name="Google Shape;85;p51"/>
          <p:cNvSpPr/>
          <p:nvPr/>
        </p:nvSpPr>
        <p:spPr>
          <a:xfrm>
            <a:off x="11316796" y="-16395"/>
            <a:ext cx="894806" cy="985571"/>
          </a:xfrm>
          <a:prstGeom prst="roundRect">
            <a:avLst>
              <a:gd name="adj" fmla="val 0"/>
            </a:avLst>
          </a:prstGeom>
          <a:solidFill>
            <a:schemeClr val="lt1"/>
          </a:solidFill>
          <a:ln>
            <a:noFill/>
          </a:ln>
          <a:effectLst>
            <a:outerShdw blurRad="50800" dist="38100" dir="5400000" algn="t" rotWithShape="0">
              <a:srgbClr val="78BEBC">
                <a:alpha val="40000"/>
              </a:srgbClr>
            </a:outerShdw>
          </a:effectLst>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endParaRPr sz="2200">
              <a:solidFill>
                <a:schemeClr val="dk1"/>
              </a:solidFill>
              <a:latin typeface="Tahoma"/>
              <a:ea typeface="Tahoma"/>
              <a:cs typeface="Tahoma"/>
              <a:sym typeface="Tahoma"/>
            </a:endParaRPr>
          </a:p>
        </p:txBody>
      </p:sp>
      <p:sp>
        <p:nvSpPr>
          <p:cNvPr id="86" name="Google Shape;86;p51"/>
          <p:cNvSpPr/>
          <p:nvPr/>
        </p:nvSpPr>
        <p:spPr>
          <a:xfrm>
            <a:off x="11674389" y="1413932"/>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87" name="Google Shape;87;p51"/>
          <p:cNvSpPr/>
          <p:nvPr/>
        </p:nvSpPr>
        <p:spPr>
          <a:xfrm>
            <a:off x="11672819" y="3264367"/>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88" name="Google Shape;88;p51"/>
          <p:cNvSpPr/>
          <p:nvPr/>
        </p:nvSpPr>
        <p:spPr>
          <a:xfrm>
            <a:off x="11676346" y="5110967"/>
            <a:ext cx="176365" cy="176365"/>
          </a:xfrm>
          <a:prstGeom prst="ellipse">
            <a:avLst/>
          </a:prstGeom>
          <a:solidFill>
            <a:schemeClr val="lt1"/>
          </a:solidFill>
          <a:ln w="28575" cap="flat" cmpd="sng">
            <a:solidFill>
              <a:srgbClr val="D6DC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89" name="Google Shape;89;p51"/>
          <p:cNvSpPr/>
          <p:nvPr/>
        </p:nvSpPr>
        <p:spPr>
          <a:xfrm>
            <a:off x="11239501" y="-69272"/>
            <a:ext cx="1057274" cy="1118235"/>
          </a:xfrm>
          <a:prstGeom prst="roundRect">
            <a:avLst>
              <a:gd name="adj" fmla="val 0"/>
            </a:avLst>
          </a:prstGeom>
          <a:noFill/>
          <a:ln>
            <a:noFill/>
          </a:ln>
        </p:spPr>
        <p:txBody>
          <a:bodyPr spcFirstLastPara="1" wrap="square" lIns="91425" tIns="0" rIns="91425" bIns="45700" anchor="ctr" anchorCtr="0">
            <a:noAutofit/>
          </a:bodyPr>
          <a:lstStyle/>
          <a:p>
            <a:pPr marL="0" marR="0" lvl="0" indent="0" algn="ctr" rtl="1">
              <a:lnSpc>
                <a:spcPct val="130000"/>
              </a:lnSpc>
              <a:spcBef>
                <a:spcPts val="0"/>
              </a:spcBef>
              <a:spcAft>
                <a:spcPts val="0"/>
              </a:spcAft>
              <a:buNone/>
            </a:pPr>
            <a:r>
              <a:rPr lang="iw-IL" sz="1100">
                <a:solidFill>
                  <a:srgbClr val="78BEBC"/>
                </a:solidFill>
                <a:latin typeface="Tahoma"/>
                <a:ea typeface="Tahoma"/>
                <a:cs typeface="Tahoma"/>
                <a:sym typeface="Tahoma"/>
              </a:rPr>
              <a:t>חלק 3</a:t>
            </a:r>
            <a:br>
              <a:rPr lang="iw-IL" sz="1050">
                <a:solidFill>
                  <a:srgbClr val="78BEBC"/>
                </a:solidFill>
                <a:latin typeface="Tahoma"/>
                <a:ea typeface="Tahoma"/>
                <a:cs typeface="Tahoma"/>
                <a:sym typeface="Tahoma"/>
              </a:rPr>
            </a:br>
            <a:r>
              <a:rPr lang="iw-IL" sz="1200" b="1">
                <a:solidFill>
                  <a:srgbClr val="78BEBC"/>
                </a:solidFill>
                <a:latin typeface="Tahoma"/>
                <a:ea typeface="Tahoma"/>
                <a:cs typeface="Tahoma"/>
                <a:sym typeface="Tahoma"/>
              </a:rPr>
              <a:t>משחק החיקוי</a:t>
            </a:r>
            <a:endParaRPr sz="1100" b="1">
              <a:solidFill>
                <a:srgbClr val="78BEBC"/>
              </a:solidFill>
              <a:latin typeface="Tahoma"/>
              <a:ea typeface="Tahoma"/>
              <a:cs typeface="Tahoma"/>
              <a:sym typeface="Tahoma"/>
            </a:endParaRPr>
          </a:p>
        </p:txBody>
      </p:sp>
      <p:cxnSp>
        <p:nvCxnSpPr>
          <p:cNvPr id="90" name="Google Shape;90;p51"/>
          <p:cNvCxnSpPr/>
          <p:nvPr/>
        </p:nvCxnSpPr>
        <p:spPr>
          <a:xfrm>
            <a:off x="11763945" y="969166"/>
            <a:ext cx="0" cy="4141801"/>
          </a:xfrm>
          <a:prstGeom prst="straightConnector1">
            <a:avLst/>
          </a:prstGeom>
          <a:noFill/>
          <a:ln w="44450" cap="flat" cmpd="sng">
            <a:solidFill>
              <a:srgbClr val="86C4C3"/>
            </a:solidFill>
            <a:prstDash val="solid"/>
            <a:miter lim="800000"/>
            <a:headEnd type="none" w="sm" len="sm"/>
            <a:tailEnd type="none" w="sm" len="sm"/>
          </a:ln>
        </p:spPr>
      </p:cxnSp>
      <p:sp>
        <p:nvSpPr>
          <p:cNvPr id="91" name="Google Shape;91;p51"/>
          <p:cNvSpPr/>
          <p:nvPr/>
        </p:nvSpPr>
        <p:spPr>
          <a:xfrm>
            <a:off x="11674652" y="1414079"/>
            <a:ext cx="176365" cy="176365"/>
          </a:xfrm>
          <a:prstGeom prst="ellipse">
            <a:avLst/>
          </a:prstGeom>
          <a:solidFill>
            <a:srgbClr val="88F0DC"/>
          </a:solidFill>
          <a:ln w="28575" cap="flat" cmpd="sng">
            <a:solidFill>
              <a:srgbClr val="86C4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92" name="Google Shape;92;p51"/>
          <p:cNvSpPr/>
          <p:nvPr/>
        </p:nvSpPr>
        <p:spPr>
          <a:xfrm>
            <a:off x="11672811" y="3263707"/>
            <a:ext cx="176365" cy="176365"/>
          </a:xfrm>
          <a:prstGeom prst="ellipse">
            <a:avLst/>
          </a:prstGeom>
          <a:solidFill>
            <a:srgbClr val="88F0DC"/>
          </a:solidFill>
          <a:ln w="28575" cap="flat" cmpd="sng">
            <a:solidFill>
              <a:srgbClr val="86C4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93" name="Google Shape;93;p51"/>
          <p:cNvSpPr/>
          <p:nvPr/>
        </p:nvSpPr>
        <p:spPr>
          <a:xfrm>
            <a:off x="11677613" y="5107792"/>
            <a:ext cx="176365" cy="176365"/>
          </a:xfrm>
          <a:prstGeom prst="ellipse">
            <a:avLst/>
          </a:prstGeom>
          <a:solidFill>
            <a:srgbClr val="88F0DC"/>
          </a:solidFill>
          <a:ln w="28575" cap="flat" cmpd="sng">
            <a:solidFill>
              <a:srgbClr val="86C4C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Quattrocento Sans"/>
              <a:ea typeface="Quattrocento Sans"/>
              <a:cs typeface="Quattrocento Sans"/>
              <a:sym typeface="Quattrocento Sans"/>
            </a:endParaRPr>
          </a:p>
        </p:txBody>
      </p:sp>
      <p:sp>
        <p:nvSpPr>
          <p:cNvPr id="94" name="Google Shape;94;p51"/>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Comparison">
  <p:cSld name="3_Comparison">
    <p:spTree>
      <p:nvGrpSpPr>
        <p:cNvPr id="1" name="Shape 95"/>
        <p:cNvGrpSpPr/>
        <p:nvPr/>
      </p:nvGrpSpPr>
      <p:grpSpPr>
        <a:xfrm>
          <a:off x="0" y="0"/>
          <a:ext cx="0" cy="0"/>
          <a:chOff x="0" y="0"/>
          <a:chExt cx="0" cy="0"/>
        </a:xfrm>
      </p:grpSpPr>
      <p:pic>
        <p:nvPicPr>
          <p:cNvPr id="96" name="Google Shape;96;p52"/>
          <p:cNvPicPr preferRelativeResize="0"/>
          <p:nvPr/>
        </p:nvPicPr>
        <p:blipFill rotWithShape="1">
          <a:blip r:embed="rId2">
            <a:alphaModFix/>
          </a:blip>
          <a:srcRect/>
          <a:stretch/>
        </p:blipFill>
        <p:spPr>
          <a:xfrm>
            <a:off x="-1" y="-1"/>
            <a:ext cx="12192001" cy="971549"/>
          </a:xfrm>
          <a:prstGeom prst="rect">
            <a:avLst/>
          </a:prstGeom>
          <a:noFill/>
          <a:ln>
            <a:noFill/>
          </a:ln>
          <a:effectLst>
            <a:outerShdw blurRad="127000" dist="38100" dir="5400000" algn="t" rotWithShape="0">
              <a:srgbClr val="000000">
                <a:alpha val="40000"/>
              </a:srgbClr>
            </a:outerShdw>
          </a:effectLst>
        </p:spPr>
      </p:pic>
      <p:sp>
        <p:nvSpPr>
          <p:cNvPr id="97" name="Google Shape;97;p52"/>
          <p:cNvSpPr txBox="1">
            <a:spLocks noGrp="1"/>
          </p:cNvSpPr>
          <p:nvPr>
            <p:ph type="title"/>
          </p:nvPr>
        </p:nvSpPr>
        <p:spPr>
          <a:xfrm>
            <a:off x="0" y="-29029"/>
            <a:ext cx="12192000" cy="971549"/>
          </a:xfrm>
          <a:prstGeom prst="rect">
            <a:avLst/>
          </a:prstGeom>
          <a:noFill/>
          <a:ln>
            <a:noFill/>
          </a:ln>
        </p:spPr>
        <p:txBody>
          <a:bodyPr spcFirstLastPara="1" wrap="square" lIns="91425" tIns="91425" rIns="91425" bIns="0" anchor="ctr" anchorCtr="0">
            <a:normAutofit/>
          </a:bodyPr>
          <a:lstStyle>
            <a:lvl1pPr lvl="0" algn="ctr" rtl="1">
              <a:lnSpc>
                <a:spcPct val="90000"/>
              </a:lnSpc>
              <a:spcBef>
                <a:spcPts val="0"/>
              </a:spcBef>
              <a:spcAft>
                <a:spcPts val="0"/>
              </a:spcAft>
              <a:buClr>
                <a:schemeClr val="dk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Quattrocento Sans"/>
                <a:ea typeface="Quattrocento Sans"/>
                <a:cs typeface="Quattrocento Sans"/>
                <a:sym typeface="Quattrocento Sans"/>
              </a:defRPr>
            </a:lvl1pPr>
            <a:lvl2pPr marL="0" lvl="1" indent="0" algn="r">
              <a:spcBef>
                <a:spcPts val="0"/>
              </a:spcBef>
              <a:buNone/>
              <a:defRPr sz="1200">
                <a:solidFill>
                  <a:srgbClr val="888888"/>
                </a:solidFill>
                <a:latin typeface="Quattrocento Sans"/>
                <a:ea typeface="Quattrocento Sans"/>
                <a:cs typeface="Quattrocento Sans"/>
                <a:sym typeface="Quattrocento Sans"/>
              </a:defRPr>
            </a:lvl2pPr>
            <a:lvl3pPr marL="0" lvl="2" indent="0" algn="r">
              <a:spcBef>
                <a:spcPts val="0"/>
              </a:spcBef>
              <a:buNone/>
              <a:defRPr sz="1200">
                <a:solidFill>
                  <a:srgbClr val="888888"/>
                </a:solidFill>
                <a:latin typeface="Quattrocento Sans"/>
                <a:ea typeface="Quattrocento Sans"/>
                <a:cs typeface="Quattrocento Sans"/>
                <a:sym typeface="Quattrocento Sans"/>
              </a:defRPr>
            </a:lvl3pPr>
            <a:lvl4pPr marL="0" lvl="3" indent="0" algn="r">
              <a:spcBef>
                <a:spcPts val="0"/>
              </a:spcBef>
              <a:buNone/>
              <a:defRPr sz="1200">
                <a:solidFill>
                  <a:srgbClr val="888888"/>
                </a:solidFill>
                <a:latin typeface="Quattrocento Sans"/>
                <a:ea typeface="Quattrocento Sans"/>
                <a:cs typeface="Quattrocento Sans"/>
                <a:sym typeface="Quattrocento Sans"/>
              </a:defRPr>
            </a:lvl4pPr>
            <a:lvl5pPr marL="0" lvl="4" indent="0" algn="r">
              <a:spcBef>
                <a:spcPts val="0"/>
              </a:spcBef>
              <a:buNone/>
              <a:defRPr sz="1200">
                <a:solidFill>
                  <a:srgbClr val="888888"/>
                </a:solidFill>
                <a:latin typeface="Quattrocento Sans"/>
                <a:ea typeface="Quattrocento Sans"/>
                <a:cs typeface="Quattrocento Sans"/>
                <a:sym typeface="Quattrocento Sans"/>
              </a:defRPr>
            </a:lvl5pPr>
            <a:lvl6pPr marL="0" lvl="5" indent="0" algn="r">
              <a:spcBef>
                <a:spcPts val="0"/>
              </a:spcBef>
              <a:buNone/>
              <a:defRPr sz="1200">
                <a:solidFill>
                  <a:srgbClr val="888888"/>
                </a:solidFill>
                <a:latin typeface="Quattrocento Sans"/>
                <a:ea typeface="Quattrocento Sans"/>
                <a:cs typeface="Quattrocento Sans"/>
                <a:sym typeface="Quattrocento Sans"/>
              </a:defRPr>
            </a:lvl6pPr>
            <a:lvl7pPr marL="0" lvl="6" indent="0" algn="r">
              <a:spcBef>
                <a:spcPts val="0"/>
              </a:spcBef>
              <a:buNone/>
              <a:defRPr sz="1200">
                <a:solidFill>
                  <a:srgbClr val="888888"/>
                </a:solidFill>
                <a:latin typeface="Quattrocento Sans"/>
                <a:ea typeface="Quattrocento Sans"/>
                <a:cs typeface="Quattrocento Sans"/>
                <a:sym typeface="Quattrocento Sans"/>
              </a:defRPr>
            </a:lvl7pPr>
            <a:lvl8pPr marL="0" lvl="7" indent="0" algn="r">
              <a:spcBef>
                <a:spcPts val="0"/>
              </a:spcBef>
              <a:buNone/>
              <a:defRPr sz="1200">
                <a:solidFill>
                  <a:srgbClr val="888888"/>
                </a:solidFill>
                <a:latin typeface="Quattrocento Sans"/>
                <a:ea typeface="Quattrocento Sans"/>
                <a:cs typeface="Quattrocento Sans"/>
                <a:sym typeface="Quattrocento Sans"/>
              </a:defRPr>
            </a:lvl8pPr>
            <a:lvl9pPr marL="0" lvl="8" indent="0" algn="r">
              <a:spcBef>
                <a:spcPts val="0"/>
              </a:spcBef>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43"/>
          <p:cNvPicPr preferRelativeResize="0"/>
          <p:nvPr/>
        </p:nvPicPr>
        <p:blipFill rotWithShape="1">
          <a:blip r:embed="rId23">
            <a:alphaModFix/>
          </a:blip>
          <a:srcRect/>
          <a:stretch/>
        </p:blipFill>
        <p:spPr>
          <a:xfrm>
            <a:off x="762" y="5248476"/>
            <a:ext cx="12190476" cy="1609524"/>
          </a:xfrm>
          <a:prstGeom prst="rect">
            <a:avLst/>
          </a:prstGeom>
          <a:noFill/>
          <a:ln>
            <a:noFill/>
          </a:ln>
        </p:spPr>
      </p:pic>
      <p:sp>
        <p:nvSpPr>
          <p:cNvPr id="11" name="Google Shape;11;p43"/>
          <p:cNvSpPr txBox="1">
            <a:spLocks noGrp="1"/>
          </p:cNvSpPr>
          <p:nvPr>
            <p:ph type="title"/>
          </p:nvPr>
        </p:nvSpPr>
        <p:spPr>
          <a:xfrm>
            <a:off x="0" y="1"/>
            <a:ext cx="12190475" cy="971548"/>
          </a:xfrm>
          <a:prstGeom prst="rect">
            <a:avLst/>
          </a:prstGeom>
          <a:noFill/>
          <a:ln>
            <a:noFill/>
          </a:ln>
        </p:spPr>
        <p:txBody>
          <a:bodyPr spcFirstLastPara="1" wrap="square" lIns="91425" tIns="91425" rIns="91425" bIns="0" anchor="ctr" anchorCtr="0">
            <a:normAutofit/>
          </a:bodyPr>
          <a:lstStyle>
            <a:lvl1pPr marR="0" lvl="0" algn="ctr" rtl="1">
              <a:lnSpc>
                <a:spcPct val="90000"/>
              </a:lnSpc>
              <a:spcBef>
                <a:spcPts val="0"/>
              </a:spcBef>
              <a:spcAft>
                <a:spcPts val="0"/>
              </a:spcAft>
              <a:buClr>
                <a:schemeClr val="dk1"/>
              </a:buClr>
              <a:buSzPts val="4400"/>
              <a:buFont typeface="Quattrocento Sans"/>
              <a:buNone/>
              <a:defRPr sz="4400" b="1"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iw-IL"/>
              <a:t>‹#›</a:t>
            </a:fld>
            <a:endParaRPr/>
          </a:p>
        </p:txBody>
      </p:sp>
      <p:sp>
        <p:nvSpPr>
          <p:cNvPr id="15" name="Google Shape;15;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31800" algn="r" rtl="1">
              <a:lnSpc>
                <a:spcPct val="90000"/>
              </a:lnSpc>
              <a:spcBef>
                <a:spcPts val="1000"/>
              </a:spcBef>
              <a:spcAft>
                <a:spcPts val="0"/>
              </a:spcAft>
              <a:buClr>
                <a:schemeClr val="dk1"/>
              </a:buClr>
              <a:buSzPts val="3200"/>
              <a:buFont typeface="Noto Sans Symbols"/>
              <a:buChar char="▪"/>
              <a:defRPr sz="3200" b="0" i="0" u="none" strike="noStrike" cap="none">
                <a:solidFill>
                  <a:schemeClr val="dk1"/>
                </a:solidFill>
                <a:latin typeface="Quattrocento Sans"/>
                <a:ea typeface="Quattrocento Sans"/>
                <a:cs typeface="Quattrocento Sans"/>
                <a:sym typeface="Quattrocento Sans"/>
              </a:defRPr>
            </a:lvl1pPr>
            <a:lvl2pPr marL="914400" marR="0" lvl="1" indent="-431800" algn="r" rtl="1">
              <a:lnSpc>
                <a:spcPct val="90000"/>
              </a:lnSpc>
              <a:spcBef>
                <a:spcPts val="500"/>
              </a:spcBef>
              <a:spcAft>
                <a:spcPts val="0"/>
              </a:spcAft>
              <a:buClr>
                <a:schemeClr val="dk1"/>
              </a:buClr>
              <a:buSzPts val="3200"/>
              <a:buFont typeface="Noto Sans Symbols"/>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406400" algn="r" rtl="1">
              <a:lnSpc>
                <a:spcPct val="90000"/>
              </a:lnSpc>
              <a:spcBef>
                <a:spcPts val="500"/>
              </a:spcBef>
              <a:spcAft>
                <a:spcPts val="0"/>
              </a:spcAft>
              <a:buClr>
                <a:schemeClr val="dk1"/>
              </a:buClr>
              <a:buSzPts val="2800"/>
              <a:buFont typeface="Noto Sans Symbols"/>
              <a:buChar char="▪"/>
              <a:defRPr sz="2800" b="0" i="0" u="none" strike="noStrike" cap="none">
                <a:solidFill>
                  <a:schemeClr val="dk1"/>
                </a:solidFill>
                <a:latin typeface="Quattrocento Sans"/>
                <a:ea typeface="Quattrocento Sans"/>
                <a:cs typeface="Quattrocento Sans"/>
                <a:sym typeface="Quattrocento Sans"/>
              </a:defRPr>
            </a:lvl3pPr>
            <a:lvl4pPr marL="1828800" marR="0" lvl="3" indent="-381000" algn="r" rtl="1">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Quattrocento Sans"/>
                <a:ea typeface="Quattrocento Sans"/>
                <a:cs typeface="Quattrocento Sans"/>
                <a:sym typeface="Quattrocento Sans"/>
              </a:defRPr>
            </a:lvl4pPr>
            <a:lvl5pPr marL="2286000" marR="0" lvl="4" indent="-381000" algn="r" rtl="1">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16" name="Google Shape;16;p43"/>
          <p:cNvPicPr preferRelativeResize="0"/>
          <p:nvPr/>
        </p:nvPicPr>
        <p:blipFill rotWithShape="1">
          <a:blip r:embed="rId23">
            <a:alphaModFix/>
          </a:blip>
          <a:srcRect/>
          <a:stretch/>
        </p:blipFill>
        <p:spPr>
          <a:xfrm>
            <a:off x="762" y="5248476"/>
            <a:ext cx="12190476" cy="160952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gi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a:spLocks noGrp="1"/>
          </p:cNvSpPr>
          <p:nvPr>
            <p:ph type="subTitle" idx="1"/>
          </p:nvPr>
        </p:nvSpPr>
        <p:spPr>
          <a:xfrm>
            <a:off x="90856" y="3528127"/>
            <a:ext cx="11963398" cy="1644552"/>
          </a:xfrm>
          <a:prstGeom prst="rect">
            <a:avLst/>
          </a:prstGeom>
          <a:noFill/>
          <a:ln>
            <a:noFill/>
          </a:ln>
        </p:spPr>
        <p:txBody>
          <a:bodyPr spcFirstLastPara="1" wrap="square" lIns="91425" tIns="45700" rIns="91425" bIns="45700" anchor="t" anchorCtr="0">
            <a:normAutofit/>
          </a:bodyPr>
          <a:lstStyle/>
          <a:p>
            <a:pPr marL="0" lvl="0" indent="0" algn="ctr" rtl="1">
              <a:lnSpc>
                <a:spcPct val="90000"/>
              </a:lnSpc>
              <a:spcBef>
                <a:spcPts val="0"/>
              </a:spcBef>
              <a:spcAft>
                <a:spcPts val="0"/>
              </a:spcAft>
              <a:buClr>
                <a:srgbClr val="888888"/>
              </a:buClr>
              <a:buSzPts val="2800"/>
              <a:buNone/>
            </a:pPr>
            <a:r>
              <a:rPr lang="iw-IL" dirty="0">
                <a:latin typeface="Tahoma" panose="020B0604030504040204" pitchFamily="34" charset="0"/>
                <a:ea typeface="Tahoma" panose="020B0604030504040204" pitchFamily="34" charset="0"/>
                <a:cs typeface="Tahoma" panose="020B0604030504040204" pitchFamily="34" charset="0"/>
              </a:rPr>
              <a:t>שיעור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86" name="Google Shape;186;p1"/>
          <p:cNvSpPr txBox="1">
            <a:spLocks noGrp="1"/>
          </p:cNvSpPr>
          <p:nvPr>
            <p:ph type="ctrTitle"/>
          </p:nvPr>
        </p:nvSpPr>
        <p:spPr>
          <a:xfrm>
            <a:off x="71806" y="2265858"/>
            <a:ext cx="11982448" cy="1064015"/>
          </a:xfrm>
          <a:prstGeom prst="rect">
            <a:avLst/>
          </a:prstGeom>
          <a:noFill/>
          <a:ln>
            <a:noFill/>
          </a:ln>
        </p:spPr>
        <p:txBody>
          <a:bodyPr spcFirstLastPara="1" wrap="square" lIns="91425" tIns="91425" rIns="91425" bIns="0" anchor="b" anchorCtr="0">
            <a:noAutofit/>
          </a:bodyPr>
          <a:lstStyle/>
          <a:p>
            <a:pPr marL="0" lvl="0" indent="0" algn="ctr" rtl="1">
              <a:lnSpc>
                <a:spcPct val="90000"/>
              </a:lnSpc>
              <a:spcBef>
                <a:spcPts val="0"/>
              </a:spcBef>
              <a:spcAft>
                <a:spcPts val="0"/>
              </a:spcAft>
              <a:buClr>
                <a:schemeClr val="dk1"/>
              </a:buClr>
              <a:buSzPts val="6000"/>
              <a:buFont typeface="Quattrocento Sans"/>
              <a:buNone/>
            </a:pPr>
            <a:br>
              <a:rPr lang="iw-IL" dirty="0">
                <a:latin typeface="Tahoma" panose="020B0604030504040204" pitchFamily="34" charset="0"/>
                <a:ea typeface="Tahoma" panose="020B0604030504040204" pitchFamily="34" charset="0"/>
                <a:cs typeface="Tahoma" panose="020B0604030504040204" pitchFamily="34" charset="0"/>
              </a:rPr>
            </a:br>
            <a:br>
              <a:rPr lang="iw-IL" dirty="0">
                <a:latin typeface="Tahoma" panose="020B0604030504040204" pitchFamily="34" charset="0"/>
                <a:ea typeface="Tahoma" panose="020B0604030504040204" pitchFamily="34" charset="0"/>
                <a:cs typeface="Tahoma" panose="020B0604030504040204" pitchFamily="34" charset="0"/>
              </a:rPr>
            </a:br>
            <a:br>
              <a:rPr lang="iw-IL" dirty="0">
                <a:latin typeface="Tahoma" panose="020B0604030504040204" pitchFamily="34" charset="0"/>
                <a:ea typeface="Tahoma" panose="020B0604030504040204" pitchFamily="34" charset="0"/>
                <a:cs typeface="Tahoma" panose="020B0604030504040204" pitchFamily="34" charset="0"/>
              </a:rPr>
            </a:br>
            <a:r>
              <a:rPr lang="iw-IL" sz="3200" b="0" dirty="0">
                <a:latin typeface="Tahoma" panose="020B0604030504040204" pitchFamily="34" charset="0"/>
                <a:ea typeface="Tahoma" panose="020B0604030504040204" pitchFamily="34" charset="0"/>
                <a:cs typeface="Tahoma" panose="020B0604030504040204" pitchFamily="34" charset="0"/>
              </a:rPr>
              <a:t>שיעור חזרה מהקורס הוירטואלי</a:t>
            </a:r>
            <a:br>
              <a:rPr lang="iw-IL" dirty="0">
                <a:latin typeface="Tahoma" panose="020B0604030504040204" pitchFamily="34" charset="0"/>
                <a:ea typeface="Tahoma" panose="020B0604030504040204" pitchFamily="34" charset="0"/>
                <a:cs typeface="Tahoma" panose="020B0604030504040204" pitchFamily="34" charset="0"/>
              </a:rPr>
            </a:br>
            <a:br>
              <a:rPr lang="iw-IL" sz="1200" dirty="0">
                <a:latin typeface="Tahoma" panose="020B0604030504040204" pitchFamily="34" charset="0"/>
                <a:ea typeface="Tahoma" panose="020B0604030504040204" pitchFamily="34" charset="0"/>
                <a:cs typeface="Tahoma" panose="020B0604030504040204" pitchFamily="34" charset="0"/>
              </a:rPr>
            </a:br>
            <a:r>
              <a:rPr lang="iw-IL" sz="6600" dirty="0">
                <a:latin typeface="Tahoma" panose="020B0604030504040204" pitchFamily="34" charset="0"/>
                <a:ea typeface="Tahoma" panose="020B0604030504040204" pitchFamily="34" charset="0"/>
                <a:cs typeface="Tahoma" panose="020B0604030504040204" pitchFamily="34" charset="0"/>
              </a:rPr>
              <a:t>שליחת בקשות HTTP</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87" name="Google Shape;187;p1"/>
          <p:cNvSpPr txBox="1">
            <a:spLocks noGrp="1"/>
          </p:cNvSpPr>
          <p:nvPr>
            <p:ph type="body" idx="2"/>
          </p:nvPr>
        </p:nvSpPr>
        <p:spPr>
          <a:xfrm>
            <a:off x="90856" y="5803900"/>
            <a:ext cx="11963398" cy="9779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chemeClr val="lt1"/>
              </a:buClr>
              <a:buSzPts val="2400"/>
              <a:buNone/>
            </a:pPr>
            <a:r>
              <a:rPr lang="iw-IL" dirty="0">
                <a:latin typeface="Tahoma" panose="020B0604030504040204" pitchFamily="34" charset="0"/>
                <a:ea typeface="Tahoma" panose="020B0604030504040204" pitchFamily="34" charset="0"/>
                <a:cs typeface="Tahoma" panose="020B0604030504040204" pitchFamily="34" charset="0"/>
              </a:rPr>
              <a:t>תכנות רשתות, סמסטר ב'</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88" name="Google Shape;188;p1" descr="http://ilearn.cyber.org.il/files/4176058/logo.png?lmsauth=5c768934f96024b89106e9e67657b7fa7793421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pic>
        <p:nvPicPr>
          <p:cNvPr id="189" name="Google Shape;189;p1"/>
          <p:cNvPicPr preferRelativeResize="0"/>
          <p:nvPr/>
        </p:nvPicPr>
        <p:blipFill rotWithShape="1">
          <a:blip r:embed="rId3">
            <a:alphaModFix/>
          </a:blip>
          <a:srcRect/>
          <a:stretch/>
        </p:blipFill>
        <p:spPr>
          <a:xfrm>
            <a:off x="5304598" y="160338"/>
            <a:ext cx="1582803" cy="9282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3817088" y="-29027"/>
            <a:ext cx="7653394"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הבעיה? </a:t>
            </a:r>
            <a:endParaRPr>
              <a:latin typeface="Tahoma" panose="020B0604030504040204" pitchFamily="34" charset="0"/>
              <a:ea typeface="Tahoma" panose="020B0604030504040204" pitchFamily="34" charset="0"/>
              <a:cs typeface="Tahoma" panose="020B0604030504040204" pitchFamily="34" charset="0"/>
            </a:endParaRPr>
          </a:p>
        </p:txBody>
      </p:sp>
      <p:pic>
        <p:nvPicPr>
          <p:cNvPr id="310" name="Google Shape;310;p10"/>
          <p:cNvPicPr preferRelativeResize="0"/>
          <p:nvPr/>
        </p:nvPicPr>
        <p:blipFill rotWithShape="1">
          <a:blip r:embed="rId3">
            <a:alphaModFix/>
          </a:blip>
          <a:srcRect/>
          <a:stretch/>
        </p:blipFill>
        <p:spPr>
          <a:xfrm>
            <a:off x="251662" y="0"/>
            <a:ext cx="4160184" cy="6858000"/>
          </a:xfrm>
          <a:prstGeom prst="rect">
            <a:avLst/>
          </a:prstGeom>
          <a:noFill/>
          <a:ln>
            <a:noFill/>
          </a:ln>
        </p:spPr>
      </p:pic>
      <p:pic>
        <p:nvPicPr>
          <p:cNvPr id="311" name="Google Shape;311;p10"/>
          <p:cNvPicPr preferRelativeResize="0"/>
          <p:nvPr/>
        </p:nvPicPr>
        <p:blipFill rotWithShape="1">
          <a:blip r:embed="rId4">
            <a:alphaModFix/>
          </a:blip>
          <a:srcRect/>
          <a:stretch/>
        </p:blipFill>
        <p:spPr>
          <a:xfrm>
            <a:off x="6874244" y="1912829"/>
            <a:ext cx="3372046" cy="2821796"/>
          </a:xfrm>
          <a:prstGeom prst="rect">
            <a:avLst/>
          </a:prstGeom>
          <a:noFill/>
          <a:ln>
            <a:noFill/>
          </a:ln>
        </p:spPr>
      </p:pic>
      <p:cxnSp>
        <p:nvCxnSpPr>
          <p:cNvPr id="312" name="Google Shape;312;p10"/>
          <p:cNvCxnSpPr/>
          <p:nvPr/>
        </p:nvCxnSpPr>
        <p:spPr>
          <a:xfrm flipH="1">
            <a:off x="2630467" y="6475956"/>
            <a:ext cx="2918563" cy="250521"/>
          </a:xfrm>
          <a:prstGeom prst="straightConnector1">
            <a:avLst/>
          </a:prstGeom>
          <a:noFill/>
          <a:ln w="57150" cap="flat" cmpd="sng">
            <a:solidFill>
              <a:srgbClr val="CC0099"/>
            </a:solidFill>
            <a:prstDash val="solid"/>
            <a:miter lim="800000"/>
            <a:headEnd type="none" w="sm" len="sm"/>
            <a:tailEnd type="triangle" w="med" len="med"/>
          </a:ln>
        </p:spPr>
      </p:cxnSp>
      <p:sp>
        <p:nvSpPr>
          <p:cNvPr id="313" name="Google Shape;313;p10"/>
          <p:cNvSpPr txBox="1"/>
          <p:nvPr/>
        </p:nvSpPr>
        <p:spPr>
          <a:xfrm>
            <a:off x="5674291" y="6169978"/>
            <a:ext cx="35323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w-IL" sz="240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תחילת לולאת המשחק</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314" name="Google Shape;314;p10"/>
          <p:cNvCxnSpPr/>
          <p:nvPr/>
        </p:nvCxnSpPr>
        <p:spPr>
          <a:xfrm>
            <a:off x="11762357" y="1601070"/>
            <a:ext cx="0" cy="12818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3"/>
                                        </p:tgtEl>
                                        <p:attrNameLst>
                                          <p:attrName>style.visibility</p:attrName>
                                        </p:attrNameLst>
                                      </p:cBhvr>
                                      <p:to>
                                        <p:strVal val="visible"/>
                                      </p:to>
                                    </p:set>
                                    <p:animEffect transition="in" filter="fade">
                                      <p:cBhvr>
                                        <p:cTn id="20" dur="500"/>
                                        <p:tgtEl>
                                          <p:spTgt spid="3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1"/>
          <p:cNvSpPr txBox="1">
            <a:spLocks noGrp="1"/>
          </p:cNvSpPr>
          <p:nvPr>
            <p:ph type="title"/>
          </p:nvPr>
        </p:nvSpPr>
        <p:spPr>
          <a:xfrm>
            <a:off x="4306186" y="-29027"/>
            <a:ext cx="7164296"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תיקון</a:t>
            </a:r>
            <a:endParaRPr>
              <a:latin typeface="Tahoma" panose="020B0604030504040204" pitchFamily="34" charset="0"/>
              <a:ea typeface="Tahoma" panose="020B0604030504040204" pitchFamily="34" charset="0"/>
              <a:cs typeface="Tahoma" panose="020B0604030504040204" pitchFamily="34" charset="0"/>
            </a:endParaRPr>
          </a:p>
        </p:txBody>
      </p:sp>
      <p:pic>
        <p:nvPicPr>
          <p:cNvPr id="321" name="Google Shape;321;p11"/>
          <p:cNvPicPr preferRelativeResize="0"/>
          <p:nvPr/>
        </p:nvPicPr>
        <p:blipFill rotWithShape="1">
          <a:blip r:embed="rId3">
            <a:alphaModFix/>
          </a:blip>
          <a:srcRect/>
          <a:stretch/>
        </p:blipFill>
        <p:spPr>
          <a:xfrm>
            <a:off x="251662" y="0"/>
            <a:ext cx="4160184" cy="6858000"/>
          </a:xfrm>
          <a:prstGeom prst="rect">
            <a:avLst/>
          </a:prstGeom>
          <a:noFill/>
          <a:ln>
            <a:noFill/>
          </a:ln>
        </p:spPr>
      </p:pic>
      <p:pic>
        <p:nvPicPr>
          <p:cNvPr id="322" name="Google Shape;322;p11"/>
          <p:cNvPicPr preferRelativeResize="0"/>
          <p:nvPr/>
        </p:nvPicPr>
        <p:blipFill rotWithShape="1">
          <a:blip r:embed="rId4">
            <a:alphaModFix/>
          </a:blip>
          <a:srcRect/>
          <a:stretch/>
        </p:blipFill>
        <p:spPr>
          <a:xfrm>
            <a:off x="6874244" y="1912829"/>
            <a:ext cx="3372046" cy="2821796"/>
          </a:xfrm>
          <a:prstGeom prst="rect">
            <a:avLst/>
          </a:prstGeom>
          <a:noFill/>
          <a:ln>
            <a:noFill/>
          </a:ln>
        </p:spPr>
      </p:pic>
      <p:cxnSp>
        <p:nvCxnSpPr>
          <p:cNvPr id="323" name="Google Shape;323;p11"/>
          <p:cNvCxnSpPr/>
          <p:nvPr/>
        </p:nvCxnSpPr>
        <p:spPr>
          <a:xfrm flipH="1">
            <a:off x="2630467" y="6475956"/>
            <a:ext cx="2918563" cy="250521"/>
          </a:xfrm>
          <a:prstGeom prst="straightConnector1">
            <a:avLst/>
          </a:prstGeom>
          <a:noFill/>
          <a:ln w="57150" cap="flat" cmpd="sng">
            <a:solidFill>
              <a:srgbClr val="CC0099"/>
            </a:solidFill>
            <a:prstDash val="solid"/>
            <a:miter lim="800000"/>
            <a:headEnd type="none" w="sm" len="sm"/>
            <a:tailEnd type="triangle" w="med" len="med"/>
          </a:ln>
        </p:spPr>
      </p:cxnSp>
      <p:sp>
        <p:nvSpPr>
          <p:cNvPr id="324" name="Google Shape;324;p11"/>
          <p:cNvSpPr txBox="1"/>
          <p:nvPr/>
        </p:nvSpPr>
        <p:spPr>
          <a:xfrm>
            <a:off x="5674291" y="6169978"/>
            <a:ext cx="35323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w-IL" sz="240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תחילת לולאת המשחק</a:t>
            </a:r>
            <a:endParaRPr>
              <a:latin typeface="Tahoma" panose="020B0604030504040204" pitchFamily="34" charset="0"/>
              <a:ea typeface="Tahoma" panose="020B0604030504040204" pitchFamily="34" charset="0"/>
              <a:cs typeface="Tahoma" panose="020B0604030504040204" pitchFamily="34" charset="0"/>
            </a:endParaRPr>
          </a:p>
        </p:txBody>
      </p:sp>
      <p:sp>
        <p:nvSpPr>
          <p:cNvPr id="325" name="Google Shape;325;p11"/>
          <p:cNvSpPr/>
          <p:nvPr/>
        </p:nvSpPr>
        <p:spPr>
          <a:xfrm>
            <a:off x="705709" y="143763"/>
            <a:ext cx="3706137" cy="1006936"/>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326" name="Google Shape;326;p11"/>
          <p:cNvSpPr/>
          <p:nvPr/>
        </p:nvSpPr>
        <p:spPr>
          <a:xfrm>
            <a:off x="705708" y="2254685"/>
            <a:ext cx="2087595" cy="4096011"/>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327" name="Google Shape;327;p11"/>
          <p:cNvCxnSpPr/>
          <p:nvPr/>
        </p:nvCxnSpPr>
        <p:spPr>
          <a:xfrm>
            <a:off x="11762357" y="1601070"/>
            <a:ext cx="0" cy="12818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500"/>
                                        <p:tgtEl>
                                          <p:spTgt spid="3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fade">
                                      <p:cBhvr>
                                        <p:cTn id="12" dur="9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6"/>
                                        </p:tgtEl>
                                        <p:attrNameLst>
                                          <p:attrName>style.visibility</p:attrName>
                                        </p:attrNameLst>
                                      </p:cBhvr>
                                      <p:to>
                                        <p:strVal val="visible"/>
                                      </p:to>
                                    </p:set>
                                    <p:animEffect transition="in" filter="fade">
                                      <p:cBhvr>
                                        <p:cTn id="17" dur="9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2"/>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הבעיה?</a:t>
            </a:r>
            <a:endParaRPr>
              <a:latin typeface="Tahoma" panose="020B0604030504040204" pitchFamily="34" charset="0"/>
              <a:ea typeface="Tahoma" panose="020B0604030504040204" pitchFamily="34" charset="0"/>
              <a:cs typeface="Tahoma" panose="020B0604030504040204" pitchFamily="34" charset="0"/>
            </a:endParaRPr>
          </a:p>
        </p:txBody>
      </p:sp>
      <p:pic>
        <p:nvPicPr>
          <p:cNvPr id="334" name="Google Shape;334;p12"/>
          <p:cNvPicPr preferRelativeResize="0">
            <a:picLocks noGrp="1"/>
          </p:cNvPicPr>
          <p:nvPr>
            <p:ph type="body" idx="4294967295"/>
          </p:nvPr>
        </p:nvPicPr>
        <p:blipFill rotWithShape="1">
          <a:blip r:embed="rId3">
            <a:alphaModFix/>
          </a:blip>
          <a:srcRect/>
          <a:stretch/>
        </p:blipFill>
        <p:spPr>
          <a:xfrm>
            <a:off x="926421" y="2117725"/>
            <a:ext cx="9799637" cy="3087688"/>
          </a:xfrm>
          <a:prstGeom prst="rect">
            <a:avLst/>
          </a:prstGeom>
          <a:noFill/>
          <a:ln>
            <a:noFill/>
          </a:ln>
        </p:spPr>
      </p:pic>
      <p:sp>
        <p:nvSpPr>
          <p:cNvPr id="335" name="Google Shape;335;p12"/>
          <p:cNvSpPr/>
          <p:nvPr/>
        </p:nvSpPr>
        <p:spPr>
          <a:xfrm>
            <a:off x="800982" y="2325155"/>
            <a:ext cx="8728367" cy="492474"/>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336" name="Google Shape;336;p12"/>
          <p:cNvSpPr/>
          <p:nvPr/>
        </p:nvSpPr>
        <p:spPr>
          <a:xfrm>
            <a:off x="800982" y="3504899"/>
            <a:ext cx="8057290" cy="535473"/>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337" name="Google Shape;337;p12"/>
          <p:cNvCxnSpPr/>
          <p:nvPr/>
        </p:nvCxnSpPr>
        <p:spPr>
          <a:xfrm>
            <a:off x="11762357" y="1601070"/>
            <a:ext cx="0" cy="14215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9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9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תיקון</a:t>
            </a:r>
            <a:endParaRPr>
              <a:latin typeface="Tahoma" panose="020B0604030504040204" pitchFamily="34" charset="0"/>
              <a:ea typeface="Tahoma" panose="020B0604030504040204" pitchFamily="34" charset="0"/>
              <a:cs typeface="Tahoma" panose="020B0604030504040204" pitchFamily="34" charset="0"/>
            </a:endParaRPr>
          </a:p>
        </p:txBody>
      </p:sp>
      <p:pic>
        <p:nvPicPr>
          <p:cNvPr id="344" name="Google Shape;344;p13"/>
          <p:cNvPicPr preferRelativeResize="0">
            <a:picLocks noGrp="1"/>
          </p:cNvPicPr>
          <p:nvPr>
            <p:ph type="body" idx="4294967295"/>
          </p:nvPr>
        </p:nvPicPr>
        <p:blipFill rotWithShape="1">
          <a:blip r:embed="rId3">
            <a:alphaModFix/>
          </a:blip>
          <a:srcRect/>
          <a:stretch/>
        </p:blipFill>
        <p:spPr>
          <a:xfrm>
            <a:off x="1035734" y="2157415"/>
            <a:ext cx="9777412" cy="2805112"/>
          </a:xfrm>
          <a:prstGeom prst="rect">
            <a:avLst/>
          </a:prstGeom>
          <a:noFill/>
          <a:ln>
            <a:noFill/>
          </a:ln>
        </p:spPr>
      </p:pic>
      <p:sp>
        <p:nvSpPr>
          <p:cNvPr id="345" name="Google Shape;345;p13"/>
          <p:cNvSpPr/>
          <p:nvPr/>
        </p:nvSpPr>
        <p:spPr>
          <a:xfrm>
            <a:off x="882441" y="3543395"/>
            <a:ext cx="7648250" cy="267788"/>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346" name="Google Shape;346;p13"/>
          <p:cNvCxnSpPr/>
          <p:nvPr/>
        </p:nvCxnSpPr>
        <p:spPr>
          <a:xfrm>
            <a:off x="11762357" y="1601070"/>
            <a:ext cx="0" cy="14215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45"/>
                                        </p:tgtEl>
                                        <p:attrNameLst>
                                          <p:attrName>style.visibility</p:attrName>
                                        </p:attrNameLst>
                                      </p:cBhvr>
                                      <p:to>
                                        <p:strVal val="visible"/>
                                      </p:to>
                                    </p:set>
                                    <p:animEffect transition="in" filter="fade">
                                      <p:cBhvr>
                                        <p:cTn id="16" dur="9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4"/>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מה הבע</a:t>
            </a:r>
            <a:r>
              <a:rPr lang="he-IL" dirty="0">
                <a:latin typeface="Tahoma" panose="020B0604030504040204" pitchFamily="34" charset="0"/>
                <a:ea typeface="Tahoma" panose="020B0604030504040204" pitchFamily="34" charset="0"/>
                <a:cs typeface="Tahoma" panose="020B0604030504040204" pitchFamily="34" charset="0"/>
              </a:rPr>
              <a:t>י(</a:t>
            </a:r>
            <a:r>
              <a:rPr lang="iw-IL" dirty="0">
                <a:latin typeface="Tahoma" panose="020B0604030504040204" pitchFamily="34" charset="0"/>
                <a:ea typeface="Tahoma" panose="020B0604030504040204" pitchFamily="34" charset="0"/>
                <a:cs typeface="Tahoma" panose="020B0604030504040204" pitchFamily="34" charset="0"/>
              </a:rPr>
              <a:t>ו</a:t>
            </a:r>
            <a:r>
              <a:rPr lang="he-IL" dirty="0">
                <a:latin typeface="Tahoma" panose="020B0604030504040204" pitchFamily="34" charset="0"/>
                <a:ea typeface="Tahoma" panose="020B0604030504040204" pitchFamily="34" charset="0"/>
                <a:cs typeface="Tahoma" panose="020B0604030504040204" pitchFamily="34" charset="0"/>
              </a:rPr>
              <a:t>ת)</a:t>
            </a:r>
            <a:r>
              <a:rPr lang="iw-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353" name="Google Shape;353;p14"/>
          <p:cNvPicPr preferRelativeResize="0">
            <a:picLocks noGrp="1"/>
          </p:cNvPicPr>
          <p:nvPr>
            <p:ph type="body" idx="4294967295"/>
          </p:nvPr>
        </p:nvPicPr>
        <p:blipFill rotWithShape="1">
          <a:blip r:embed="rId3">
            <a:alphaModFix/>
          </a:blip>
          <a:srcRect/>
          <a:stretch/>
        </p:blipFill>
        <p:spPr>
          <a:xfrm>
            <a:off x="702357" y="2028825"/>
            <a:ext cx="10517187" cy="3265488"/>
          </a:xfrm>
          <a:prstGeom prst="rect">
            <a:avLst/>
          </a:prstGeom>
          <a:noFill/>
          <a:ln>
            <a:noFill/>
          </a:ln>
        </p:spPr>
      </p:pic>
      <p:sp>
        <p:nvSpPr>
          <p:cNvPr id="354" name="Google Shape;354;p14"/>
          <p:cNvSpPr txBox="1"/>
          <p:nvPr/>
        </p:nvSpPr>
        <p:spPr>
          <a:xfrm>
            <a:off x="6990290" y="1401015"/>
            <a:ext cx="46120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w-IL" sz="200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חסר הסבר מה עושה הפונקציה</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355" name="Google Shape;355;p14"/>
          <p:cNvCxnSpPr/>
          <p:nvPr/>
        </p:nvCxnSpPr>
        <p:spPr>
          <a:xfrm flipH="1">
            <a:off x="7575119" y="1838799"/>
            <a:ext cx="1826285" cy="726510"/>
          </a:xfrm>
          <a:prstGeom prst="straightConnector1">
            <a:avLst/>
          </a:prstGeom>
          <a:noFill/>
          <a:ln w="57150" cap="flat" cmpd="sng">
            <a:solidFill>
              <a:srgbClr val="CC0099"/>
            </a:solidFill>
            <a:prstDash val="solid"/>
            <a:miter lim="800000"/>
            <a:headEnd type="none" w="sm" len="sm"/>
            <a:tailEnd type="triangle" w="med" len="med"/>
          </a:ln>
        </p:spPr>
      </p:cxnSp>
      <p:cxnSp>
        <p:nvCxnSpPr>
          <p:cNvPr id="356" name="Google Shape;356;p14"/>
          <p:cNvCxnSpPr/>
          <p:nvPr/>
        </p:nvCxnSpPr>
        <p:spPr>
          <a:xfrm>
            <a:off x="7719202" y="3711857"/>
            <a:ext cx="3364404" cy="0"/>
          </a:xfrm>
          <a:prstGeom prst="straightConnector1">
            <a:avLst/>
          </a:prstGeom>
          <a:noFill/>
          <a:ln w="38100" cap="flat" cmpd="sng">
            <a:solidFill>
              <a:srgbClr val="FF0000">
                <a:alpha val="40000"/>
              </a:srgbClr>
            </a:solidFill>
            <a:prstDash val="solid"/>
            <a:miter lim="800000"/>
            <a:headEnd type="none" w="sm" len="sm"/>
            <a:tailEnd type="none" w="sm" len="sm"/>
          </a:ln>
        </p:spPr>
      </p:cxnSp>
      <p:cxnSp>
        <p:nvCxnSpPr>
          <p:cNvPr id="357" name="Google Shape;357;p14"/>
          <p:cNvCxnSpPr/>
          <p:nvPr/>
        </p:nvCxnSpPr>
        <p:spPr>
          <a:xfrm rot="10800000" flipH="1">
            <a:off x="1624631" y="3920212"/>
            <a:ext cx="7344355" cy="13571"/>
          </a:xfrm>
          <a:prstGeom prst="straightConnector1">
            <a:avLst/>
          </a:prstGeom>
          <a:noFill/>
          <a:ln w="38100" cap="flat" cmpd="sng">
            <a:solidFill>
              <a:srgbClr val="FF0000">
                <a:alpha val="40000"/>
              </a:srgbClr>
            </a:solidFill>
            <a:prstDash val="solid"/>
            <a:miter lim="800000"/>
            <a:headEnd type="none" w="sm" len="sm"/>
            <a:tailEnd type="none" w="sm" len="sm"/>
          </a:ln>
        </p:spPr>
      </p:cxnSp>
      <p:cxnSp>
        <p:nvCxnSpPr>
          <p:cNvPr id="358" name="Google Shape;358;p14"/>
          <p:cNvCxnSpPr/>
          <p:nvPr/>
        </p:nvCxnSpPr>
        <p:spPr>
          <a:xfrm>
            <a:off x="2938728" y="4327020"/>
            <a:ext cx="1631350" cy="0"/>
          </a:xfrm>
          <a:prstGeom prst="straightConnector1">
            <a:avLst/>
          </a:prstGeom>
          <a:noFill/>
          <a:ln w="38100" cap="flat" cmpd="sng">
            <a:solidFill>
              <a:srgbClr val="FF0000">
                <a:alpha val="40000"/>
              </a:srgbClr>
            </a:solidFill>
            <a:prstDash val="solid"/>
            <a:miter lim="800000"/>
            <a:headEnd type="none" w="sm" len="sm"/>
            <a:tailEnd type="none" w="sm" len="sm"/>
          </a:ln>
        </p:spPr>
      </p:cxnSp>
      <p:cxnSp>
        <p:nvCxnSpPr>
          <p:cNvPr id="359" name="Google Shape;359;p14"/>
          <p:cNvCxnSpPr/>
          <p:nvPr/>
        </p:nvCxnSpPr>
        <p:spPr>
          <a:xfrm>
            <a:off x="1624631" y="4728465"/>
            <a:ext cx="4728746" cy="0"/>
          </a:xfrm>
          <a:prstGeom prst="straightConnector1">
            <a:avLst/>
          </a:prstGeom>
          <a:noFill/>
          <a:ln w="38100" cap="flat" cmpd="sng">
            <a:solidFill>
              <a:srgbClr val="FF0000">
                <a:alpha val="40000"/>
              </a:srgbClr>
            </a:solidFill>
            <a:prstDash val="solid"/>
            <a:miter lim="800000"/>
            <a:headEnd type="none" w="sm" len="sm"/>
            <a:tailEnd type="none" w="sm" len="sm"/>
          </a:ln>
        </p:spPr>
      </p:cxnSp>
      <p:cxnSp>
        <p:nvCxnSpPr>
          <p:cNvPr id="360" name="Google Shape;360;p14"/>
          <p:cNvCxnSpPr/>
          <p:nvPr/>
        </p:nvCxnSpPr>
        <p:spPr>
          <a:xfrm>
            <a:off x="3125957" y="5140539"/>
            <a:ext cx="1651880" cy="0"/>
          </a:xfrm>
          <a:prstGeom prst="straightConnector1">
            <a:avLst/>
          </a:prstGeom>
          <a:noFill/>
          <a:ln w="38100" cap="flat" cmpd="sng">
            <a:solidFill>
              <a:srgbClr val="FF0000">
                <a:alpha val="40000"/>
              </a:srgbClr>
            </a:solidFill>
            <a:prstDash val="solid"/>
            <a:miter lim="800000"/>
            <a:headEnd type="none" w="sm" len="sm"/>
            <a:tailEnd type="none" w="sm" len="sm"/>
          </a:ln>
        </p:spPr>
      </p:cxnSp>
      <p:cxnSp>
        <p:nvCxnSpPr>
          <p:cNvPr id="361" name="Google Shape;361;p14"/>
          <p:cNvCxnSpPr/>
          <p:nvPr/>
        </p:nvCxnSpPr>
        <p:spPr>
          <a:xfrm>
            <a:off x="11762357" y="1601070"/>
            <a:ext cx="0" cy="1485030"/>
          </a:xfrm>
          <a:prstGeom prst="straightConnector1">
            <a:avLst/>
          </a:prstGeom>
          <a:noFill/>
          <a:ln w="44450" cap="flat" cmpd="sng">
            <a:solidFill>
              <a:srgbClr val="86C4C3"/>
            </a:solidFill>
            <a:prstDash val="solid"/>
            <a:miter lim="800000"/>
            <a:headEnd type="none" w="sm" len="sm"/>
            <a:tailEnd type="none" w="sm" len="sm"/>
          </a:ln>
        </p:spPr>
      </p:cxnSp>
      <p:sp>
        <p:nvSpPr>
          <p:cNvPr id="362" name="Google Shape;362;p14"/>
          <p:cNvSpPr/>
          <p:nvPr/>
        </p:nvSpPr>
        <p:spPr>
          <a:xfrm>
            <a:off x="3698918" y="2379865"/>
            <a:ext cx="1920992" cy="295836"/>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par>
                                <p:cTn id="8" presetID="1" presetClass="entr" presetSubtype="0"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55"/>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54"/>
                                        </p:tgtEl>
                                        <p:attrNameLst>
                                          <p:attrName>style.visibility</p:attrName>
                                        </p:attrNameLst>
                                      </p:cBhvr>
                                      <p:to>
                                        <p:strVal val="visible"/>
                                      </p:to>
                                    </p:set>
                                    <p:animEffect transition="in" filter="fade">
                                      <p:cBhvr>
                                        <p:cTn id="16" dur="500"/>
                                        <p:tgtEl>
                                          <p:spTgt spid="3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2"/>
                                        </p:tgtEl>
                                        <p:attrNameLst>
                                          <p:attrName>style.visibility</p:attrName>
                                        </p:attrNameLst>
                                      </p:cBhvr>
                                      <p:to>
                                        <p:strVal val="visible"/>
                                      </p:to>
                                    </p:set>
                                    <p:animEffect transition="in" filter="fade">
                                      <p:cBhvr>
                                        <p:cTn id="21" dur="900"/>
                                        <p:tgtEl>
                                          <p:spTgt spid="3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6"/>
                                        </p:tgtEl>
                                        <p:attrNameLst>
                                          <p:attrName>style.visibility</p:attrName>
                                        </p:attrNameLst>
                                      </p:cBhvr>
                                      <p:to>
                                        <p:strVal val="visible"/>
                                      </p:to>
                                    </p:set>
                                    <p:animEffect transition="in" filter="fade">
                                      <p:cBhvr>
                                        <p:cTn id="26" dur="500"/>
                                        <p:tgtEl>
                                          <p:spTgt spid="356"/>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57"/>
                                        </p:tgtEl>
                                        <p:attrNameLst>
                                          <p:attrName>style.visibility</p:attrName>
                                        </p:attrNameLst>
                                      </p:cBhvr>
                                      <p:to>
                                        <p:strVal val="visible"/>
                                      </p:to>
                                    </p:set>
                                    <p:animEffect transition="in" filter="fade">
                                      <p:cBhvr>
                                        <p:cTn id="30" dur="500"/>
                                        <p:tgtEl>
                                          <p:spTgt spid="357"/>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358"/>
                                        </p:tgtEl>
                                        <p:attrNameLst>
                                          <p:attrName>style.visibility</p:attrName>
                                        </p:attrNameLst>
                                      </p:cBhvr>
                                      <p:to>
                                        <p:strVal val="visible"/>
                                      </p:to>
                                    </p:set>
                                    <p:animEffect transition="in" filter="fade">
                                      <p:cBhvr>
                                        <p:cTn id="34" dur="500"/>
                                        <p:tgtEl>
                                          <p:spTgt spid="358"/>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359"/>
                                        </p:tgtEl>
                                        <p:attrNameLst>
                                          <p:attrName>style.visibility</p:attrName>
                                        </p:attrNameLst>
                                      </p:cBhvr>
                                      <p:to>
                                        <p:strVal val="visible"/>
                                      </p:to>
                                    </p:set>
                                    <p:animEffect transition="in" filter="fade">
                                      <p:cBhvr>
                                        <p:cTn id="38" dur="500"/>
                                        <p:tgtEl>
                                          <p:spTgt spid="359"/>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360"/>
                                        </p:tgtEl>
                                        <p:attrNameLst>
                                          <p:attrName>style.visibility</p:attrName>
                                        </p:attrNameLst>
                                      </p:cBhvr>
                                      <p:to>
                                        <p:strVal val="visible"/>
                                      </p:to>
                                    </p:set>
                                    <p:animEffect transition="in" filter="fade">
                                      <p:cBhvr>
                                        <p:cTn id="42"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5"/>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תיקון</a:t>
            </a:r>
            <a:endParaRPr>
              <a:latin typeface="Tahoma" panose="020B0604030504040204" pitchFamily="34" charset="0"/>
              <a:ea typeface="Tahoma" panose="020B0604030504040204" pitchFamily="34" charset="0"/>
              <a:cs typeface="Tahoma" panose="020B0604030504040204" pitchFamily="34" charset="0"/>
            </a:endParaRPr>
          </a:p>
        </p:txBody>
      </p:sp>
      <p:pic>
        <p:nvPicPr>
          <p:cNvPr id="369" name="Google Shape;369;p15"/>
          <p:cNvPicPr preferRelativeResize="0">
            <a:picLocks noGrp="1"/>
          </p:cNvPicPr>
          <p:nvPr>
            <p:ph type="body" idx="4294967295"/>
          </p:nvPr>
        </p:nvPicPr>
        <p:blipFill rotWithShape="1">
          <a:blip r:embed="rId3">
            <a:alphaModFix/>
          </a:blip>
          <a:srcRect/>
          <a:stretch/>
        </p:blipFill>
        <p:spPr>
          <a:xfrm>
            <a:off x="743177" y="1768475"/>
            <a:ext cx="10142537" cy="3786188"/>
          </a:xfrm>
          <a:prstGeom prst="rect">
            <a:avLst/>
          </a:prstGeom>
          <a:noFill/>
          <a:ln>
            <a:noFill/>
          </a:ln>
        </p:spPr>
      </p:pic>
      <p:sp>
        <p:nvSpPr>
          <p:cNvPr id="370" name="Google Shape;370;p15"/>
          <p:cNvSpPr/>
          <p:nvPr/>
        </p:nvSpPr>
        <p:spPr>
          <a:xfrm>
            <a:off x="1605515" y="2149055"/>
            <a:ext cx="7517219" cy="574156"/>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371" name="Google Shape;371;p15"/>
          <p:cNvSpPr/>
          <p:nvPr/>
        </p:nvSpPr>
        <p:spPr>
          <a:xfrm>
            <a:off x="4660561" y="2723211"/>
            <a:ext cx="4325470" cy="222008"/>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372" name="Google Shape;372;p15"/>
          <p:cNvCxnSpPr/>
          <p:nvPr/>
        </p:nvCxnSpPr>
        <p:spPr>
          <a:xfrm>
            <a:off x="11762357" y="1601070"/>
            <a:ext cx="0" cy="14850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500"/>
                                        <p:tgtEl>
                                          <p:spTgt spid="3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70"/>
                                        </p:tgtEl>
                                        <p:attrNameLst>
                                          <p:attrName>style.visibility</p:attrName>
                                        </p:attrNameLst>
                                      </p:cBhvr>
                                      <p:to>
                                        <p:strVal val="visible"/>
                                      </p:to>
                                    </p:set>
                                    <p:animEffect transition="in" filter="fade">
                                      <p:cBhvr>
                                        <p:cTn id="14" dur="900"/>
                                        <p:tgtEl>
                                          <p:spTgt spid="370"/>
                                        </p:tgtEl>
                                      </p:cBhvr>
                                    </p:animEffect>
                                  </p:childTnLst>
                                </p:cTn>
                              </p:par>
                            </p:childTnLst>
                          </p:cTn>
                        </p:par>
                        <p:par>
                          <p:cTn id="15" fill="hold">
                            <p:stCondLst>
                              <p:cond delay="900"/>
                            </p:stCondLst>
                            <p:childTnLst>
                              <p:par>
                                <p:cTn id="16" presetID="10" presetClass="entr" presetSubtype="0" fill="hold" nodeType="afterEffect">
                                  <p:stCondLst>
                                    <p:cond delay="0"/>
                                  </p:stCondLst>
                                  <p:childTnLst>
                                    <p:set>
                                      <p:cBhvr>
                                        <p:cTn id="17" dur="1" fill="hold">
                                          <p:stCondLst>
                                            <p:cond delay="0"/>
                                          </p:stCondLst>
                                        </p:cTn>
                                        <p:tgtEl>
                                          <p:spTgt spid="371"/>
                                        </p:tgtEl>
                                        <p:attrNameLst>
                                          <p:attrName>style.visibility</p:attrName>
                                        </p:attrNameLst>
                                      </p:cBhvr>
                                      <p:to>
                                        <p:strVal val="visible"/>
                                      </p:to>
                                    </p:set>
                                    <p:animEffect transition="in" filter="fade">
                                      <p:cBhvr>
                                        <p:cTn id="18" dur="9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6"/>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מסקנות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379" name="Google Shape;379;p16"/>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Autofit/>
          </a:bodyPr>
          <a:lstStyle/>
          <a:p>
            <a:pPr marL="457200" lvl="0" indent="-457200" algn="r" rtl="1">
              <a:lnSpc>
                <a:spcPct val="90000"/>
              </a:lnSpc>
              <a:spcBef>
                <a:spcPts val="0"/>
              </a:spcBef>
              <a:spcAft>
                <a:spcPts val="0"/>
              </a:spcAft>
              <a:buClr>
                <a:schemeClr val="dk1"/>
              </a:buClr>
              <a:buSzPts val="3200"/>
              <a:buChar char="▪"/>
            </a:pPr>
            <a:r>
              <a:rPr lang="iw-IL" sz="3200" b="1" dirty="0">
                <a:latin typeface="Tahoma" panose="020B0604030504040204" pitchFamily="34" charset="0"/>
                <a:ea typeface="Tahoma" panose="020B0604030504040204" pitchFamily="34" charset="0"/>
                <a:cs typeface="Tahoma" panose="020B0604030504040204" pitchFamily="34" charset="0"/>
              </a:rPr>
              <a:t>קופי-פייסט</a:t>
            </a:r>
            <a:r>
              <a:rPr lang="iw-IL" sz="3200" dirty="0">
                <a:latin typeface="Tahoma" panose="020B0604030504040204" pitchFamily="34" charset="0"/>
                <a:ea typeface="Tahoma" panose="020B0604030504040204" pitchFamily="34" charset="0"/>
                <a:cs typeface="Tahoma" panose="020B0604030504040204" pitchFamily="34" charset="0"/>
              </a:rPr>
              <a:t> של קוד זה בדרך כלל סימן שאנחנו עושים משהו לא טוב.</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נצלו את המודולריות שיצרתם בעזרת פונקציות העזר כדי להימנע מכפל קוד!</a:t>
            </a:r>
            <a:endParaRPr sz="3200"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b="1" dirty="0">
                <a:latin typeface="Tahoma" panose="020B0604030504040204" pitchFamily="34" charset="0"/>
                <a:ea typeface="Tahoma" panose="020B0604030504040204" pitchFamily="34" charset="0"/>
                <a:cs typeface="Tahoma" panose="020B0604030504040204" pitchFamily="34" charset="0"/>
              </a:rPr>
              <a:t>פונקציות ספריה </a:t>
            </a:r>
            <a:r>
              <a:rPr lang="iw-IL" sz="3200" dirty="0">
                <a:latin typeface="Tahoma" panose="020B0604030504040204" pitchFamily="34" charset="0"/>
                <a:ea typeface="Tahoma" panose="020B0604030504040204" pitchFamily="34" charset="0"/>
                <a:cs typeface="Tahoma" panose="020B0604030504040204" pitchFamily="34" charset="0"/>
              </a:rPr>
              <a:t>הן ה-BFF החדשות שלנו.</a:t>
            </a:r>
            <a:endParaRPr sz="3200"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b="1" dirty="0">
                <a:latin typeface="Tahoma" panose="020B0604030504040204" pitchFamily="34" charset="0"/>
                <a:ea typeface="Tahoma" panose="020B0604030504040204" pitchFamily="34" charset="0"/>
                <a:cs typeface="Tahoma" panose="020B0604030504040204" pitchFamily="34" charset="0"/>
              </a:rPr>
              <a:t>בלולאת for</a:t>
            </a:r>
            <a:r>
              <a:rPr lang="he-IL" sz="3200" b="1" dirty="0">
                <a:latin typeface="Tahoma" panose="020B0604030504040204" pitchFamily="34" charset="0"/>
                <a:ea typeface="Tahoma" panose="020B0604030504040204" pitchFamily="34" charset="0"/>
                <a:cs typeface="Tahoma" panose="020B0604030504040204" pitchFamily="34" charset="0"/>
              </a:rPr>
              <a:t> </a:t>
            </a:r>
            <a:r>
              <a:rPr lang="iw-IL" sz="3200" dirty="0">
                <a:latin typeface="Tahoma" panose="020B0604030504040204" pitchFamily="34" charset="0"/>
                <a:ea typeface="Tahoma" panose="020B0604030504040204" pitchFamily="34" charset="0"/>
                <a:cs typeface="Tahoma" panose="020B0604030504040204" pitchFamily="34" charset="0"/>
              </a:rPr>
              <a:t>לא צריך משתנה לולאה </a:t>
            </a:r>
            <a:r>
              <a:rPr lang="he-IL" sz="3200" dirty="0">
                <a:latin typeface="Tahoma" panose="020B0604030504040204" pitchFamily="34" charset="0"/>
                <a:ea typeface="Tahoma" panose="020B0604030504040204" pitchFamily="34" charset="0"/>
                <a:cs typeface="Tahoma" panose="020B0604030504040204" pitchFamily="34" charset="0"/>
              </a:rPr>
              <a:t>(</a:t>
            </a:r>
            <a:r>
              <a:rPr lang="iw-IL" sz="3200" dirty="0">
                <a:latin typeface="Tahoma" panose="020B0604030504040204" pitchFamily="34" charset="0"/>
                <a:ea typeface="Tahoma" panose="020B0604030504040204" pitchFamily="34" charset="0"/>
                <a:cs typeface="Tahoma" panose="020B0604030504040204" pitchFamily="34" charset="0"/>
              </a:rPr>
              <a:t>ב-while דווקא כן</a:t>
            </a:r>
            <a:r>
              <a:rPr lang="he-IL" sz="3200" dirty="0">
                <a:latin typeface="Tahoma" panose="020B0604030504040204" pitchFamily="34" charset="0"/>
                <a:ea typeface="Tahoma" panose="020B0604030504040204" pitchFamily="34" charset="0"/>
                <a:cs typeface="Tahoma" panose="020B0604030504040204" pitchFamily="34" charset="0"/>
              </a:rPr>
              <a:t>)</a:t>
            </a:r>
            <a:r>
              <a:rPr lang="iw-IL" sz="3200"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b="1" dirty="0">
                <a:latin typeface="Tahoma" panose="020B0604030504040204" pitchFamily="34" charset="0"/>
                <a:ea typeface="Tahoma" panose="020B0604030504040204" pitchFamily="34" charset="0"/>
                <a:cs typeface="Tahoma" panose="020B0604030504040204" pitchFamily="34" charset="0"/>
              </a:rPr>
              <a:t>פונקציות עזר</a:t>
            </a:r>
            <a:r>
              <a:rPr lang="iw-IL" sz="3200" dirty="0">
                <a:latin typeface="Tahoma" panose="020B0604030504040204" pitchFamily="34" charset="0"/>
                <a:ea typeface="Tahoma" panose="020B0604030504040204" pitchFamily="34" charset="0"/>
                <a:cs typeface="Tahoma" panose="020B0604030504040204" pitchFamily="34" charset="0"/>
              </a:rPr>
              <a:t>: כל המרבה הרי זה משובח.</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b="1" dirty="0">
                <a:latin typeface="Tahoma" panose="020B0604030504040204" pitchFamily="34" charset="0"/>
                <a:ea typeface="Tahoma" panose="020B0604030504040204" pitchFamily="34" charset="0"/>
                <a:cs typeface="Tahoma" panose="020B0604030504040204" pitchFamily="34" charset="0"/>
              </a:rPr>
              <a:t>תיעוד: </a:t>
            </a:r>
            <a:r>
              <a:rPr lang="iw-IL" dirty="0">
                <a:latin typeface="Tahoma" panose="020B0604030504040204" pitchFamily="34" charset="0"/>
                <a:ea typeface="Tahoma" panose="020B0604030504040204" pitchFamily="34" charset="0"/>
                <a:cs typeface="Tahoma" panose="020B0604030504040204" pitchFamily="34" charset="0"/>
              </a:rPr>
              <a:t>צריך להשתמש בו במקומות בהם הוא נחוץ, ולא סתם לתעד הכל כי ככה אמרו.</a:t>
            </a:r>
            <a:endParaRPr sz="3200" b="1" dirty="0">
              <a:latin typeface="Tahoma" panose="020B0604030504040204" pitchFamily="34" charset="0"/>
              <a:ea typeface="Tahoma" panose="020B0604030504040204" pitchFamily="34" charset="0"/>
              <a:cs typeface="Tahoma" panose="020B0604030504040204" pitchFamily="34" charset="0"/>
            </a:endParaRPr>
          </a:p>
          <a:p>
            <a:pPr marL="0" lvl="0" indent="0" algn="r" rtl="1">
              <a:lnSpc>
                <a:spcPct val="90000"/>
              </a:lnSpc>
              <a:spcBef>
                <a:spcPts val="1000"/>
              </a:spcBef>
              <a:spcAft>
                <a:spcPts val="0"/>
              </a:spcAft>
              <a:buClr>
                <a:schemeClr val="dk1"/>
              </a:buClr>
              <a:buSzPts val="3200"/>
              <a:buNone/>
            </a:pPr>
            <a:endParaRPr sz="3200" dirty="0">
              <a:latin typeface="Tahoma" panose="020B0604030504040204" pitchFamily="34" charset="0"/>
              <a:ea typeface="Tahoma" panose="020B0604030504040204" pitchFamily="34" charset="0"/>
              <a:cs typeface="Tahoma" panose="020B0604030504040204" pitchFamily="34" charset="0"/>
            </a:endParaRPr>
          </a:p>
        </p:txBody>
      </p:sp>
      <p:cxnSp>
        <p:nvCxnSpPr>
          <p:cNvPr id="380" name="Google Shape;380;p16"/>
          <p:cNvCxnSpPr/>
          <p:nvPr/>
        </p:nvCxnSpPr>
        <p:spPr>
          <a:xfrm>
            <a:off x="11762357" y="1601070"/>
            <a:ext cx="0" cy="15485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9">
                                            <p:txEl>
                                              <p:pRg st="0" end="0"/>
                                            </p:txEl>
                                          </p:spTgt>
                                        </p:tgtEl>
                                        <p:attrNameLst>
                                          <p:attrName>style.visibility</p:attrName>
                                        </p:attrNameLst>
                                      </p:cBhvr>
                                      <p:to>
                                        <p:strVal val="visible"/>
                                      </p:to>
                                    </p:set>
                                    <p:animEffect transition="in" filter="fade">
                                      <p:cBhvr>
                                        <p:cTn id="12" dur="500"/>
                                        <p:tgtEl>
                                          <p:spTgt spid="3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9">
                                            <p:txEl>
                                              <p:pRg st="1" end="1"/>
                                            </p:txEl>
                                          </p:spTgt>
                                        </p:tgtEl>
                                        <p:attrNameLst>
                                          <p:attrName>style.visibility</p:attrName>
                                        </p:attrNameLst>
                                      </p:cBhvr>
                                      <p:to>
                                        <p:strVal val="visible"/>
                                      </p:to>
                                    </p:set>
                                    <p:animEffect transition="in" filter="fade">
                                      <p:cBhvr>
                                        <p:cTn id="17" dur="500"/>
                                        <p:tgtEl>
                                          <p:spTgt spid="3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9">
                                            <p:txEl>
                                              <p:pRg st="2" end="2"/>
                                            </p:txEl>
                                          </p:spTgt>
                                        </p:tgtEl>
                                        <p:attrNameLst>
                                          <p:attrName>style.visibility</p:attrName>
                                        </p:attrNameLst>
                                      </p:cBhvr>
                                      <p:to>
                                        <p:strVal val="visible"/>
                                      </p:to>
                                    </p:set>
                                    <p:animEffect transition="in" filter="fade">
                                      <p:cBhvr>
                                        <p:cTn id="22" dur="500"/>
                                        <p:tgtEl>
                                          <p:spTgt spid="3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9">
                                            <p:txEl>
                                              <p:pRg st="3" end="3"/>
                                            </p:txEl>
                                          </p:spTgt>
                                        </p:tgtEl>
                                        <p:attrNameLst>
                                          <p:attrName>style.visibility</p:attrName>
                                        </p:attrNameLst>
                                      </p:cBhvr>
                                      <p:to>
                                        <p:strVal val="visible"/>
                                      </p:to>
                                    </p:set>
                                    <p:animEffect transition="in" filter="fade">
                                      <p:cBhvr>
                                        <p:cTn id="27" dur="500"/>
                                        <p:tgtEl>
                                          <p:spTgt spid="3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9">
                                            <p:txEl>
                                              <p:pRg st="4" end="4"/>
                                            </p:txEl>
                                          </p:spTgt>
                                        </p:tgtEl>
                                        <p:attrNameLst>
                                          <p:attrName>style.visibility</p:attrName>
                                        </p:attrNameLst>
                                      </p:cBhvr>
                                      <p:to>
                                        <p:strVal val="visible"/>
                                      </p:to>
                                    </p:set>
                                    <p:animEffect transition="in" filter="fade">
                                      <p:cBhvr>
                                        <p:cTn id="32" dur="500"/>
                                        <p:tgtEl>
                                          <p:spTgt spid="3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9">
                                            <p:txEl>
                                              <p:pRg st="5" end="5"/>
                                            </p:txEl>
                                          </p:spTgt>
                                        </p:tgtEl>
                                        <p:attrNameLst>
                                          <p:attrName>style.visibility</p:attrName>
                                        </p:attrNameLst>
                                      </p:cBhvr>
                                      <p:to>
                                        <p:strVal val="visible"/>
                                      </p:to>
                                    </p:set>
                                    <p:animEffect transition="in" filter="fade">
                                      <p:cBhvr>
                                        <p:cTn id="37" dur="500"/>
                                        <p:tgtEl>
                                          <p:spTgt spid="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7"/>
          <p:cNvSpPr txBox="1">
            <a:spLocks noGrp="1"/>
          </p:cNvSpPr>
          <p:nvPr>
            <p:ph type="title"/>
          </p:nvPr>
        </p:nvSpPr>
        <p:spPr>
          <a:xfrm>
            <a:off x="0" y="1"/>
            <a:ext cx="12190475"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באמת, כל הכבוד!</a:t>
            </a:r>
            <a:endParaRPr>
              <a:latin typeface="Tahoma" panose="020B0604030504040204" pitchFamily="34" charset="0"/>
              <a:ea typeface="Tahoma" panose="020B0604030504040204" pitchFamily="34" charset="0"/>
              <a:cs typeface="Tahoma" panose="020B0604030504040204" pitchFamily="34" charset="0"/>
            </a:endParaRPr>
          </a:p>
        </p:txBody>
      </p:sp>
      <p:sp>
        <p:nvSpPr>
          <p:cNvPr id="387" name="Google Shape;387;p17"/>
          <p:cNvSpPr txBox="1">
            <a:spLocks noGrp="1"/>
          </p:cNvSpPr>
          <p:nvPr>
            <p:ph type="body" idx="1"/>
          </p:nvPr>
        </p:nvSpPr>
        <p:spPr>
          <a:xfrm>
            <a:off x="838200" y="1132885"/>
            <a:ext cx="10517188" cy="5056778"/>
          </a:xfrm>
          <a:prstGeom prst="rect">
            <a:avLst/>
          </a:prstGeom>
          <a:noFill/>
          <a:ln>
            <a:noFill/>
          </a:ln>
        </p:spPr>
        <p:txBody>
          <a:bodyPr spcFirstLastPara="1" wrap="square" lIns="91425" tIns="45700" rIns="91425" bIns="45700" anchor="t" anchorCtr="0">
            <a:normAutofit/>
          </a:bodyPr>
          <a:lstStyle/>
          <a:p>
            <a:pPr marL="457200" lvl="0" indent="-254000" algn="r" rtl="1">
              <a:lnSpc>
                <a:spcPct val="90000"/>
              </a:lnSpc>
              <a:spcBef>
                <a:spcPts val="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388" name="Google Shape;388;p17" descr="Image result for steve carell office  gif"/>
          <p:cNvPicPr preferRelativeResize="0"/>
          <p:nvPr/>
        </p:nvPicPr>
        <p:blipFill rotWithShape="1">
          <a:blip r:embed="rId3">
            <a:alphaModFix/>
          </a:blip>
          <a:srcRect/>
          <a:stretch/>
        </p:blipFill>
        <p:spPr>
          <a:xfrm>
            <a:off x="3607195" y="1878352"/>
            <a:ext cx="4976086" cy="3101295"/>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cxnSp>
        <p:nvCxnSpPr>
          <p:cNvPr id="394" name="Google Shape;394;p18"/>
          <p:cNvCxnSpPr/>
          <p:nvPr/>
        </p:nvCxnSpPr>
        <p:spPr>
          <a:xfrm>
            <a:off x="9228568" y="-35560"/>
            <a:ext cx="0" cy="6918960"/>
          </a:xfrm>
          <a:prstGeom prst="straightConnector1">
            <a:avLst/>
          </a:prstGeom>
          <a:noFill/>
          <a:ln w="57150" cap="flat" cmpd="sng">
            <a:solidFill>
              <a:srgbClr val="D3EAE9"/>
            </a:solidFill>
            <a:prstDash val="solid"/>
            <a:miter lim="800000"/>
            <a:headEnd type="none" w="sm" len="sm"/>
            <a:tailEnd type="none" w="sm" len="sm"/>
          </a:ln>
        </p:spPr>
      </p:cxnSp>
      <p:cxnSp>
        <p:nvCxnSpPr>
          <p:cNvPr id="395" name="Google Shape;395;p18"/>
          <p:cNvCxnSpPr/>
          <p:nvPr/>
        </p:nvCxnSpPr>
        <p:spPr>
          <a:xfrm>
            <a:off x="9228568" y="1989037"/>
            <a:ext cx="0" cy="1275820"/>
          </a:xfrm>
          <a:prstGeom prst="straightConnector1">
            <a:avLst/>
          </a:prstGeom>
          <a:noFill/>
          <a:ln w="57150" cap="flat" cmpd="sng">
            <a:solidFill>
              <a:srgbClr val="9ACECD"/>
            </a:solidFill>
            <a:prstDash val="solid"/>
            <a:miter lim="800000"/>
            <a:headEnd type="none" w="sm" len="sm"/>
            <a:tailEnd type="none" w="sm" len="sm"/>
          </a:ln>
        </p:spPr>
      </p:cxnSp>
      <p:cxnSp>
        <p:nvCxnSpPr>
          <p:cNvPr id="396" name="Google Shape;396;p18"/>
          <p:cNvCxnSpPr/>
          <p:nvPr/>
        </p:nvCxnSpPr>
        <p:spPr>
          <a:xfrm flipH="1">
            <a:off x="9228568" y="-35560"/>
            <a:ext cx="4764" cy="1892756"/>
          </a:xfrm>
          <a:prstGeom prst="straightConnector1">
            <a:avLst/>
          </a:prstGeom>
          <a:noFill/>
          <a:ln w="57150" cap="flat" cmpd="sng">
            <a:solidFill>
              <a:srgbClr val="9ACECD"/>
            </a:solidFill>
            <a:prstDash val="solid"/>
            <a:miter lim="800000"/>
            <a:headEnd type="none" w="sm" len="sm"/>
            <a:tailEnd type="none" w="sm" len="sm"/>
          </a:ln>
        </p:spPr>
      </p:cxnSp>
      <p:sp>
        <p:nvSpPr>
          <p:cNvPr id="397" name="Google Shape;397;p18"/>
          <p:cNvSpPr/>
          <p:nvPr/>
        </p:nvSpPr>
        <p:spPr>
          <a:xfrm>
            <a:off x="9064822" y="3133016"/>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398" name="Google Shape;398;p18"/>
          <p:cNvSpPr/>
          <p:nvPr/>
        </p:nvSpPr>
        <p:spPr>
          <a:xfrm>
            <a:off x="9074113" y="4724093"/>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399" name="Google Shape;399;p18"/>
          <p:cNvGrpSpPr/>
          <p:nvPr/>
        </p:nvGrpSpPr>
        <p:grpSpPr>
          <a:xfrm>
            <a:off x="1675060" y="2691531"/>
            <a:ext cx="7215141" cy="1734276"/>
            <a:chOff x="2667000" y="2672134"/>
            <a:chExt cx="6262055" cy="1734276"/>
          </a:xfrm>
        </p:grpSpPr>
        <p:sp>
          <p:nvSpPr>
            <p:cNvPr id="400" name="Google Shape;400;p18"/>
            <p:cNvSpPr/>
            <p:nvPr/>
          </p:nvSpPr>
          <p:spPr>
            <a:xfrm>
              <a:off x="2667000" y="2672134"/>
              <a:ext cx="5321300" cy="1734276"/>
            </a:xfrm>
            <a:prstGeom prst="roundRect">
              <a:avLst>
                <a:gd name="adj" fmla="val 16667"/>
              </a:avLst>
            </a:prstGeom>
            <a:solidFill>
              <a:srgbClr val="BCF6EB"/>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endParaRPr sz="28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401" name="Google Shape;401;p18"/>
            <p:cNvSpPr/>
            <p:nvPr/>
          </p:nvSpPr>
          <p:spPr>
            <a:xfrm>
              <a:off x="2831499" y="2689841"/>
              <a:ext cx="4964154" cy="1628618"/>
            </a:xfrm>
            <a:prstGeom prst="roundRect">
              <a:avLst>
                <a:gd name="adj" fmla="val 16667"/>
              </a:avLst>
            </a:prstGeom>
            <a:solidFill>
              <a:srgbClr val="BCF6EB"/>
            </a:solid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חלק 2</a:t>
              </a: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a:p>
              <a:pPr marL="0" marR="0" lvl="0" indent="0" algn="r" rtl="1">
                <a:lnSpc>
                  <a:spcPct val="130000"/>
                </a:lnSpc>
                <a:spcBef>
                  <a:spcPts val="0"/>
                </a:spcBef>
                <a:spcAft>
                  <a:spcPts val="0"/>
                </a:spcAft>
                <a:buNone/>
              </a:pPr>
              <a:r>
                <a:rPr lang="iw-IL" sz="44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בקשות HTTP</a:t>
              </a:r>
              <a:endParaRPr sz="44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402" name="Google Shape;402;p18"/>
            <p:cNvCxnSpPr/>
            <p:nvPr/>
          </p:nvCxnSpPr>
          <p:spPr>
            <a:xfrm rot="10800000">
              <a:off x="7861300" y="3269980"/>
              <a:ext cx="1067755" cy="0"/>
            </a:xfrm>
            <a:prstGeom prst="straightConnector1">
              <a:avLst/>
            </a:prstGeom>
            <a:solidFill>
              <a:srgbClr val="BCF6EB"/>
            </a:solidFill>
            <a:ln w="57150" cap="flat" cmpd="sng">
              <a:solidFill>
                <a:srgbClr val="BCF6EB"/>
              </a:solidFill>
              <a:prstDash val="solid"/>
              <a:miter lim="800000"/>
              <a:headEnd type="none" w="sm" len="sm"/>
              <a:tailEnd type="none" w="sm" len="sm"/>
            </a:ln>
          </p:spPr>
        </p:cxnSp>
      </p:grpSp>
      <p:grpSp>
        <p:nvGrpSpPr>
          <p:cNvPr id="403" name="Google Shape;403;p18"/>
          <p:cNvGrpSpPr/>
          <p:nvPr/>
        </p:nvGrpSpPr>
        <p:grpSpPr>
          <a:xfrm>
            <a:off x="9472295" y="4628855"/>
            <a:ext cx="2651585" cy="505731"/>
            <a:chOff x="2458639" y="1541903"/>
            <a:chExt cx="2414379" cy="505731"/>
          </a:xfrm>
        </p:grpSpPr>
        <p:cxnSp>
          <p:nvCxnSpPr>
            <p:cNvPr id="404" name="Google Shape;404;p18"/>
            <p:cNvCxnSpPr/>
            <p:nvPr/>
          </p:nvCxnSpPr>
          <p:spPr>
            <a:xfrm rot="10800000">
              <a:off x="2458639" y="1805916"/>
              <a:ext cx="579029" cy="0"/>
            </a:xfrm>
            <a:prstGeom prst="straightConnector1">
              <a:avLst/>
            </a:prstGeom>
            <a:noFill/>
            <a:ln w="28575" cap="flat" cmpd="sng">
              <a:solidFill>
                <a:schemeClr val="lt2"/>
              </a:solidFill>
              <a:prstDash val="solid"/>
              <a:miter lim="800000"/>
              <a:headEnd type="none" w="sm" len="sm"/>
              <a:tailEnd type="none" w="sm" len="sm"/>
            </a:ln>
          </p:spPr>
        </p:cxnSp>
        <p:sp>
          <p:nvSpPr>
            <p:cNvPr id="405" name="Google Shape;405;p18"/>
            <p:cNvSpPr/>
            <p:nvPr/>
          </p:nvSpPr>
          <p:spPr>
            <a:xfrm>
              <a:off x="2748153" y="1541903"/>
              <a:ext cx="2124865" cy="505731"/>
            </a:xfrm>
            <a:prstGeom prst="roundRect">
              <a:avLst>
                <a:gd name="adj" fmla="val 16667"/>
              </a:avLst>
            </a:prstGeom>
            <a:solidFill>
              <a:schemeClr val="lt2"/>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r>
                <a:rPr lang="iw-IL"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rPr>
                <a:t>משחק החיקוי</a:t>
              </a:r>
              <a:endParaRPr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sp>
        <p:nvSpPr>
          <p:cNvPr id="406" name="Google Shape;406;p18"/>
          <p:cNvSpPr/>
          <p:nvPr/>
        </p:nvSpPr>
        <p:spPr>
          <a:xfrm>
            <a:off x="9069876" y="3133016"/>
            <a:ext cx="315257" cy="315257"/>
          </a:xfrm>
          <a:prstGeom prst="ellipse">
            <a:avLst/>
          </a:prstGeom>
          <a:solidFill>
            <a:srgbClr val="6FEDD5"/>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407" name="Google Shape;407;p18"/>
          <p:cNvGrpSpPr/>
          <p:nvPr/>
        </p:nvGrpSpPr>
        <p:grpSpPr>
          <a:xfrm>
            <a:off x="9472295" y="1578543"/>
            <a:ext cx="2593035" cy="505730"/>
            <a:chOff x="2511951" y="1541904"/>
            <a:chExt cx="2361067" cy="505730"/>
          </a:xfrm>
        </p:grpSpPr>
        <p:cxnSp>
          <p:nvCxnSpPr>
            <p:cNvPr id="408" name="Google Shape;408;p18"/>
            <p:cNvCxnSpPr/>
            <p:nvPr/>
          </p:nvCxnSpPr>
          <p:spPr>
            <a:xfrm rot="10800000">
              <a:off x="2511951" y="1805916"/>
              <a:ext cx="525718" cy="0"/>
            </a:xfrm>
            <a:prstGeom prst="straightConnector1">
              <a:avLst/>
            </a:prstGeom>
            <a:noFill/>
            <a:ln w="28575" cap="flat" cmpd="sng">
              <a:solidFill>
                <a:schemeClr val="lt2"/>
              </a:solidFill>
              <a:prstDash val="solid"/>
              <a:miter lim="800000"/>
              <a:headEnd type="none" w="sm" len="sm"/>
              <a:tailEnd type="none" w="sm" len="sm"/>
            </a:ln>
          </p:spPr>
        </p:cxnSp>
        <p:sp>
          <p:nvSpPr>
            <p:cNvPr id="409" name="Google Shape;409;p18"/>
            <p:cNvSpPr/>
            <p:nvPr/>
          </p:nvSpPr>
          <p:spPr>
            <a:xfrm>
              <a:off x="2748153" y="1541904"/>
              <a:ext cx="2124865" cy="505730"/>
            </a:xfrm>
            <a:prstGeom prst="roundRect">
              <a:avLst>
                <a:gd name="adj" fmla="val 16667"/>
              </a:avLst>
            </a:prstGeom>
            <a:solidFill>
              <a:schemeClr val="lt2"/>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r>
                <a:rPr lang="iw-IL"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rPr>
                <a:t>הדרך הפייתונית</a:t>
              </a:r>
              <a:endParaRPr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sp>
        <p:nvSpPr>
          <p:cNvPr id="410" name="Google Shape;410;p18"/>
          <p:cNvSpPr/>
          <p:nvPr/>
        </p:nvSpPr>
        <p:spPr>
          <a:xfrm>
            <a:off x="9063100" y="1677608"/>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500"/>
                                        <p:tgtEl>
                                          <p:spTgt spid="394"/>
                                        </p:tgtEl>
                                      </p:cBhvr>
                                    </p:animEffect>
                                  </p:childTnLst>
                                </p:cTn>
                              </p:par>
                              <p:par>
                                <p:cTn id="8" presetID="10" presetClass="entr" presetSubtype="0" fill="hold" nodeType="withEffect">
                                  <p:stCondLst>
                                    <p:cond delay="0"/>
                                  </p:stCondLst>
                                  <p:childTnLst>
                                    <p:set>
                                      <p:cBhvr>
                                        <p:cTn id="9" dur="1" fill="hold">
                                          <p:stCondLst>
                                            <p:cond delay="0"/>
                                          </p:stCondLst>
                                        </p:cTn>
                                        <p:tgtEl>
                                          <p:spTgt spid="396"/>
                                        </p:tgtEl>
                                        <p:attrNameLst>
                                          <p:attrName>style.visibility</p:attrName>
                                        </p:attrNameLst>
                                      </p:cBhvr>
                                      <p:to>
                                        <p:strVal val="visible"/>
                                      </p:to>
                                    </p:set>
                                    <p:animEffect transition="in" filter="fade">
                                      <p:cBhvr>
                                        <p:cTn id="10" dur="500"/>
                                        <p:tgtEl>
                                          <p:spTgt spid="396"/>
                                        </p:tgtEl>
                                      </p:cBhvr>
                                    </p:animEffect>
                                  </p:childTnLst>
                                </p:cTn>
                              </p:par>
                              <p:par>
                                <p:cTn id="11" presetID="10" presetClass="entr" presetSubtype="0" fill="hold" nodeType="withEffect">
                                  <p:stCondLst>
                                    <p:cond delay="0"/>
                                  </p:stCondLst>
                                  <p:childTnLst>
                                    <p:set>
                                      <p:cBhvr>
                                        <p:cTn id="12" dur="1" fill="hold">
                                          <p:stCondLst>
                                            <p:cond delay="0"/>
                                          </p:stCondLst>
                                        </p:cTn>
                                        <p:tgtEl>
                                          <p:spTgt spid="403"/>
                                        </p:tgtEl>
                                        <p:attrNameLst>
                                          <p:attrName>style.visibility</p:attrName>
                                        </p:attrNameLst>
                                      </p:cBhvr>
                                      <p:to>
                                        <p:strVal val="visible"/>
                                      </p:to>
                                    </p:set>
                                    <p:animEffect transition="in" filter="fade">
                                      <p:cBhvr>
                                        <p:cTn id="13" dur="500"/>
                                        <p:tgtEl>
                                          <p:spTgt spid="403"/>
                                        </p:tgtEl>
                                      </p:cBhvr>
                                    </p:animEffect>
                                  </p:childTnLst>
                                </p:cTn>
                              </p:par>
                              <p:par>
                                <p:cTn id="14" presetID="10" presetClass="entr" presetSubtype="0" fill="hold" nodeType="withEffect">
                                  <p:stCondLst>
                                    <p:cond delay="0"/>
                                  </p:stCondLst>
                                  <p:childTnLst>
                                    <p:set>
                                      <p:cBhvr>
                                        <p:cTn id="15" dur="1" fill="hold">
                                          <p:stCondLst>
                                            <p:cond delay="0"/>
                                          </p:stCondLst>
                                        </p:cTn>
                                        <p:tgtEl>
                                          <p:spTgt spid="410"/>
                                        </p:tgtEl>
                                        <p:attrNameLst>
                                          <p:attrName>style.visibility</p:attrName>
                                        </p:attrNameLst>
                                      </p:cBhvr>
                                      <p:to>
                                        <p:strVal val="visible"/>
                                      </p:to>
                                    </p:set>
                                    <p:animEffect transition="in" filter="fade">
                                      <p:cBhvr>
                                        <p:cTn id="16" dur="500"/>
                                        <p:tgtEl>
                                          <p:spTgt spid="410"/>
                                        </p:tgtEl>
                                      </p:cBhvr>
                                    </p:animEffect>
                                  </p:childTnLst>
                                </p:cTn>
                              </p:par>
                              <p:par>
                                <p:cTn id="17" presetID="10" presetClass="entr" presetSubtype="0" fill="hold" nodeType="withEffect">
                                  <p:stCondLst>
                                    <p:cond delay="0"/>
                                  </p:stCondLst>
                                  <p:childTnLst>
                                    <p:set>
                                      <p:cBhvr>
                                        <p:cTn id="18" dur="1" fill="hold">
                                          <p:stCondLst>
                                            <p:cond delay="0"/>
                                          </p:stCondLst>
                                        </p:cTn>
                                        <p:tgtEl>
                                          <p:spTgt spid="397"/>
                                        </p:tgtEl>
                                        <p:attrNameLst>
                                          <p:attrName>style.visibility</p:attrName>
                                        </p:attrNameLst>
                                      </p:cBhvr>
                                      <p:to>
                                        <p:strVal val="visible"/>
                                      </p:to>
                                    </p:set>
                                    <p:animEffect transition="in" filter="fade">
                                      <p:cBhvr>
                                        <p:cTn id="19" dur="500"/>
                                        <p:tgtEl>
                                          <p:spTgt spid="397"/>
                                        </p:tgtEl>
                                      </p:cBhvr>
                                    </p:animEffect>
                                  </p:childTnLst>
                                </p:cTn>
                              </p:par>
                              <p:par>
                                <p:cTn id="20" presetID="10" presetClass="entr" presetSubtype="0" fill="hold" nodeType="withEffect">
                                  <p:stCondLst>
                                    <p:cond delay="0"/>
                                  </p:stCondLst>
                                  <p:childTnLst>
                                    <p:set>
                                      <p:cBhvr>
                                        <p:cTn id="21" dur="1" fill="hold">
                                          <p:stCondLst>
                                            <p:cond delay="0"/>
                                          </p:stCondLst>
                                        </p:cTn>
                                        <p:tgtEl>
                                          <p:spTgt spid="398"/>
                                        </p:tgtEl>
                                        <p:attrNameLst>
                                          <p:attrName>style.visibility</p:attrName>
                                        </p:attrNameLst>
                                      </p:cBhvr>
                                      <p:to>
                                        <p:strVal val="visible"/>
                                      </p:to>
                                    </p:set>
                                    <p:animEffect transition="in" filter="fade">
                                      <p:cBhvr>
                                        <p:cTn id="22" dur="500"/>
                                        <p:tgtEl>
                                          <p:spTgt spid="398"/>
                                        </p:tgtEl>
                                      </p:cBhvr>
                                    </p:animEffect>
                                  </p:childTnLst>
                                </p:cTn>
                              </p:par>
                              <p:par>
                                <p:cTn id="23" presetID="10" presetClass="entr" presetSubtype="0" fill="hold" nodeType="withEffect">
                                  <p:stCondLst>
                                    <p:cond delay="0"/>
                                  </p:stCondLst>
                                  <p:childTnLst>
                                    <p:set>
                                      <p:cBhvr>
                                        <p:cTn id="24" dur="1" fill="hold">
                                          <p:stCondLst>
                                            <p:cond delay="0"/>
                                          </p:stCondLst>
                                        </p:cTn>
                                        <p:tgtEl>
                                          <p:spTgt spid="407"/>
                                        </p:tgtEl>
                                        <p:attrNameLst>
                                          <p:attrName>style.visibility</p:attrName>
                                        </p:attrNameLst>
                                      </p:cBhvr>
                                      <p:to>
                                        <p:strVal val="visible"/>
                                      </p:to>
                                    </p:set>
                                    <p:animEffect transition="in" filter="fade">
                                      <p:cBhvr>
                                        <p:cTn id="25" dur="500"/>
                                        <p:tgtEl>
                                          <p:spTgt spid="40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5"/>
                                        </p:tgtEl>
                                        <p:attrNameLst>
                                          <p:attrName>style.visibility</p:attrName>
                                        </p:attrNameLst>
                                      </p:cBhvr>
                                      <p:to>
                                        <p:strVal val="visible"/>
                                      </p:to>
                                    </p:set>
                                    <p:animEffect transition="in" filter="fade">
                                      <p:cBhvr>
                                        <p:cTn id="29" dur="500"/>
                                        <p:tgtEl>
                                          <p:spTgt spid="395"/>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06"/>
                                        </p:tgtEl>
                                        <p:attrNameLst>
                                          <p:attrName>style.visibility</p:attrName>
                                        </p:attrNameLst>
                                      </p:cBhvr>
                                      <p:to>
                                        <p:strVal val="visible"/>
                                      </p:to>
                                    </p:set>
                                    <p:animEffect transition="in" filter="fade">
                                      <p:cBhvr>
                                        <p:cTn id="33" dur="500"/>
                                        <p:tgtEl>
                                          <p:spTgt spid="406"/>
                                        </p:tgtEl>
                                      </p:cBhvr>
                                    </p:animEffect>
                                  </p:childTnLst>
                                </p:cTn>
                              </p:par>
                              <p:par>
                                <p:cTn id="34" presetID="10" presetClass="entr" presetSubtype="0" fill="hold" nodeType="withEffect">
                                  <p:stCondLst>
                                    <p:cond delay="0"/>
                                  </p:stCondLst>
                                  <p:childTnLst>
                                    <p:set>
                                      <p:cBhvr>
                                        <p:cTn id="35" dur="1" fill="hold">
                                          <p:stCondLst>
                                            <p:cond delay="0"/>
                                          </p:stCondLst>
                                        </p:cTn>
                                        <p:tgtEl>
                                          <p:spTgt spid="399"/>
                                        </p:tgtEl>
                                        <p:attrNameLst>
                                          <p:attrName>style.visibility</p:attrName>
                                        </p:attrNameLst>
                                      </p:cBhvr>
                                      <p:to>
                                        <p:strVal val="visible"/>
                                      </p:to>
                                    </p:set>
                                    <p:animEffect transition="in" filter="fade">
                                      <p:cBhvr>
                                        <p:cTn id="36"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9"/>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ברוכים הבאים ל"תכנות רשתות"!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417" name="Google Shape;417;p19"/>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600"/>
              <a:buChar char="▪"/>
            </a:pPr>
            <a:r>
              <a:rPr lang="iw-IL" sz="3600">
                <a:latin typeface="Tahoma" panose="020B0604030504040204" pitchFamily="34" charset="0"/>
                <a:ea typeface="Tahoma" panose="020B0604030504040204" pitchFamily="34" charset="0"/>
                <a:cs typeface="Tahoma" panose="020B0604030504040204" pitchFamily="34" charset="0"/>
              </a:rPr>
              <a:t>עד עכשיו רכשנו בקורס רשתות שתי</a:t>
            </a:r>
            <a:br>
              <a:rPr lang="iw-IL" sz="3600">
                <a:latin typeface="Tahoma" panose="020B0604030504040204" pitchFamily="34" charset="0"/>
                <a:ea typeface="Tahoma" panose="020B0604030504040204" pitchFamily="34" charset="0"/>
                <a:cs typeface="Tahoma" panose="020B0604030504040204" pitchFamily="34" charset="0"/>
              </a:rPr>
            </a:br>
            <a:r>
              <a:rPr lang="iw-IL" sz="3600">
                <a:latin typeface="Tahoma" panose="020B0604030504040204" pitchFamily="34" charset="0"/>
                <a:ea typeface="Tahoma" panose="020B0604030504040204" pitchFamily="34" charset="0"/>
                <a:cs typeface="Tahoma" panose="020B0604030504040204" pitchFamily="34" charset="0"/>
              </a:rPr>
              <a:t>יכולות עיקריות:</a:t>
            </a:r>
            <a:endParaRPr>
              <a:latin typeface="Tahoma" panose="020B0604030504040204" pitchFamily="34" charset="0"/>
              <a:ea typeface="Tahoma" panose="020B0604030504040204" pitchFamily="34" charset="0"/>
              <a:cs typeface="Tahoma" panose="020B0604030504040204" pitchFamily="34" charset="0"/>
            </a:endParaRPr>
          </a:p>
          <a:p>
            <a:pPr marL="977900" lvl="1" indent="-457200" algn="r" rtl="1">
              <a:lnSpc>
                <a:spcPct val="90000"/>
              </a:lnSpc>
              <a:spcBef>
                <a:spcPts val="5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ידע רשתות תיאורטי</a:t>
            </a:r>
            <a:endParaRPr>
              <a:latin typeface="Tahoma" panose="020B0604030504040204" pitchFamily="34" charset="0"/>
              <a:ea typeface="Tahoma" panose="020B0604030504040204" pitchFamily="34" charset="0"/>
              <a:cs typeface="Tahoma" panose="020B0604030504040204" pitchFamily="34" charset="0"/>
            </a:endParaRPr>
          </a:p>
          <a:p>
            <a:pPr marL="977900" lvl="1" indent="-457200" algn="r" rtl="1">
              <a:lnSpc>
                <a:spcPct val="90000"/>
              </a:lnSpc>
              <a:spcBef>
                <a:spcPts val="5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שפת פיתון</a:t>
            </a:r>
            <a:endParaRPr>
              <a:latin typeface="Tahoma" panose="020B0604030504040204" pitchFamily="34" charset="0"/>
              <a:ea typeface="Tahoma" panose="020B0604030504040204" pitchFamily="34" charset="0"/>
              <a:cs typeface="Tahoma" panose="020B0604030504040204" pitchFamily="34" charset="0"/>
            </a:endParaRPr>
          </a:p>
          <a:p>
            <a:pPr marL="520700" lvl="1" indent="0" algn="r" rtl="1">
              <a:lnSpc>
                <a:spcPct val="90000"/>
              </a:lnSpc>
              <a:spcBef>
                <a:spcPts val="500"/>
              </a:spcBef>
              <a:spcAft>
                <a:spcPts val="0"/>
              </a:spcAft>
              <a:buClr>
                <a:schemeClr val="dk1"/>
              </a:buClr>
              <a:buSzPts val="3600"/>
              <a:buNone/>
            </a:pPr>
            <a:endParaRPr sz="360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600"/>
              <a:buChar char="▪"/>
            </a:pPr>
            <a:r>
              <a:rPr lang="iw-IL" sz="3600">
                <a:latin typeface="Tahoma" panose="020B0604030504040204" pitchFamily="34" charset="0"/>
                <a:ea typeface="Tahoma" panose="020B0604030504040204" pitchFamily="34" charset="0"/>
                <a:cs typeface="Tahoma" panose="020B0604030504040204" pitchFamily="34" charset="0"/>
              </a:rPr>
              <a:t>ב-10 המפגשים שנותרו לנו עד סוף השנה, נשלב את שתי היכולות ונתנסה </a:t>
            </a:r>
            <a:r>
              <a:rPr lang="iw-IL" sz="3600" b="1">
                <a:latin typeface="Tahoma" panose="020B0604030504040204" pitchFamily="34" charset="0"/>
                <a:ea typeface="Tahoma" panose="020B0604030504040204" pitchFamily="34" charset="0"/>
                <a:cs typeface="Tahoma" panose="020B0604030504040204" pitchFamily="34" charset="0"/>
              </a:rPr>
              <a:t>בתכנות ומחקר פרוטוקולים בסביבת רשתות בעזרת פיתון.</a:t>
            </a:r>
            <a:endParaRPr>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418" name="Google Shape;418;p19"/>
          <p:cNvPicPr preferRelativeResize="0"/>
          <p:nvPr/>
        </p:nvPicPr>
        <p:blipFill rotWithShape="1">
          <a:blip r:embed="rId3">
            <a:alphaModFix/>
          </a:blip>
          <a:srcRect/>
          <a:stretch/>
        </p:blipFill>
        <p:spPr>
          <a:xfrm>
            <a:off x="302540" y="1235964"/>
            <a:ext cx="2687403" cy="736767"/>
          </a:xfrm>
          <a:prstGeom prst="rect">
            <a:avLst/>
          </a:prstGeom>
          <a:noFill/>
          <a:ln>
            <a:noFill/>
          </a:ln>
        </p:spPr>
      </p:pic>
      <p:cxnSp>
        <p:nvCxnSpPr>
          <p:cNvPr id="419" name="Google Shape;419;p19"/>
          <p:cNvCxnSpPr/>
          <p:nvPr/>
        </p:nvCxnSpPr>
        <p:spPr>
          <a:xfrm>
            <a:off x="11764514" y="3449714"/>
            <a:ext cx="0" cy="130099"/>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500"/>
                                        <p:tgtEl>
                                          <p:spTgt spid="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xEl>
                                              <p:pRg st="0" end="0"/>
                                            </p:txEl>
                                          </p:spTgt>
                                        </p:tgtEl>
                                        <p:attrNameLst>
                                          <p:attrName>style.visibility</p:attrName>
                                        </p:attrNameLst>
                                      </p:cBhvr>
                                      <p:to>
                                        <p:strVal val="visible"/>
                                      </p:to>
                                    </p:set>
                                    <p:animEffect transition="in" filter="fade">
                                      <p:cBhvr>
                                        <p:cTn id="12" dur="500"/>
                                        <p:tgtEl>
                                          <p:spTgt spid="4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
                                            <p:txEl>
                                              <p:pRg st="1" end="1"/>
                                            </p:txEl>
                                          </p:spTgt>
                                        </p:tgtEl>
                                        <p:attrNameLst>
                                          <p:attrName>style.visibility</p:attrName>
                                        </p:attrNameLst>
                                      </p:cBhvr>
                                      <p:to>
                                        <p:strVal val="visible"/>
                                      </p:to>
                                    </p:set>
                                    <p:animEffect transition="in" filter="fade">
                                      <p:cBhvr>
                                        <p:cTn id="17" dur="500"/>
                                        <p:tgtEl>
                                          <p:spTgt spid="4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7">
                                            <p:txEl>
                                              <p:pRg st="2" end="2"/>
                                            </p:txEl>
                                          </p:spTgt>
                                        </p:tgtEl>
                                        <p:attrNameLst>
                                          <p:attrName>style.visibility</p:attrName>
                                        </p:attrNameLst>
                                      </p:cBhvr>
                                      <p:to>
                                        <p:strVal val="visible"/>
                                      </p:to>
                                    </p:set>
                                    <p:animEffect transition="in" filter="fade">
                                      <p:cBhvr>
                                        <p:cTn id="22" dur="500"/>
                                        <p:tgtEl>
                                          <p:spTgt spid="4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7">
                                            <p:txEl>
                                              <p:pRg st="3" end="3"/>
                                            </p:txEl>
                                          </p:spTgt>
                                        </p:tgtEl>
                                        <p:attrNameLst>
                                          <p:attrName>style.visibility</p:attrName>
                                        </p:attrNameLst>
                                      </p:cBhvr>
                                      <p:to>
                                        <p:strVal val="visible"/>
                                      </p:to>
                                    </p:set>
                                    <p:animEffect transition="in" filter="fade">
                                      <p:cBhvr>
                                        <p:cTn id="27" dur="500"/>
                                        <p:tgtEl>
                                          <p:spTgt spid="4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7">
                                            <p:txEl>
                                              <p:pRg st="4" end="4"/>
                                            </p:txEl>
                                          </p:spTgt>
                                        </p:tgtEl>
                                        <p:attrNameLst>
                                          <p:attrName>style.visibility</p:attrName>
                                        </p:attrNameLst>
                                      </p:cBhvr>
                                      <p:to>
                                        <p:strVal val="visible"/>
                                      </p:to>
                                    </p:set>
                                    <p:animEffect transition="in" filter="fade">
                                      <p:cBhvr>
                                        <p:cTn id="32" dur="500"/>
                                        <p:tgtEl>
                                          <p:spTgt spid="4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7">
                                            <p:txEl>
                                              <p:pRg st="5" end="5"/>
                                            </p:txEl>
                                          </p:spTgt>
                                        </p:tgtEl>
                                        <p:attrNameLst>
                                          <p:attrName>style.visibility</p:attrName>
                                        </p:attrNameLst>
                                      </p:cBhvr>
                                      <p:to>
                                        <p:strVal val="visible"/>
                                      </p:to>
                                    </p:set>
                                    <p:animEffect transition="in" filter="fade">
                                      <p:cBhvr>
                                        <p:cTn id="37" dur="500"/>
                                        <p:tgtEl>
                                          <p:spTgt spid="4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cxnSp>
        <p:nvCxnSpPr>
          <p:cNvPr id="195" name="Google Shape;195;p2"/>
          <p:cNvCxnSpPr/>
          <p:nvPr/>
        </p:nvCxnSpPr>
        <p:spPr>
          <a:xfrm>
            <a:off x="11423853" y="972342"/>
            <a:ext cx="0" cy="5975798"/>
          </a:xfrm>
          <a:prstGeom prst="straightConnector1">
            <a:avLst/>
          </a:prstGeom>
          <a:noFill/>
          <a:ln w="57150" cap="flat" cmpd="sng">
            <a:solidFill>
              <a:srgbClr val="9ACECD"/>
            </a:solidFill>
            <a:prstDash val="solid"/>
            <a:miter lim="800000"/>
            <a:headEnd type="none" w="sm" len="sm"/>
            <a:tailEnd type="none" w="sm" len="sm"/>
          </a:ln>
        </p:spPr>
      </p:cxnSp>
      <p:sp>
        <p:nvSpPr>
          <p:cNvPr id="196" name="Google Shape;196;p2"/>
          <p:cNvSpPr/>
          <p:nvPr/>
        </p:nvSpPr>
        <p:spPr>
          <a:xfrm>
            <a:off x="11268464" y="2987495"/>
            <a:ext cx="315257" cy="315257"/>
          </a:xfrm>
          <a:prstGeom prst="ellipse">
            <a:avLst/>
          </a:prstGeom>
          <a:solidFill>
            <a:schemeClr val="lt1"/>
          </a:solidFill>
          <a:ln w="3810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197" name="Google Shape;197;p2"/>
          <p:cNvSpPr/>
          <p:nvPr/>
        </p:nvSpPr>
        <p:spPr>
          <a:xfrm>
            <a:off x="11268464" y="5279569"/>
            <a:ext cx="315257" cy="315257"/>
          </a:xfrm>
          <a:prstGeom prst="ellipse">
            <a:avLst/>
          </a:prstGeom>
          <a:solidFill>
            <a:schemeClr val="lt1"/>
          </a:solidFill>
          <a:ln w="3810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198" name="Google Shape;198;p2"/>
          <p:cNvSpPr/>
          <p:nvPr/>
        </p:nvSpPr>
        <p:spPr>
          <a:xfrm>
            <a:off x="11262217" y="1423145"/>
            <a:ext cx="315257" cy="315257"/>
          </a:xfrm>
          <a:prstGeom prst="ellipse">
            <a:avLst/>
          </a:prstGeom>
          <a:solidFill>
            <a:schemeClr val="lt1"/>
          </a:solidFill>
          <a:ln w="28575"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199" name="Google Shape;199;p2"/>
          <p:cNvSpPr/>
          <p:nvPr/>
        </p:nvSpPr>
        <p:spPr>
          <a:xfrm>
            <a:off x="11263598" y="1425050"/>
            <a:ext cx="315257" cy="315257"/>
          </a:xfrm>
          <a:prstGeom prst="ellipse">
            <a:avLst/>
          </a:prstGeom>
          <a:solidFill>
            <a:srgbClr val="6FEDD5"/>
          </a:solidFill>
          <a:ln w="3810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00" name="Google Shape;200;p2"/>
          <p:cNvSpPr txBox="1">
            <a:spLocks noGrp="1"/>
          </p:cNvSpPr>
          <p:nvPr>
            <p:ph type="title"/>
          </p:nvPr>
        </p:nvSpPr>
        <p:spPr>
          <a:xfrm>
            <a:off x="98424" y="-21299"/>
            <a:ext cx="11933919" cy="934792"/>
          </a:xfrm>
          <a:prstGeom prst="rect">
            <a:avLst/>
          </a:prstGeom>
          <a:noFill/>
          <a:ln>
            <a:noFill/>
          </a:ln>
        </p:spPr>
        <p:txBody>
          <a:bodyPr spcFirstLastPara="1" wrap="square" lIns="91425" tIns="91425" rIns="91425" bIns="0" anchor="ctr" anchorCtr="0">
            <a:normAutofit/>
          </a:bodyPr>
          <a:lstStyle/>
          <a:p>
            <a:pPr marL="0" lvl="0" indent="0" algn="r">
              <a:lnSpc>
                <a:spcPct val="90000"/>
              </a:lnSpc>
              <a:spcBef>
                <a:spcPts val="0"/>
              </a:spcBef>
              <a:spcAft>
                <a:spcPts val="0"/>
              </a:spcAft>
              <a:buClr>
                <a:schemeClr val="dk1"/>
              </a:buClr>
              <a:buSzPts val="4000"/>
              <a:buFont typeface="Quattrocento Sans"/>
              <a:buNone/>
            </a:pPr>
            <a:r>
              <a:rPr lang="iw-IL">
                <a:latin typeface="Tahoma" panose="020B0604030504040204" pitchFamily="34" charset="0"/>
                <a:ea typeface="Tahoma" panose="020B0604030504040204" pitchFamily="34" charset="0"/>
                <a:cs typeface="Tahoma" panose="020B0604030504040204" pitchFamily="34" charset="0"/>
                <a:sym typeface="Quattrocento Sans"/>
              </a:rPr>
              <a:t>מה נעשה היום?</a:t>
            </a:r>
            <a:endParaRPr>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201" name="Google Shape;201;p2"/>
          <p:cNvGrpSpPr/>
          <p:nvPr/>
        </p:nvGrpSpPr>
        <p:grpSpPr>
          <a:xfrm>
            <a:off x="6258298" y="1286438"/>
            <a:ext cx="4796008" cy="545872"/>
            <a:chOff x="6442159" y="432026"/>
            <a:chExt cx="4218077" cy="545872"/>
          </a:xfrm>
        </p:grpSpPr>
        <p:sp>
          <p:nvSpPr>
            <p:cNvPr id="202" name="Google Shape;202;p2"/>
            <p:cNvSpPr/>
            <p:nvPr/>
          </p:nvSpPr>
          <p:spPr>
            <a:xfrm>
              <a:off x="6442159" y="432026"/>
              <a:ext cx="3494544" cy="545872"/>
            </a:xfrm>
            <a:prstGeom prst="roundRect">
              <a:avLst>
                <a:gd name="adj" fmla="val 16667"/>
              </a:avLst>
            </a:prstGeom>
            <a:solidFill>
              <a:srgbClr val="BCF6EB"/>
            </a:solidFill>
            <a:ln>
              <a:noFill/>
            </a:ln>
          </p:spPr>
          <p:txBody>
            <a:bodyPr spcFirstLastPara="1" wrap="square" lIns="91425" tIns="0" rIns="91425" bIns="45700" anchor="ctr" anchorCtr="0">
              <a:noAutofit/>
            </a:bodyPr>
            <a:lstStyle/>
            <a:p>
              <a:pPr marL="0" marR="0" lvl="0" indent="0" algn="r" rtl="1">
                <a:lnSpc>
                  <a:spcPct val="130000"/>
                </a:lnSpc>
                <a:spcBef>
                  <a:spcPts val="0"/>
                </a:spcBef>
                <a:spcAft>
                  <a:spcPts val="0"/>
                </a:spcAft>
                <a:buNone/>
              </a:pPr>
              <a:r>
                <a:rPr lang="iw-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חלק </a:t>
              </a:r>
              <a:r>
                <a:rPr lang="he-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1</a:t>
              </a:r>
              <a:r>
                <a:rPr lang="iw-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 הדרך הפייתונית</a:t>
              </a:r>
              <a:endParaRPr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203" name="Google Shape;203;p2"/>
            <p:cNvCxnSpPr/>
            <p:nvPr/>
          </p:nvCxnSpPr>
          <p:spPr>
            <a:xfrm rot="10800000">
              <a:off x="9925817" y="693736"/>
              <a:ext cx="734419" cy="0"/>
            </a:xfrm>
            <a:prstGeom prst="straightConnector1">
              <a:avLst/>
            </a:prstGeom>
            <a:noFill/>
            <a:ln w="28575" cap="flat" cmpd="sng">
              <a:solidFill>
                <a:srgbClr val="BCF6EB"/>
              </a:solidFill>
              <a:prstDash val="solid"/>
              <a:miter lim="800000"/>
              <a:headEnd type="none" w="sm" len="sm"/>
              <a:tailEnd type="none" w="sm" len="sm"/>
            </a:ln>
          </p:spPr>
        </p:cxnSp>
      </p:grpSp>
      <p:sp>
        <p:nvSpPr>
          <p:cNvPr id="204" name="Google Shape;204;p2"/>
          <p:cNvSpPr/>
          <p:nvPr/>
        </p:nvSpPr>
        <p:spPr>
          <a:xfrm>
            <a:off x="5676405" y="1821830"/>
            <a:ext cx="4719683" cy="1006687"/>
          </a:xfrm>
          <a:prstGeom prst="roundRect">
            <a:avLst>
              <a:gd name="adj" fmla="val 16667"/>
            </a:avLst>
          </a:prstGeom>
          <a:noFill/>
          <a:ln>
            <a:noFill/>
          </a:ln>
        </p:spPr>
        <p:txBody>
          <a:bodyPr spcFirstLastPara="1" wrap="square" lIns="91425" tIns="0" rIns="91425" bIns="45700" anchor="t" anchorCtr="0">
            <a:noAutofit/>
          </a:bodyPr>
          <a:lstStyle/>
          <a:p>
            <a:pPr marL="0" marR="0" lvl="0" indent="0" algn="r" rtl="1">
              <a:spcBef>
                <a:spcPts val="0"/>
              </a:spcBef>
              <a:spcAft>
                <a:spcPts val="0"/>
              </a:spcAft>
              <a:buNone/>
            </a:pPr>
            <a:r>
              <a:rPr lang="iw-IL" sz="2000"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נעבור על טעויות נפוצות בפרוייקט המתגלגל של הקורס הוירטואלי</a:t>
            </a:r>
            <a:endParaRPr sz="2000"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05" name="Google Shape;205;p2"/>
          <p:cNvSpPr/>
          <p:nvPr/>
        </p:nvSpPr>
        <p:spPr>
          <a:xfrm>
            <a:off x="11268463" y="2988176"/>
            <a:ext cx="315257" cy="315257"/>
          </a:xfrm>
          <a:prstGeom prst="ellipse">
            <a:avLst/>
          </a:prstGeom>
          <a:solidFill>
            <a:srgbClr val="6FEDD5"/>
          </a:solidFill>
          <a:ln w="3810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06" name="Google Shape;206;p2"/>
          <p:cNvSpPr/>
          <p:nvPr/>
        </p:nvSpPr>
        <p:spPr>
          <a:xfrm>
            <a:off x="4900818" y="3441454"/>
            <a:ext cx="5545228" cy="958107"/>
          </a:xfrm>
          <a:prstGeom prst="roundRect">
            <a:avLst>
              <a:gd name="adj" fmla="val 16667"/>
            </a:avLst>
          </a:prstGeom>
          <a:noFill/>
          <a:ln>
            <a:noFill/>
          </a:ln>
        </p:spPr>
        <p:txBody>
          <a:bodyPr spcFirstLastPara="1" wrap="square" lIns="91425" tIns="0" rIns="91425" bIns="45700" anchor="t" anchorCtr="0">
            <a:noAutofit/>
          </a:bodyPr>
          <a:lstStyle/>
          <a:p>
            <a:pPr marL="0" marR="0" lvl="0" indent="0" algn="r" rtl="1">
              <a:spcBef>
                <a:spcPts val="0"/>
              </a:spcBef>
              <a:spcAft>
                <a:spcPts val="0"/>
              </a:spcAft>
              <a:buNone/>
            </a:pPr>
            <a:r>
              <a:rPr lang="iw-IL"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נלמד על כלי הרשתות הראשון שלנו בפייתון – שליחת בקשות HTTP</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07" name="Google Shape;207;p2"/>
          <p:cNvSpPr/>
          <p:nvPr/>
        </p:nvSpPr>
        <p:spPr>
          <a:xfrm>
            <a:off x="11268462" y="5279569"/>
            <a:ext cx="315257" cy="315257"/>
          </a:xfrm>
          <a:prstGeom prst="ellipse">
            <a:avLst/>
          </a:prstGeom>
          <a:solidFill>
            <a:srgbClr val="6FEDD5"/>
          </a:solidFill>
          <a:ln w="3810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08" name="Google Shape;208;p2"/>
          <p:cNvSpPr/>
          <p:nvPr/>
        </p:nvSpPr>
        <p:spPr>
          <a:xfrm>
            <a:off x="5268686" y="5713126"/>
            <a:ext cx="5127402" cy="817656"/>
          </a:xfrm>
          <a:prstGeom prst="roundRect">
            <a:avLst>
              <a:gd name="adj" fmla="val 16667"/>
            </a:avLst>
          </a:prstGeom>
          <a:no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r>
              <a:rPr lang="iw-IL"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שיעור המשך ל-WannaCry ו-VDoS</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209" name="Google Shape;209;p2"/>
          <p:cNvGrpSpPr/>
          <p:nvPr/>
        </p:nvGrpSpPr>
        <p:grpSpPr>
          <a:xfrm>
            <a:off x="6258297" y="2879332"/>
            <a:ext cx="4857278" cy="545872"/>
            <a:chOff x="6442159" y="432026"/>
            <a:chExt cx="4218077" cy="545872"/>
          </a:xfrm>
        </p:grpSpPr>
        <p:sp>
          <p:nvSpPr>
            <p:cNvPr id="210" name="Google Shape;210;p2"/>
            <p:cNvSpPr/>
            <p:nvPr/>
          </p:nvSpPr>
          <p:spPr>
            <a:xfrm>
              <a:off x="6442159" y="432026"/>
              <a:ext cx="3494544" cy="545872"/>
            </a:xfrm>
            <a:prstGeom prst="roundRect">
              <a:avLst>
                <a:gd name="adj" fmla="val 16667"/>
              </a:avLst>
            </a:prstGeom>
            <a:solidFill>
              <a:srgbClr val="BCF6EB"/>
            </a:solidFill>
            <a:ln>
              <a:noFill/>
            </a:ln>
          </p:spPr>
          <p:txBody>
            <a:bodyPr spcFirstLastPara="1" wrap="square" lIns="91425" tIns="0" rIns="91425" bIns="45700" anchor="ctr" anchorCtr="0">
              <a:noAutofit/>
            </a:bodyPr>
            <a:lstStyle/>
            <a:p>
              <a:pPr marL="0" marR="0" lvl="0" indent="0" algn="r" rtl="1">
                <a:lnSpc>
                  <a:spcPct val="130000"/>
                </a:lnSpc>
                <a:spcBef>
                  <a:spcPts val="0"/>
                </a:spcBef>
                <a:spcAft>
                  <a:spcPts val="0"/>
                </a:spcAft>
                <a:buNone/>
              </a:pPr>
              <a:r>
                <a:rPr lang="iw-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חלק </a:t>
              </a:r>
              <a:r>
                <a:rPr lang="he-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2</a:t>
              </a:r>
              <a:r>
                <a:rPr lang="iw-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 בקשות HTTP</a:t>
              </a:r>
              <a:endParaRPr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211" name="Google Shape;211;p2"/>
            <p:cNvCxnSpPr/>
            <p:nvPr/>
          </p:nvCxnSpPr>
          <p:spPr>
            <a:xfrm rot="10800000">
              <a:off x="9925817" y="693736"/>
              <a:ext cx="734419" cy="0"/>
            </a:xfrm>
            <a:prstGeom prst="straightConnector1">
              <a:avLst/>
            </a:prstGeom>
            <a:noFill/>
            <a:ln w="28575" cap="flat" cmpd="sng">
              <a:solidFill>
                <a:srgbClr val="BCF6EB"/>
              </a:solidFill>
              <a:prstDash val="solid"/>
              <a:miter lim="800000"/>
              <a:headEnd type="none" w="sm" len="sm"/>
              <a:tailEnd type="none" w="sm" len="sm"/>
            </a:ln>
          </p:spPr>
        </p:cxnSp>
      </p:grpSp>
      <p:grpSp>
        <p:nvGrpSpPr>
          <p:cNvPr id="212" name="Google Shape;212;p2"/>
          <p:cNvGrpSpPr/>
          <p:nvPr/>
        </p:nvGrpSpPr>
        <p:grpSpPr>
          <a:xfrm>
            <a:off x="6258297" y="5164493"/>
            <a:ext cx="4854307" cy="545872"/>
            <a:chOff x="6442159" y="432026"/>
            <a:chExt cx="4218077" cy="545872"/>
          </a:xfrm>
        </p:grpSpPr>
        <p:sp>
          <p:nvSpPr>
            <p:cNvPr id="213" name="Google Shape;213;p2"/>
            <p:cNvSpPr/>
            <p:nvPr/>
          </p:nvSpPr>
          <p:spPr>
            <a:xfrm>
              <a:off x="6442159" y="432026"/>
              <a:ext cx="3494544" cy="545872"/>
            </a:xfrm>
            <a:prstGeom prst="roundRect">
              <a:avLst>
                <a:gd name="adj" fmla="val 16667"/>
              </a:avLst>
            </a:prstGeom>
            <a:solidFill>
              <a:srgbClr val="BCF6EB"/>
            </a:solidFill>
            <a:ln>
              <a:noFill/>
            </a:ln>
          </p:spPr>
          <p:txBody>
            <a:bodyPr spcFirstLastPara="1" wrap="square" lIns="91425" tIns="0" rIns="91425" bIns="45700" anchor="ctr" anchorCtr="0">
              <a:noAutofit/>
            </a:bodyPr>
            <a:lstStyle/>
            <a:p>
              <a:pPr marL="0" marR="0" lvl="0" indent="0" algn="r" rtl="1">
                <a:lnSpc>
                  <a:spcPct val="130000"/>
                </a:lnSpc>
                <a:spcBef>
                  <a:spcPts val="0"/>
                </a:spcBef>
                <a:spcAft>
                  <a:spcPts val="0"/>
                </a:spcAft>
                <a:buNone/>
              </a:pPr>
              <a:r>
                <a:rPr lang="iw-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חלק</a:t>
              </a:r>
              <a:r>
                <a:rPr lang="he-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 3</a:t>
              </a:r>
              <a:r>
                <a:rPr lang="iw-IL" sz="2000" b="1" dirty="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 : משחק החיקוי</a:t>
              </a:r>
              <a:endParaRPr dirty="0">
                <a:latin typeface="Tahoma" panose="020B0604030504040204" pitchFamily="34" charset="0"/>
                <a:ea typeface="Tahoma" panose="020B0604030504040204" pitchFamily="34" charset="0"/>
                <a:cs typeface="Tahoma" panose="020B0604030504040204" pitchFamily="34" charset="0"/>
              </a:endParaRPr>
            </a:p>
          </p:txBody>
        </p:sp>
        <p:cxnSp>
          <p:nvCxnSpPr>
            <p:cNvPr id="214" name="Google Shape;214;p2"/>
            <p:cNvCxnSpPr/>
            <p:nvPr/>
          </p:nvCxnSpPr>
          <p:spPr>
            <a:xfrm rot="10800000">
              <a:off x="9925817" y="693736"/>
              <a:ext cx="734419" cy="0"/>
            </a:xfrm>
            <a:prstGeom prst="straightConnector1">
              <a:avLst/>
            </a:prstGeom>
            <a:noFill/>
            <a:ln w="28575" cap="flat" cmpd="sng">
              <a:solidFill>
                <a:srgbClr val="BCF6EB"/>
              </a:solidFill>
              <a:prstDash val="solid"/>
              <a:miter lim="800000"/>
              <a:headEnd type="none" w="sm" len="sm"/>
              <a:tailEnd type="none" w="sm" len="sm"/>
            </a:ln>
          </p:spPr>
        </p:cxnSp>
      </p:grpSp>
      <p:grpSp>
        <p:nvGrpSpPr>
          <p:cNvPr id="215" name="Google Shape;215;p2"/>
          <p:cNvGrpSpPr/>
          <p:nvPr/>
        </p:nvGrpSpPr>
        <p:grpSpPr>
          <a:xfrm>
            <a:off x="7439891" y="4379595"/>
            <a:ext cx="3675687" cy="434439"/>
            <a:chOff x="7427479" y="510855"/>
            <a:chExt cx="3232757" cy="434439"/>
          </a:xfrm>
        </p:grpSpPr>
        <p:cxnSp>
          <p:nvCxnSpPr>
            <p:cNvPr id="216" name="Google Shape;216;p2"/>
            <p:cNvCxnSpPr/>
            <p:nvPr/>
          </p:nvCxnSpPr>
          <p:spPr>
            <a:xfrm rot="10800000">
              <a:off x="9925817" y="728461"/>
              <a:ext cx="734419" cy="0"/>
            </a:xfrm>
            <a:prstGeom prst="straightConnector1">
              <a:avLst/>
            </a:prstGeom>
            <a:noFill/>
            <a:ln w="28575" cap="flat" cmpd="sng">
              <a:solidFill>
                <a:srgbClr val="FEE599"/>
              </a:solidFill>
              <a:prstDash val="solid"/>
              <a:miter lim="800000"/>
              <a:headEnd type="none" w="sm" len="sm"/>
              <a:tailEnd type="none" w="sm" len="sm"/>
            </a:ln>
          </p:spPr>
        </p:cxnSp>
        <p:sp>
          <p:nvSpPr>
            <p:cNvPr id="217" name="Google Shape;217;p2"/>
            <p:cNvSpPr/>
            <p:nvPr/>
          </p:nvSpPr>
          <p:spPr>
            <a:xfrm>
              <a:off x="7427479" y="510855"/>
              <a:ext cx="2903389" cy="434439"/>
            </a:xfrm>
            <a:prstGeom prst="parallelogram">
              <a:avLst>
                <a:gd name="adj" fmla="val 48386"/>
              </a:avLst>
            </a:prstGeom>
            <a:solidFill>
              <a:srgbClr val="FFD966"/>
            </a:solidFill>
            <a:ln>
              <a:noFill/>
            </a:ln>
          </p:spPr>
          <p:txBody>
            <a:bodyPr spcFirstLastPara="1" wrap="square" lIns="91425" tIns="0" rIns="91425" bIns="45700" anchor="ctr" anchorCtr="0">
              <a:noAutofit/>
            </a:bodyPr>
            <a:lstStyle/>
            <a:p>
              <a:pPr marL="0" marR="0" lvl="0" indent="0" algn="r" rtl="1">
                <a:lnSpc>
                  <a:spcPct val="130000"/>
                </a:lnSpc>
                <a:spcBef>
                  <a:spcPts val="0"/>
                </a:spcBef>
                <a:spcAft>
                  <a:spcPts val="0"/>
                </a:spcAft>
                <a:buNone/>
              </a:pPr>
              <a:r>
                <a:rPr lang="iw-IL" sz="1600" b="1">
                  <a:solidFill>
                    <a:srgbClr val="FF7605"/>
                  </a:solidFill>
                  <a:latin typeface="Tahoma" panose="020B0604030504040204" pitchFamily="34" charset="0"/>
                  <a:ea typeface="Tahoma" panose="020B0604030504040204" pitchFamily="34" charset="0"/>
                  <a:cs typeface="Tahoma" panose="020B0604030504040204" pitchFamily="34" charset="0"/>
                  <a:sym typeface="Quattrocento Sans"/>
                </a:rPr>
                <a:t>הפסקה + זמן כיתה</a:t>
              </a:r>
              <a:endParaRPr>
                <a:latin typeface="Tahoma" panose="020B0604030504040204" pitchFamily="34" charset="0"/>
                <a:ea typeface="Tahoma" panose="020B0604030504040204" pitchFamily="34" charset="0"/>
                <a:cs typeface="Tahoma" panose="020B0604030504040204" pitchFamily="34" charset="0"/>
              </a:endParaRPr>
            </a:p>
          </p:txBody>
        </p:sp>
      </p:grpSp>
      <p:sp>
        <p:nvSpPr>
          <p:cNvPr id="218" name="Google Shape;218;p2"/>
          <p:cNvSpPr/>
          <p:nvPr/>
        </p:nvSpPr>
        <p:spPr>
          <a:xfrm>
            <a:off x="5933704" y="5219977"/>
            <a:ext cx="888275" cy="434439"/>
          </a:xfrm>
          <a:prstGeom prst="roundRect">
            <a:avLst>
              <a:gd name="adj" fmla="val 16667"/>
            </a:avLst>
          </a:prstGeom>
          <a:solidFill>
            <a:srgbClr val="51A4AD"/>
          </a:solidFill>
          <a:ln>
            <a:noFill/>
          </a:ln>
        </p:spPr>
        <p:txBody>
          <a:bodyPr spcFirstLastPara="1" wrap="square" lIns="91425" tIns="0" rIns="91425" bIns="45700" anchor="ctr" anchorCtr="0">
            <a:noAutofit/>
          </a:bodyPr>
          <a:lstStyle/>
          <a:p>
            <a:pPr marL="0" marR="0" lvl="0" indent="0" algn="r" rtl="1">
              <a:lnSpc>
                <a:spcPct val="130000"/>
              </a:lnSpc>
              <a:spcBef>
                <a:spcPts val="0"/>
              </a:spcBef>
              <a:spcAft>
                <a:spcPts val="0"/>
              </a:spcAft>
              <a:buNone/>
            </a:pPr>
            <a:r>
              <a:rPr lang="iw-IL" sz="1100" b="1">
                <a:solidFill>
                  <a:srgbClr val="DEF2ED"/>
                </a:solidFill>
                <a:latin typeface="Tahoma" panose="020B0604030504040204" pitchFamily="34" charset="0"/>
                <a:ea typeface="Tahoma" panose="020B0604030504040204" pitchFamily="34" charset="0"/>
                <a:cs typeface="Tahoma" panose="020B0604030504040204" pitchFamily="34" charset="0"/>
                <a:sym typeface="Quattrocento Sans"/>
              </a:rPr>
              <a:t>אחריות מקצועית</a:t>
            </a:r>
            <a:endParaRPr>
              <a:latin typeface="Tahoma" panose="020B0604030504040204" pitchFamily="34" charset="0"/>
              <a:ea typeface="Tahoma" panose="020B0604030504040204" pitchFamily="34" charset="0"/>
              <a:cs typeface="Tahoma" panose="020B0604030504040204" pitchFamily="34" charset="0"/>
            </a:endParaRPr>
          </a:p>
        </p:txBody>
      </p:sp>
      <p:pic>
        <p:nvPicPr>
          <p:cNvPr id="219" name="Google Shape;219;p2" descr="Smiling Face with Sunglasses on Apple iOS 13.3"/>
          <p:cNvPicPr preferRelativeResize="0"/>
          <p:nvPr/>
        </p:nvPicPr>
        <p:blipFill rotWithShape="1">
          <a:blip r:embed="rId3">
            <a:alphaModFix/>
          </a:blip>
          <a:srcRect/>
          <a:stretch/>
        </p:blipFill>
        <p:spPr>
          <a:xfrm>
            <a:off x="11213538" y="4388928"/>
            <a:ext cx="403526" cy="403526"/>
          </a:xfrm>
          <a:prstGeom prst="rect">
            <a:avLst/>
          </a:prstGeom>
          <a:noFill/>
          <a:ln>
            <a:noFill/>
          </a:ln>
        </p:spPr>
      </p:pic>
      <p:pic>
        <p:nvPicPr>
          <p:cNvPr id="220" name="Google Shape;220;p2"/>
          <p:cNvPicPr preferRelativeResize="0"/>
          <p:nvPr/>
        </p:nvPicPr>
        <p:blipFill rotWithShape="1">
          <a:blip r:embed="rId4">
            <a:alphaModFix/>
          </a:blip>
          <a:srcRect/>
          <a:stretch/>
        </p:blipFill>
        <p:spPr>
          <a:xfrm>
            <a:off x="225248" y="1303231"/>
            <a:ext cx="4438920" cy="4085542"/>
          </a:xfrm>
          <a:prstGeom prst="rect">
            <a:avLst/>
          </a:prstGeom>
          <a:noFill/>
          <a:ln>
            <a:noFill/>
          </a:ln>
        </p:spPr>
      </p:pic>
      <p:sp>
        <p:nvSpPr>
          <p:cNvPr id="221" name="Google Shape;221;p2"/>
          <p:cNvSpPr/>
          <p:nvPr/>
        </p:nvSpPr>
        <p:spPr>
          <a:xfrm rot="1005055">
            <a:off x="2573398" y="2029085"/>
            <a:ext cx="1548306" cy="740577"/>
          </a:xfrm>
          <a:prstGeom prst="roundRect">
            <a:avLst>
              <a:gd name="adj" fmla="val 16667"/>
            </a:avLst>
          </a:prstGeom>
          <a:noFill/>
          <a:ln>
            <a:noFill/>
          </a:ln>
        </p:spPr>
        <p:txBody>
          <a:bodyPr spcFirstLastPara="1" wrap="square" lIns="91425" tIns="0" rIns="91425" bIns="45700" anchor="t" anchorCtr="0">
            <a:noAutofit/>
          </a:bodyPr>
          <a:lstStyle/>
          <a:p>
            <a:pPr marL="0" marR="0" lvl="0" indent="0" algn="r" rtl="1">
              <a:spcBef>
                <a:spcPts val="0"/>
              </a:spcBef>
              <a:spcAft>
                <a:spcPts val="0"/>
              </a:spcAft>
              <a:buNone/>
            </a:pPr>
            <a:r>
              <a:rPr lang="iw-IL" sz="3600">
                <a:solidFill>
                  <a:srgbClr val="61B3B1"/>
                </a:solidFill>
                <a:latin typeface="Tahoma" panose="020B0604030504040204" pitchFamily="34" charset="0"/>
                <a:ea typeface="Tahoma" panose="020B0604030504040204" pitchFamily="34" charset="0"/>
                <a:cs typeface="Tahoma" panose="020B0604030504040204" pitchFamily="34" charset="0"/>
                <a:sym typeface="Arial"/>
              </a:rPr>
              <a:t>HTTP</a:t>
            </a:r>
            <a:endParaRPr sz="3600">
              <a:solidFill>
                <a:srgbClr val="61B3B1"/>
              </a:solidFill>
              <a:latin typeface="Tahoma" panose="020B0604030504040204" pitchFamily="34" charset="0"/>
              <a:ea typeface="Tahoma" panose="020B0604030504040204" pitchFamily="34" charset="0"/>
              <a:cs typeface="Tahoma" panose="020B060403050404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6"/>
                                        </p:tgtEl>
                                        <p:attrNameLst>
                                          <p:attrName>style.visibility</p:attrName>
                                        </p:attrNameLst>
                                      </p:cBhvr>
                                      <p:to>
                                        <p:strVal val="visible"/>
                                      </p:to>
                                    </p:set>
                                    <p:animEffect transition="in" filter="fade">
                                      <p:cBhvr>
                                        <p:cTn id="11" dur="500"/>
                                        <p:tgtEl>
                                          <p:spTgt spid="196"/>
                                        </p:tgtEl>
                                      </p:cBhvr>
                                    </p:animEffect>
                                  </p:childTnLst>
                                </p:cTn>
                              </p:par>
                              <p:par>
                                <p:cTn id="12" presetID="10" presetClass="entr" presetSubtype="0" fill="hold" nodeType="withEffect">
                                  <p:stCondLst>
                                    <p:cond delay="0"/>
                                  </p:stCondLst>
                                  <p:childTnLst>
                                    <p:set>
                                      <p:cBhvr>
                                        <p:cTn id="13" dur="1" fill="hold">
                                          <p:stCondLst>
                                            <p:cond delay="0"/>
                                          </p:stCondLst>
                                        </p:cTn>
                                        <p:tgtEl>
                                          <p:spTgt spid="198"/>
                                        </p:tgtEl>
                                        <p:attrNameLst>
                                          <p:attrName>style.visibility</p:attrName>
                                        </p:attrNameLst>
                                      </p:cBhvr>
                                      <p:to>
                                        <p:strVal val="visible"/>
                                      </p:to>
                                    </p:set>
                                    <p:animEffect transition="in" filter="fade">
                                      <p:cBhvr>
                                        <p:cTn id="14" dur="500"/>
                                        <p:tgtEl>
                                          <p:spTgt spid="198"/>
                                        </p:tgtEl>
                                      </p:cBhvr>
                                    </p:animEffect>
                                  </p:childTnLst>
                                </p:cTn>
                              </p:par>
                              <p:par>
                                <p:cTn id="15" presetID="10" presetClass="entr" presetSubtype="0" fill="hold" nodeType="with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500"/>
                                        <p:tgtEl>
                                          <p:spTgt spid="19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9"/>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201"/>
                                        </p:tgtEl>
                                        <p:attrNameLst>
                                          <p:attrName>style.visibility</p:attrName>
                                        </p:attrNameLst>
                                      </p:cBhvr>
                                      <p:to>
                                        <p:strVal val="visible"/>
                                      </p:to>
                                    </p:set>
                                    <p:animEffect transition="in" filter="fade">
                                      <p:cBhvr>
                                        <p:cTn id="24" dur="500"/>
                                        <p:tgtEl>
                                          <p:spTgt spid="201"/>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fade">
                                      <p:cBhvr>
                                        <p:cTn id="28" dur="500"/>
                                        <p:tgtEl>
                                          <p:spTgt spid="20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209"/>
                                        </p:tgtEl>
                                        <p:attrNameLst>
                                          <p:attrName>style.visibility</p:attrName>
                                        </p:attrNameLst>
                                      </p:cBhvr>
                                      <p:to>
                                        <p:strVal val="visible"/>
                                      </p:to>
                                    </p:set>
                                    <p:animEffect transition="in" filter="fade">
                                      <p:cBhvr>
                                        <p:cTn id="35" dur="500"/>
                                        <p:tgtEl>
                                          <p:spTgt spid="209"/>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206"/>
                                        </p:tgtEl>
                                        <p:attrNameLst>
                                          <p:attrName>style.visibility</p:attrName>
                                        </p:attrNameLst>
                                      </p:cBhvr>
                                      <p:to>
                                        <p:strVal val="visible"/>
                                      </p:to>
                                    </p:set>
                                    <p:animEffect transition="in" filter="fade">
                                      <p:cBhvr>
                                        <p:cTn id="39" dur="500"/>
                                        <p:tgtEl>
                                          <p:spTgt spid="2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9"/>
                                        </p:tgtEl>
                                        <p:attrNameLst>
                                          <p:attrName>style.visibility</p:attrName>
                                        </p:attrNameLst>
                                      </p:cBhvr>
                                      <p:to>
                                        <p:strVal val="visible"/>
                                      </p:to>
                                    </p:set>
                                    <p:animEffect transition="in" filter="fade">
                                      <p:cBhvr>
                                        <p:cTn id="44" dur="500"/>
                                        <p:tgtEl>
                                          <p:spTgt spid="219"/>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215"/>
                                        </p:tgtEl>
                                        <p:attrNameLst>
                                          <p:attrName>style.visibility</p:attrName>
                                        </p:attrNameLst>
                                      </p:cBhvr>
                                      <p:to>
                                        <p:strVal val="visible"/>
                                      </p:to>
                                    </p:set>
                                    <p:animEffect transition="in" filter="fade">
                                      <p:cBhvr>
                                        <p:cTn id="48" dur="500"/>
                                        <p:tgtEl>
                                          <p:spTgt spid="21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7"/>
                                        </p:tgtEl>
                                        <p:attrNameLst>
                                          <p:attrName>style.visibility</p:attrName>
                                        </p:attrNameLst>
                                      </p:cBhvr>
                                      <p:to>
                                        <p:strVal val="visible"/>
                                      </p:to>
                                    </p:set>
                                  </p:childTnLst>
                                </p:cTn>
                              </p:par>
                              <p:par>
                                <p:cTn id="53" presetID="10" presetClass="entr" presetSubtype="0" fill="hold" nodeType="withEffect">
                                  <p:stCondLst>
                                    <p:cond delay="0"/>
                                  </p:stCondLst>
                                  <p:childTnLst>
                                    <p:set>
                                      <p:cBhvr>
                                        <p:cTn id="54" dur="1" fill="hold">
                                          <p:stCondLst>
                                            <p:cond delay="0"/>
                                          </p:stCondLst>
                                        </p:cTn>
                                        <p:tgtEl>
                                          <p:spTgt spid="212"/>
                                        </p:tgtEl>
                                        <p:attrNameLst>
                                          <p:attrName>style.visibility</p:attrName>
                                        </p:attrNameLst>
                                      </p:cBhvr>
                                      <p:to>
                                        <p:strVal val="visible"/>
                                      </p:to>
                                    </p:set>
                                    <p:animEffect transition="in" filter="fade">
                                      <p:cBhvr>
                                        <p:cTn id="55" dur="500"/>
                                        <p:tgtEl>
                                          <p:spTgt spid="212"/>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18"/>
                                        </p:tgtEl>
                                        <p:attrNameLst>
                                          <p:attrName>style.visibility</p:attrName>
                                        </p:attrNameLst>
                                      </p:cBhvr>
                                      <p:to>
                                        <p:strVal val="visible"/>
                                      </p:to>
                                    </p:set>
                                    <p:animEffect transition="in" filter="fade">
                                      <p:cBhvr>
                                        <p:cTn id="59" dur="500"/>
                                        <p:tgtEl>
                                          <p:spTgt spid="218"/>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08"/>
                                        </p:tgtEl>
                                        <p:attrNameLst>
                                          <p:attrName>style.visibility</p:attrName>
                                        </p:attrNameLst>
                                      </p:cBhvr>
                                      <p:to>
                                        <p:strVal val="visible"/>
                                      </p:to>
                                    </p:set>
                                    <p:animEffect transition="in" filter="fade">
                                      <p:cBhvr>
                                        <p:cTn id="63"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0"/>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נלמד בתכנות רשתות?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426" name="Google Shape;426;p20"/>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במהלך הקורס נכיר שלושה כלים עיקריים</a:t>
            </a:r>
            <a:br>
              <a:rPr lang="iw-IL">
                <a:latin typeface="Tahoma" panose="020B0604030504040204" pitchFamily="34" charset="0"/>
                <a:ea typeface="Tahoma" panose="020B0604030504040204" pitchFamily="34" charset="0"/>
                <a:cs typeface="Tahoma" panose="020B0604030504040204" pitchFamily="34" charset="0"/>
              </a:rPr>
            </a:br>
            <a:r>
              <a:rPr lang="iw-IL">
                <a:latin typeface="Tahoma" panose="020B0604030504040204" pitchFamily="34" charset="0"/>
                <a:ea typeface="Tahoma" panose="020B0604030504040204" pitchFamily="34" charset="0"/>
                <a:cs typeface="Tahoma" panose="020B0604030504040204" pitchFamily="34" charset="0"/>
              </a:rPr>
              <a:t>לשימוש ברשתות תחת פיתון.</a:t>
            </a:r>
            <a:endParaRPr>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27" name="Google Shape;427;p20"/>
          <p:cNvSpPr txBox="1"/>
          <p:nvPr/>
        </p:nvSpPr>
        <p:spPr>
          <a:xfrm>
            <a:off x="7702392" y="4660723"/>
            <a:ext cx="3168216" cy="1528235"/>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dk1"/>
              </a:buClr>
              <a:buSzPts val="2400"/>
              <a:buFont typeface="Noto Sans Symbols"/>
              <a:buNone/>
            </a:pPr>
            <a:r>
              <a:rPr lang="iw-IL" sz="24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שליחת בקשות HTTP בקלות</a:t>
            </a: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28" name="Google Shape;428;p20"/>
          <p:cNvSpPr/>
          <p:nvPr/>
        </p:nvSpPr>
        <p:spPr>
          <a:xfrm>
            <a:off x="7702392" y="3465327"/>
            <a:ext cx="3168216" cy="996030"/>
          </a:xfrm>
          <a:prstGeom prst="roundRect">
            <a:avLst>
              <a:gd name="adj" fmla="val 16667"/>
            </a:avLst>
          </a:prstGeom>
          <a:solidFill>
            <a:srgbClr val="DDEAF6"/>
          </a:solidFill>
          <a:ln w="19050"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0" rIns="91425" bIns="45700" anchor="ctr" anchorCtr="0">
            <a:noAutofit/>
          </a:bodyPr>
          <a:lstStyle/>
          <a:p>
            <a:pPr marL="0" marR="0" lvl="0" indent="0" algn="ctr" rtl="1">
              <a:spcBef>
                <a:spcPts val="0"/>
              </a:spcBef>
              <a:spcAft>
                <a:spcPts val="0"/>
              </a:spcAft>
              <a:buNone/>
            </a:pPr>
            <a:r>
              <a:rPr lang="iw-IL" sz="28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urllib / requests</a:t>
            </a:r>
            <a:endParaRPr sz="28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29" name="Google Shape;429;p20"/>
          <p:cNvSpPr txBox="1"/>
          <p:nvPr/>
        </p:nvSpPr>
        <p:spPr>
          <a:xfrm>
            <a:off x="417410" y="2545450"/>
            <a:ext cx="3168216" cy="1528235"/>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dk1"/>
              </a:buClr>
              <a:buSzPts val="3200"/>
              <a:buFont typeface="Noto Sans Symbols"/>
              <a:buNone/>
            </a:pPr>
            <a:r>
              <a:rPr lang="iw-IL" sz="32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3</a:t>
            </a:r>
            <a:endParaRPr>
              <a:latin typeface="Tahoma" panose="020B0604030504040204" pitchFamily="34" charset="0"/>
              <a:ea typeface="Tahoma" panose="020B0604030504040204" pitchFamily="34" charset="0"/>
              <a:cs typeface="Tahoma" panose="020B0604030504040204" pitchFamily="34" charset="0"/>
            </a:endParaRPr>
          </a:p>
        </p:txBody>
      </p:sp>
      <p:sp>
        <p:nvSpPr>
          <p:cNvPr id="430" name="Google Shape;430;p20"/>
          <p:cNvSpPr txBox="1"/>
          <p:nvPr/>
        </p:nvSpPr>
        <p:spPr>
          <a:xfrm>
            <a:off x="472586" y="4738273"/>
            <a:ext cx="3168216" cy="1528235"/>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dk1"/>
              </a:buClr>
              <a:buSzPts val="2400"/>
              <a:buFont typeface="Noto Sans Symbols"/>
              <a:buNone/>
            </a:pPr>
            <a:r>
              <a:rPr lang="iw-IL" sz="24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שליחת חבילות מותאמות אישית והסנפה</a:t>
            </a: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31" name="Google Shape;431;p20"/>
          <p:cNvSpPr/>
          <p:nvPr/>
        </p:nvSpPr>
        <p:spPr>
          <a:xfrm>
            <a:off x="252257" y="3454056"/>
            <a:ext cx="3168216" cy="996030"/>
          </a:xfrm>
          <a:prstGeom prst="roundRect">
            <a:avLst>
              <a:gd name="adj" fmla="val 16667"/>
            </a:avLst>
          </a:prstGeom>
          <a:solidFill>
            <a:srgbClr val="DDEAF6"/>
          </a:solidFill>
          <a:ln w="19050"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0" rIns="91425" bIns="45700" anchor="ctr" anchorCtr="0">
            <a:noAutofit/>
          </a:bodyPr>
          <a:lstStyle/>
          <a:p>
            <a:pPr marL="0" marR="0" lvl="0" indent="0" algn="ctr" rtl="1">
              <a:spcBef>
                <a:spcPts val="0"/>
              </a:spcBef>
              <a:spcAft>
                <a:spcPts val="0"/>
              </a:spcAft>
              <a:buNone/>
            </a:pPr>
            <a:r>
              <a:rPr lang="iw-IL" sz="28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Scapy</a:t>
            </a:r>
            <a:endParaRPr sz="2800" b="1">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32" name="Google Shape;432;p20"/>
          <p:cNvSpPr txBox="1"/>
          <p:nvPr/>
        </p:nvSpPr>
        <p:spPr>
          <a:xfrm>
            <a:off x="3973637" y="2545450"/>
            <a:ext cx="3168216" cy="1528235"/>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dk1"/>
              </a:buClr>
              <a:buSzPts val="3200"/>
              <a:buFont typeface="Noto Sans Symbols"/>
              <a:buNone/>
            </a:pPr>
            <a:r>
              <a:rPr lang="iw-IL" sz="32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2</a:t>
            </a:r>
            <a:endParaRPr>
              <a:latin typeface="Tahoma" panose="020B0604030504040204" pitchFamily="34" charset="0"/>
              <a:ea typeface="Tahoma" panose="020B0604030504040204" pitchFamily="34" charset="0"/>
              <a:cs typeface="Tahoma" panose="020B0604030504040204" pitchFamily="34" charset="0"/>
            </a:endParaRPr>
          </a:p>
        </p:txBody>
      </p:sp>
      <p:sp>
        <p:nvSpPr>
          <p:cNvPr id="433" name="Google Shape;433;p20"/>
          <p:cNvSpPr txBox="1"/>
          <p:nvPr/>
        </p:nvSpPr>
        <p:spPr>
          <a:xfrm>
            <a:off x="4087489" y="4801268"/>
            <a:ext cx="3168216" cy="1528235"/>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dk1"/>
              </a:buClr>
              <a:buSzPts val="2400"/>
              <a:buFont typeface="Noto Sans Symbols"/>
              <a:buNone/>
            </a:pPr>
            <a:r>
              <a:rPr lang="iw-IL" sz="24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יצירת חיבור בשכבת האפליקציה</a:t>
            </a: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34" name="Google Shape;434;p20"/>
          <p:cNvSpPr/>
          <p:nvPr/>
        </p:nvSpPr>
        <p:spPr>
          <a:xfrm>
            <a:off x="3912001" y="3465327"/>
            <a:ext cx="3168216" cy="996030"/>
          </a:xfrm>
          <a:prstGeom prst="roundRect">
            <a:avLst>
              <a:gd name="adj" fmla="val 16667"/>
            </a:avLst>
          </a:prstGeom>
          <a:solidFill>
            <a:srgbClr val="DDEAF6"/>
          </a:solidFill>
          <a:ln w="19050"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0" rIns="91425" bIns="45700" anchor="ctr" anchorCtr="0">
            <a:noAutofit/>
          </a:bodyPr>
          <a:lstStyle/>
          <a:p>
            <a:pPr marL="0" marR="0" lvl="0" indent="0" algn="ctr" rtl="1">
              <a:spcBef>
                <a:spcPts val="0"/>
              </a:spcBef>
              <a:spcAft>
                <a:spcPts val="0"/>
              </a:spcAft>
              <a:buNone/>
            </a:pPr>
            <a:r>
              <a:rPr lang="iw-IL" sz="28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Sockets</a:t>
            </a:r>
            <a:endParaRPr sz="28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35" name="Google Shape;435;p20"/>
          <p:cNvSpPr txBox="1"/>
          <p:nvPr/>
        </p:nvSpPr>
        <p:spPr>
          <a:xfrm>
            <a:off x="7702392" y="2501843"/>
            <a:ext cx="3168216" cy="1528235"/>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dk1"/>
              </a:buClr>
              <a:buSzPts val="3200"/>
              <a:buFont typeface="Noto Sans Symbols"/>
              <a:buNone/>
            </a:pPr>
            <a:r>
              <a:rPr lang="iw-IL" sz="32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1</a:t>
            </a:r>
            <a:endParaRPr>
              <a:latin typeface="Tahoma" panose="020B0604030504040204" pitchFamily="34" charset="0"/>
              <a:ea typeface="Tahoma" panose="020B0604030504040204" pitchFamily="34" charset="0"/>
              <a:cs typeface="Tahoma" panose="020B0604030504040204" pitchFamily="34" charset="0"/>
            </a:endParaRPr>
          </a:p>
        </p:txBody>
      </p:sp>
      <p:sp>
        <p:nvSpPr>
          <p:cNvPr id="436" name="Google Shape;436;p20"/>
          <p:cNvSpPr/>
          <p:nvPr/>
        </p:nvSpPr>
        <p:spPr>
          <a:xfrm>
            <a:off x="8719236" y="5887830"/>
            <a:ext cx="1652742" cy="602255"/>
          </a:xfrm>
          <a:prstGeom prst="wedgeRoundRectCallout">
            <a:avLst>
              <a:gd name="adj1" fmla="val -22016"/>
              <a:gd name="adj2" fmla="val -74456"/>
              <a:gd name="adj3" fmla="val 16667"/>
            </a:avLst>
          </a:prstGeom>
          <a:solidFill>
            <a:srgbClr val="FF0000"/>
          </a:solidFill>
          <a:ln>
            <a:noFill/>
          </a:ln>
          <a:effectLst>
            <a:outerShdw blurRad="57150" dist="19050" dir="5400000" algn="ctr" rotWithShape="0">
              <a:srgbClr val="000000">
                <a:alpha val="62745"/>
              </a:srgbClr>
            </a:outerShdw>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t>היום!</a:t>
            </a:r>
            <a:endParaRPr sz="2400">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37" name="Google Shape;437;p20"/>
          <p:cNvCxnSpPr/>
          <p:nvPr/>
        </p:nvCxnSpPr>
        <p:spPr>
          <a:xfrm>
            <a:off x="11764514" y="3449714"/>
            <a:ext cx="0" cy="130099"/>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Effect transition="in" filter="fade">
                                      <p:cBhvr>
                                        <p:cTn id="7" dur="500"/>
                                        <p:tgtEl>
                                          <p:spTgt spid="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6">
                                            <p:txEl>
                                              <p:pRg st="1" end="1"/>
                                            </p:txEl>
                                          </p:spTgt>
                                        </p:tgtEl>
                                        <p:attrNameLst>
                                          <p:attrName>style.visibility</p:attrName>
                                        </p:attrNameLst>
                                      </p:cBhvr>
                                      <p:to>
                                        <p:strVal val="visible"/>
                                      </p:to>
                                    </p:set>
                                    <p:animEffect transition="in" filter="fade">
                                      <p:cBhvr>
                                        <p:cTn id="12" dur="500"/>
                                        <p:tgtEl>
                                          <p:spTgt spid="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5"/>
                                        </p:tgtEl>
                                        <p:attrNameLst>
                                          <p:attrName>style.visibility</p:attrName>
                                        </p:attrNameLst>
                                      </p:cBhvr>
                                      <p:to>
                                        <p:strVal val="visible"/>
                                      </p:to>
                                    </p:set>
                                    <p:animEffect transition="in" filter="fade">
                                      <p:cBhvr>
                                        <p:cTn id="17" dur="500"/>
                                        <p:tgtEl>
                                          <p:spTgt spid="435"/>
                                        </p:tgtEl>
                                      </p:cBhvr>
                                    </p:animEffect>
                                  </p:childTnLst>
                                </p:cTn>
                              </p:par>
                              <p:par>
                                <p:cTn id="18" presetID="10" presetClass="entr" presetSubtype="0" fill="hold" nodeType="withEffect">
                                  <p:stCondLst>
                                    <p:cond delay="0"/>
                                  </p:stCondLst>
                                  <p:childTnLst>
                                    <p:set>
                                      <p:cBhvr>
                                        <p:cTn id="19" dur="1" fill="hold">
                                          <p:stCondLst>
                                            <p:cond delay="0"/>
                                          </p:stCondLst>
                                        </p:cTn>
                                        <p:tgtEl>
                                          <p:spTgt spid="428"/>
                                        </p:tgtEl>
                                        <p:attrNameLst>
                                          <p:attrName>style.visibility</p:attrName>
                                        </p:attrNameLst>
                                      </p:cBhvr>
                                      <p:to>
                                        <p:strVal val="visible"/>
                                      </p:to>
                                    </p:set>
                                    <p:animEffect transition="in" filter="fade">
                                      <p:cBhvr>
                                        <p:cTn id="20" dur="500"/>
                                        <p:tgtEl>
                                          <p:spTgt spid="428"/>
                                        </p:tgtEl>
                                      </p:cBhvr>
                                    </p:animEffect>
                                  </p:childTnLst>
                                </p:cTn>
                              </p:par>
                              <p:par>
                                <p:cTn id="21" presetID="10" presetClass="entr" presetSubtype="0" fill="hold" nodeType="withEffect">
                                  <p:stCondLst>
                                    <p:cond delay="0"/>
                                  </p:stCondLst>
                                  <p:childTnLst>
                                    <p:set>
                                      <p:cBhvr>
                                        <p:cTn id="22" dur="1" fill="hold">
                                          <p:stCondLst>
                                            <p:cond delay="0"/>
                                          </p:stCondLst>
                                        </p:cTn>
                                        <p:tgtEl>
                                          <p:spTgt spid="427"/>
                                        </p:tgtEl>
                                        <p:attrNameLst>
                                          <p:attrName>style.visibility</p:attrName>
                                        </p:attrNameLst>
                                      </p:cBhvr>
                                      <p:to>
                                        <p:strVal val="visible"/>
                                      </p:to>
                                    </p:set>
                                    <p:animEffect transition="in" filter="fade">
                                      <p:cBhvr>
                                        <p:cTn id="23" dur="500"/>
                                        <p:tgtEl>
                                          <p:spTgt spid="4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2"/>
                                        </p:tgtEl>
                                        <p:attrNameLst>
                                          <p:attrName>style.visibility</p:attrName>
                                        </p:attrNameLst>
                                      </p:cBhvr>
                                      <p:to>
                                        <p:strVal val="visible"/>
                                      </p:to>
                                    </p:set>
                                    <p:animEffect transition="in" filter="fade">
                                      <p:cBhvr>
                                        <p:cTn id="28" dur="500"/>
                                        <p:tgtEl>
                                          <p:spTgt spid="432"/>
                                        </p:tgtEl>
                                      </p:cBhvr>
                                    </p:animEffect>
                                  </p:childTnLst>
                                </p:cTn>
                              </p:par>
                              <p:par>
                                <p:cTn id="29" presetID="10" presetClass="entr" presetSubtype="0" fill="hold" nodeType="withEffect">
                                  <p:stCondLst>
                                    <p:cond delay="0"/>
                                  </p:stCondLst>
                                  <p:childTnLst>
                                    <p:set>
                                      <p:cBhvr>
                                        <p:cTn id="30" dur="1" fill="hold">
                                          <p:stCondLst>
                                            <p:cond delay="0"/>
                                          </p:stCondLst>
                                        </p:cTn>
                                        <p:tgtEl>
                                          <p:spTgt spid="434"/>
                                        </p:tgtEl>
                                        <p:attrNameLst>
                                          <p:attrName>style.visibility</p:attrName>
                                        </p:attrNameLst>
                                      </p:cBhvr>
                                      <p:to>
                                        <p:strVal val="visible"/>
                                      </p:to>
                                    </p:set>
                                    <p:animEffect transition="in" filter="fade">
                                      <p:cBhvr>
                                        <p:cTn id="31" dur="500"/>
                                        <p:tgtEl>
                                          <p:spTgt spid="434"/>
                                        </p:tgtEl>
                                      </p:cBhvr>
                                    </p:animEffect>
                                  </p:childTnLst>
                                </p:cTn>
                              </p:par>
                              <p:par>
                                <p:cTn id="32" presetID="10" presetClass="entr" presetSubtype="0" fill="hold" nodeType="withEffect">
                                  <p:stCondLst>
                                    <p:cond delay="0"/>
                                  </p:stCondLst>
                                  <p:childTnLst>
                                    <p:set>
                                      <p:cBhvr>
                                        <p:cTn id="33" dur="1" fill="hold">
                                          <p:stCondLst>
                                            <p:cond delay="0"/>
                                          </p:stCondLst>
                                        </p:cTn>
                                        <p:tgtEl>
                                          <p:spTgt spid="433"/>
                                        </p:tgtEl>
                                        <p:attrNameLst>
                                          <p:attrName>style.visibility</p:attrName>
                                        </p:attrNameLst>
                                      </p:cBhvr>
                                      <p:to>
                                        <p:strVal val="visible"/>
                                      </p:to>
                                    </p:set>
                                    <p:animEffect transition="in" filter="fade">
                                      <p:cBhvr>
                                        <p:cTn id="34" dur="500"/>
                                        <p:tgtEl>
                                          <p:spTgt spid="4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29"/>
                                        </p:tgtEl>
                                        <p:attrNameLst>
                                          <p:attrName>style.visibility</p:attrName>
                                        </p:attrNameLst>
                                      </p:cBhvr>
                                      <p:to>
                                        <p:strVal val="visible"/>
                                      </p:to>
                                    </p:set>
                                    <p:animEffect transition="in" filter="fade">
                                      <p:cBhvr>
                                        <p:cTn id="39" dur="500"/>
                                        <p:tgtEl>
                                          <p:spTgt spid="429"/>
                                        </p:tgtEl>
                                      </p:cBhvr>
                                    </p:animEffect>
                                  </p:childTnLst>
                                </p:cTn>
                              </p:par>
                              <p:par>
                                <p:cTn id="40" presetID="10" presetClass="entr" presetSubtype="0" fill="hold" nodeType="withEffect">
                                  <p:stCondLst>
                                    <p:cond delay="0"/>
                                  </p:stCondLst>
                                  <p:childTnLst>
                                    <p:set>
                                      <p:cBhvr>
                                        <p:cTn id="41" dur="1" fill="hold">
                                          <p:stCondLst>
                                            <p:cond delay="0"/>
                                          </p:stCondLst>
                                        </p:cTn>
                                        <p:tgtEl>
                                          <p:spTgt spid="431"/>
                                        </p:tgtEl>
                                        <p:attrNameLst>
                                          <p:attrName>style.visibility</p:attrName>
                                        </p:attrNameLst>
                                      </p:cBhvr>
                                      <p:to>
                                        <p:strVal val="visible"/>
                                      </p:to>
                                    </p:set>
                                    <p:animEffect transition="in" filter="fade">
                                      <p:cBhvr>
                                        <p:cTn id="42" dur="500"/>
                                        <p:tgtEl>
                                          <p:spTgt spid="431"/>
                                        </p:tgtEl>
                                      </p:cBhvr>
                                    </p:animEffect>
                                  </p:childTnLst>
                                </p:cTn>
                              </p:par>
                              <p:par>
                                <p:cTn id="43" presetID="10" presetClass="entr" presetSubtype="0" fill="hold" nodeType="withEffect">
                                  <p:stCondLst>
                                    <p:cond delay="0"/>
                                  </p:stCondLst>
                                  <p:childTnLst>
                                    <p:set>
                                      <p:cBhvr>
                                        <p:cTn id="44" dur="1" fill="hold">
                                          <p:stCondLst>
                                            <p:cond delay="0"/>
                                          </p:stCondLst>
                                        </p:cTn>
                                        <p:tgtEl>
                                          <p:spTgt spid="430"/>
                                        </p:tgtEl>
                                        <p:attrNameLst>
                                          <p:attrName>style.visibility</p:attrName>
                                        </p:attrNameLst>
                                      </p:cBhvr>
                                      <p:to>
                                        <p:strVal val="visible"/>
                                      </p:to>
                                    </p:set>
                                    <p:animEffect transition="in" filter="fade">
                                      <p:cBhvr>
                                        <p:cTn id="45" dur="500"/>
                                        <p:tgtEl>
                                          <p:spTgt spid="4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36"/>
                                        </p:tgtEl>
                                        <p:attrNameLst>
                                          <p:attrName>style.visibility</p:attrName>
                                        </p:attrNameLst>
                                      </p:cBhvr>
                                      <p:to>
                                        <p:strVal val="visible"/>
                                      </p:to>
                                    </p:set>
                                    <p:animEffect transition="in" filter="fade">
                                      <p:cBhvr>
                                        <p:cTn id="50"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1"/>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התכנית להמשך?</a:t>
            </a:r>
            <a:endParaRPr>
              <a:latin typeface="Tahoma" panose="020B0604030504040204" pitchFamily="34" charset="0"/>
              <a:ea typeface="Tahoma" panose="020B0604030504040204" pitchFamily="34" charset="0"/>
              <a:cs typeface="Tahoma" panose="020B0604030504040204" pitchFamily="34" charset="0"/>
            </a:endParaRPr>
          </a:p>
        </p:txBody>
      </p:sp>
      <p:sp>
        <p:nvSpPr>
          <p:cNvPr id="444" name="Google Shape;444;p21"/>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2800"/>
              <a:buChar char="▪"/>
            </a:pPr>
            <a:r>
              <a:rPr lang="iw-IL" sz="2800" dirty="0">
                <a:latin typeface="Tahoma" panose="020B0604030504040204" pitchFamily="34" charset="0"/>
                <a:ea typeface="Tahoma" panose="020B0604030504040204" pitchFamily="34" charset="0"/>
                <a:cs typeface="Tahoma" panose="020B0604030504040204" pitchFamily="34" charset="0"/>
              </a:rPr>
              <a:t>בואו נעשה קצת סדר...</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r" rtl="1">
              <a:lnSpc>
                <a:spcPct val="90000"/>
              </a:lnSpc>
              <a:spcBef>
                <a:spcPts val="1000"/>
              </a:spcBef>
              <a:spcAft>
                <a:spcPts val="0"/>
              </a:spcAft>
              <a:buClr>
                <a:schemeClr val="dk1"/>
              </a:buClr>
              <a:buSzPts val="2800"/>
              <a:buNone/>
            </a:pPr>
            <a:endParaRPr sz="2800" dirty="0">
              <a:latin typeface="Tahoma" panose="020B0604030504040204" pitchFamily="34" charset="0"/>
              <a:ea typeface="Tahoma" panose="020B0604030504040204" pitchFamily="34" charset="0"/>
              <a:cs typeface="Tahoma" panose="020B0604030504040204" pitchFamily="34" charset="0"/>
            </a:endParaRPr>
          </a:p>
          <a:p>
            <a:pPr marL="457200" lvl="0" indent="-279400" algn="r" rtl="1">
              <a:lnSpc>
                <a:spcPct val="90000"/>
              </a:lnSpc>
              <a:spcBef>
                <a:spcPts val="1000"/>
              </a:spcBef>
              <a:spcAft>
                <a:spcPts val="0"/>
              </a:spcAft>
              <a:buClr>
                <a:schemeClr val="dk1"/>
              </a:buClr>
              <a:buSzPts val="2800"/>
              <a:buNone/>
            </a:pPr>
            <a:endParaRPr sz="2800" dirty="0">
              <a:latin typeface="Tahoma" panose="020B0604030504040204" pitchFamily="34" charset="0"/>
              <a:ea typeface="Tahoma" panose="020B0604030504040204" pitchFamily="34" charset="0"/>
              <a:cs typeface="Tahoma" panose="020B0604030504040204" pitchFamily="34" charset="0"/>
            </a:endParaRPr>
          </a:p>
        </p:txBody>
      </p:sp>
      <p:cxnSp>
        <p:nvCxnSpPr>
          <p:cNvPr id="445" name="Google Shape;445;p21"/>
          <p:cNvCxnSpPr/>
          <p:nvPr/>
        </p:nvCxnSpPr>
        <p:spPr>
          <a:xfrm>
            <a:off x="98422" y="3694176"/>
            <a:ext cx="10839347" cy="0"/>
          </a:xfrm>
          <a:prstGeom prst="straightConnector1">
            <a:avLst/>
          </a:prstGeom>
          <a:noFill/>
          <a:ln w="19050" cap="flat" cmpd="sng">
            <a:solidFill>
              <a:schemeClr val="dk1"/>
            </a:solidFill>
            <a:prstDash val="solid"/>
            <a:miter lim="800000"/>
            <a:headEnd type="none" w="sm" len="sm"/>
            <a:tailEnd type="none" w="sm" len="sm"/>
          </a:ln>
        </p:spPr>
      </p:cxnSp>
      <p:cxnSp>
        <p:nvCxnSpPr>
          <p:cNvPr id="446" name="Google Shape;446;p21"/>
          <p:cNvCxnSpPr/>
          <p:nvPr/>
        </p:nvCxnSpPr>
        <p:spPr>
          <a:xfrm>
            <a:off x="98422" y="3523488"/>
            <a:ext cx="0" cy="341376"/>
          </a:xfrm>
          <a:prstGeom prst="straightConnector1">
            <a:avLst/>
          </a:prstGeom>
          <a:noFill/>
          <a:ln w="38100" cap="flat" cmpd="sng">
            <a:solidFill>
              <a:schemeClr val="dk1"/>
            </a:solidFill>
            <a:prstDash val="solid"/>
            <a:miter lim="800000"/>
            <a:headEnd type="none" w="sm" len="sm"/>
            <a:tailEnd type="none" w="sm" len="sm"/>
          </a:ln>
        </p:spPr>
      </p:cxnSp>
      <p:cxnSp>
        <p:nvCxnSpPr>
          <p:cNvPr id="447" name="Google Shape;447;p21"/>
          <p:cNvCxnSpPr/>
          <p:nvPr/>
        </p:nvCxnSpPr>
        <p:spPr>
          <a:xfrm>
            <a:off x="1869458" y="3523488"/>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48" name="Google Shape;448;p21"/>
          <p:cNvSpPr/>
          <p:nvPr/>
        </p:nvSpPr>
        <p:spPr>
          <a:xfrm>
            <a:off x="3525578" y="4079424"/>
            <a:ext cx="1385576" cy="602073"/>
          </a:xfrm>
          <a:prstGeom prst="wedgeRoundRectCallout">
            <a:avLst>
              <a:gd name="adj1" fmla="val -22016"/>
              <a:gd name="adj2" fmla="val -97337"/>
              <a:gd name="adj3" fmla="val 16667"/>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FF0000"/>
              </a:buClr>
              <a:buSzPts val="1400"/>
              <a:buFont typeface="Noto Sans Symbols"/>
              <a:buNone/>
            </a:pPr>
            <a:r>
              <a:rPr lang="iw-IL" sz="14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אנחנו </a:t>
            </a:r>
            <a:br>
              <a:rPr lang="iw-IL" sz="14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br>
            <a:r>
              <a:rPr lang="iw-IL" sz="14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כאן</a:t>
            </a:r>
            <a:endParaRPr sz="1400">
              <a:solidFill>
                <a:srgbClr val="FF0000"/>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49" name="Google Shape;449;p21"/>
          <p:cNvSpPr/>
          <p:nvPr/>
        </p:nvSpPr>
        <p:spPr>
          <a:xfrm>
            <a:off x="3394957" y="3203063"/>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1</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50" name="Google Shape;450;p21"/>
          <p:cNvCxnSpPr/>
          <p:nvPr/>
        </p:nvCxnSpPr>
        <p:spPr>
          <a:xfrm>
            <a:off x="3340611" y="3560064"/>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51" name="Google Shape;451;p21"/>
          <p:cNvSpPr/>
          <p:nvPr/>
        </p:nvSpPr>
        <p:spPr>
          <a:xfrm>
            <a:off x="3397182" y="2625538"/>
            <a:ext cx="1377696" cy="425864"/>
          </a:xfrm>
          <a:prstGeom prst="rect">
            <a:avLst/>
          </a:prstGeom>
          <a:gradFill>
            <a:gsLst>
              <a:gs pos="0">
                <a:srgbClr val="BFBFBF"/>
              </a:gs>
              <a:gs pos="100000">
                <a:srgbClr val="F6F9FC"/>
              </a:gs>
            </a:gsLst>
            <a:lin ang="5400000" scaled="0"/>
          </a:gra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1800" b="1">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בקשות HTTP</a:t>
            </a:r>
            <a:endParaRPr>
              <a:latin typeface="Tahoma" panose="020B0604030504040204" pitchFamily="34" charset="0"/>
              <a:ea typeface="Tahoma" panose="020B0604030504040204" pitchFamily="34" charset="0"/>
              <a:cs typeface="Tahoma" panose="020B0604030504040204" pitchFamily="34" charset="0"/>
            </a:endParaRPr>
          </a:p>
        </p:txBody>
      </p:sp>
      <p:pic>
        <p:nvPicPr>
          <p:cNvPr id="452" name="Google Shape;452;p21"/>
          <p:cNvPicPr preferRelativeResize="0"/>
          <p:nvPr/>
        </p:nvPicPr>
        <p:blipFill rotWithShape="1">
          <a:blip r:embed="rId3">
            <a:alphaModFix/>
          </a:blip>
          <a:srcRect/>
          <a:stretch/>
        </p:blipFill>
        <p:spPr>
          <a:xfrm>
            <a:off x="302540" y="1235964"/>
            <a:ext cx="2687403" cy="736767"/>
          </a:xfrm>
          <a:prstGeom prst="rect">
            <a:avLst/>
          </a:prstGeom>
          <a:noFill/>
          <a:ln>
            <a:noFill/>
          </a:ln>
        </p:spPr>
      </p:pic>
      <p:sp>
        <p:nvSpPr>
          <p:cNvPr id="453" name="Google Shape;453;p21"/>
          <p:cNvSpPr/>
          <p:nvPr/>
        </p:nvSpPr>
        <p:spPr>
          <a:xfrm>
            <a:off x="190736" y="3197538"/>
            <a:ext cx="1597153" cy="412400"/>
          </a:xfrm>
          <a:prstGeom prst="rect">
            <a:avLst/>
          </a:prstGeom>
          <a:solidFill>
            <a:srgbClr val="FBE4D4"/>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60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קורס וירטואלי</a:t>
            </a:r>
            <a:endParaRPr sz="160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54" name="Google Shape;454;p21"/>
          <p:cNvSpPr/>
          <p:nvPr/>
        </p:nvSpPr>
        <p:spPr>
          <a:xfrm>
            <a:off x="4884395" y="3209794"/>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2</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55" name="Google Shape;455;p21"/>
          <p:cNvCxnSpPr/>
          <p:nvPr/>
        </p:nvCxnSpPr>
        <p:spPr>
          <a:xfrm>
            <a:off x="4830049" y="3566795"/>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56" name="Google Shape;456;p21"/>
          <p:cNvSpPr/>
          <p:nvPr/>
        </p:nvSpPr>
        <p:spPr>
          <a:xfrm>
            <a:off x="6370782" y="3194849"/>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3</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57" name="Google Shape;457;p21"/>
          <p:cNvCxnSpPr/>
          <p:nvPr/>
        </p:nvCxnSpPr>
        <p:spPr>
          <a:xfrm>
            <a:off x="6316436" y="3563821"/>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58" name="Google Shape;458;p21"/>
          <p:cNvSpPr/>
          <p:nvPr/>
        </p:nvSpPr>
        <p:spPr>
          <a:xfrm>
            <a:off x="9452775" y="3179772"/>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5</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59" name="Google Shape;459;p21"/>
          <p:cNvCxnSpPr/>
          <p:nvPr/>
        </p:nvCxnSpPr>
        <p:spPr>
          <a:xfrm>
            <a:off x="9372518" y="3607249"/>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60" name="Google Shape;460;p21"/>
          <p:cNvSpPr/>
          <p:nvPr/>
        </p:nvSpPr>
        <p:spPr>
          <a:xfrm>
            <a:off x="7914566" y="3171358"/>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4</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61" name="Google Shape;461;p21"/>
          <p:cNvCxnSpPr/>
          <p:nvPr/>
        </p:nvCxnSpPr>
        <p:spPr>
          <a:xfrm>
            <a:off x="10937769" y="3566795"/>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62" name="Google Shape;462;p21"/>
          <p:cNvSpPr/>
          <p:nvPr/>
        </p:nvSpPr>
        <p:spPr>
          <a:xfrm>
            <a:off x="6549077" y="5652659"/>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9</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63" name="Google Shape;463;p21"/>
          <p:cNvCxnSpPr/>
          <p:nvPr/>
        </p:nvCxnSpPr>
        <p:spPr>
          <a:xfrm>
            <a:off x="7995828" y="6005135"/>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64" name="Google Shape;464;p21"/>
          <p:cNvSpPr/>
          <p:nvPr/>
        </p:nvSpPr>
        <p:spPr>
          <a:xfrm>
            <a:off x="4911155" y="2626984"/>
            <a:ext cx="2867133" cy="425864"/>
          </a:xfrm>
          <a:prstGeom prst="rect">
            <a:avLst/>
          </a:prstGeom>
          <a:gradFill>
            <a:gsLst>
              <a:gs pos="0">
                <a:srgbClr val="BFBFBF"/>
              </a:gs>
              <a:gs pos="100000">
                <a:srgbClr val="F6F9FC"/>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לימוד סוקטים</a:t>
            </a:r>
            <a:endParaRPr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65" name="Google Shape;465;p21"/>
          <p:cNvSpPr/>
          <p:nvPr/>
        </p:nvSpPr>
        <p:spPr>
          <a:xfrm>
            <a:off x="7914566" y="2628816"/>
            <a:ext cx="2915905" cy="484405"/>
          </a:xfrm>
          <a:prstGeom prst="rect">
            <a:avLst/>
          </a:prstGeom>
          <a:gradFill>
            <a:gsLst>
              <a:gs pos="0">
                <a:srgbClr val="BFBFBF"/>
              </a:gs>
              <a:gs pos="100000">
                <a:srgbClr val="F6F9FC"/>
              </a:gs>
            </a:gsLst>
            <a:lin ang="5400000" scaled="0"/>
          </a:gra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פרוייקט סוקטים וקבצים</a:t>
            </a:r>
            <a:endParaRPr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66" name="Google Shape;466;p21"/>
          <p:cNvCxnSpPr/>
          <p:nvPr/>
        </p:nvCxnSpPr>
        <p:spPr>
          <a:xfrm>
            <a:off x="2009223" y="6139919"/>
            <a:ext cx="8971740" cy="0"/>
          </a:xfrm>
          <a:prstGeom prst="straightConnector1">
            <a:avLst/>
          </a:prstGeom>
          <a:noFill/>
          <a:ln w="19050" cap="flat" cmpd="sng">
            <a:solidFill>
              <a:schemeClr val="dk1"/>
            </a:solidFill>
            <a:prstDash val="solid"/>
            <a:miter lim="800000"/>
            <a:headEnd type="none" w="sm" len="sm"/>
            <a:tailEnd type="none" w="sm" len="sm"/>
          </a:ln>
        </p:spPr>
      </p:cxnSp>
      <p:sp>
        <p:nvSpPr>
          <p:cNvPr id="467" name="Google Shape;467;p21"/>
          <p:cNvSpPr/>
          <p:nvPr/>
        </p:nvSpPr>
        <p:spPr>
          <a:xfrm>
            <a:off x="2072418" y="5652844"/>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6</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68" name="Google Shape;468;p21"/>
          <p:cNvCxnSpPr/>
          <p:nvPr/>
        </p:nvCxnSpPr>
        <p:spPr>
          <a:xfrm>
            <a:off x="3480891" y="6005135"/>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69" name="Google Shape;469;p21"/>
          <p:cNvSpPr/>
          <p:nvPr/>
        </p:nvSpPr>
        <p:spPr>
          <a:xfrm>
            <a:off x="3525578" y="5671348"/>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7</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70" name="Google Shape;470;p21"/>
          <p:cNvCxnSpPr/>
          <p:nvPr/>
        </p:nvCxnSpPr>
        <p:spPr>
          <a:xfrm>
            <a:off x="4939625" y="6023969"/>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71" name="Google Shape;471;p21"/>
          <p:cNvSpPr/>
          <p:nvPr/>
        </p:nvSpPr>
        <p:spPr>
          <a:xfrm>
            <a:off x="9458975" y="5652659"/>
            <a:ext cx="1377696" cy="412400"/>
          </a:xfrm>
          <a:prstGeom prst="rect">
            <a:avLst/>
          </a:prstGeom>
          <a:solidFill>
            <a:srgbClr val="FEE599"/>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הגנה</a:t>
            </a:r>
            <a:endParaRPr sz="180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72" name="Google Shape;472;p21"/>
          <p:cNvSpPr/>
          <p:nvPr/>
        </p:nvSpPr>
        <p:spPr>
          <a:xfrm>
            <a:off x="8064884" y="5660127"/>
            <a:ext cx="1263018" cy="387717"/>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 </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10</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73" name="Google Shape;473;p21"/>
          <p:cNvCxnSpPr/>
          <p:nvPr/>
        </p:nvCxnSpPr>
        <p:spPr>
          <a:xfrm>
            <a:off x="10980963" y="5969231"/>
            <a:ext cx="0" cy="341376"/>
          </a:xfrm>
          <a:prstGeom prst="straightConnector1">
            <a:avLst/>
          </a:prstGeom>
          <a:noFill/>
          <a:ln w="38100" cap="flat" cmpd="sng">
            <a:solidFill>
              <a:schemeClr val="dk1"/>
            </a:solidFill>
            <a:prstDash val="solid"/>
            <a:miter lim="800000"/>
            <a:headEnd type="none" w="sm" len="sm"/>
            <a:tailEnd type="none" w="sm" len="sm"/>
          </a:ln>
        </p:spPr>
      </p:cxnSp>
      <p:sp>
        <p:nvSpPr>
          <p:cNvPr id="474" name="Google Shape;474;p21"/>
          <p:cNvSpPr/>
          <p:nvPr/>
        </p:nvSpPr>
        <p:spPr>
          <a:xfrm>
            <a:off x="5000478" y="5660127"/>
            <a:ext cx="1377696" cy="412400"/>
          </a:xfrm>
          <a:prstGeom prst="rect">
            <a:avLst/>
          </a:prstGeom>
          <a:solidFill>
            <a:srgbClr val="DDEAF6"/>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מפגש</a:t>
            </a: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 8</a:t>
            </a:r>
            <a:endParaRPr sz="1800" dirty="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75" name="Google Shape;475;p21"/>
          <p:cNvCxnSpPr/>
          <p:nvPr/>
        </p:nvCxnSpPr>
        <p:spPr>
          <a:xfrm>
            <a:off x="6463625" y="6005135"/>
            <a:ext cx="0" cy="341376"/>
          </a:xfrm>
          <a:prstGeom prst="straightConnector1">
            <a:avLst/>
          </a:prstGeom>
          <a:noFill/>
          <a:ln w="19050" cap="flat" cmpd="sng">
            <a:solidFill>
              <a:schemeClr val="dk1"/>
            </a:solidFill>
            <a:prstDash val="solid"/>
            <a:miter lim="800000"/>
            <a:headEnd type="none" w="sm" len="sm"/>
            <a:tailEnd type="none" w="sm" len="sm"/>
          </a:ln>
        </p:spPr>
      </p:cxnSp>
      <p:sp>
        <p:nvSpPr>
          <p:cNvPr id="476" name="Google Shape;476;p21"/>
          <p:cNvSpPr/>
          <p:nvPr/>
        </p:nvSpPr>
        <p:spPr>
          <a:xfrm>
            <a:off x="6549077" y="5097013"/>
            <a:ext cx="2737564" cy="465077"/>
          </a:xfrm>
          <a:prstGeom prst="rect">
            <a:avLst/>
          </a:prstGeom>
          <a:gradFill>
            <a:gsLst>
              <a:gs pos="0">
                <a:srgbClr val="BFBFBF"/>
              </a:gs>
              <a:gs pos="100000">
                <a:srgbClr val="F6F9FC"/>
              </a:gs>
            </a:gsLst>
            <a:lin ang="5400000" scaled="0"/>
          </a:gra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פרוייקט סיום</a:t>
            </a:r>
            <a:endParaRPr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77" name="Google Shape;477;p21"/>
          <p:cNvSpPr/>
          <p:nvPr/>
        </p:nvSpPr>
        <p:spPr>
          <a:xfrm>
            <a:off x="2066373" y="5097013"/>
            <a:ext cx="4311801" cy="484405"/>
          </a:xfrm>
          <a:prstGeom prst="rect">
            <a:avLst/>
          </a:prstGeom>
          <a:gradFill>
            <a:gsLst>
              <a:gs pos="0">
                <a:srgbClr val="BFBFBF"/>
              </a:gs>
              <a:gs pos="100000">
                <a:srgbClr val="F6F9FC"/>
              </a:gs>
            </a:gsLst>
            <a:lin ang="5400000" scaled="0"/>
          </a:gra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לימוד סקאפי</a:t>
            </a:r>
            <a:endParaRPr sz="1750" b="1">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478" name="Google Shape;478;p21"/>
          <p:cNvSpPr/>
          <p:nvPr/>
        </p:nvSpPr>
        <p:spPr>
          <a:xfrm>
            <a:off x="1981978" y="3192610"/>
            <a:ext cx="1236220" cy="411528"/>
          </a:xfrm>
          <a:prstGeom prst="rect">
            <a:avLst/>
          </a:prstGeom>
          <a:solidFill>
            <a:srgbClr val="FBE4D4"/>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1600">
                <a:solidFill>
                  <a:srgbClr val="000000"/>
                </a:solidFill>
                <a:latin typeface="Tahoma" panose="020B0604030504040204" pitchFamily="34" charset="0"/>
                <a:ea typeface="Tahoma" panose="020B0604030504040204" pitchFamily="34" charset="0"/>
                <a:cs typeface="Tahoma" panose="020B0604030504040204" pitchFamily="34" charset="0"/>
                <a:sym typeface="Tahoma"/>
              </a:rPr>
              <a:t>פסח</a:t>
            </a:r>
            <a:endParaRPr sz="1600">
              <a:solidFill>
                <a:srgbClr val="000000"/>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79" name="Google Shape;479;p21"/>
          <p:cNvCxnSpPr/>
          <p:nvPr/>
        </p:nvCxnSpPr>
        <p:spPr>
          <a:xfrm>
            <a:off x="9401378" y="6009455"/>
            <a:ext cx="0" cy="341376"/>
          </a:xfrm>
          <a:prstGeom prst="straightConnector1">
            <a:avLst/>
          </a:prstGeom>
          <a:noFill/>
          <a:ln w="38100" cap="flat" cmpd="sng">
            <a:solidFill>
              <a:schemeClr val="dk1"/>
            </a:solidFill>
            <a:prstDash val="solid"/>
            <a:miter lim="800000"/>
            <a:headEnd type="none" w="sm" len="sm"/>
            <a:tailEnd type="none" w="sm" len="sm"/>
          </a:ln>
        </p:spPr>
      </p:cxnSp>
      <p:sp>
        <p:nvSpPr>
          <p:cNvPr id="480" name="Google Shape;480;p21"/>
          <p:cNvSpPr/>
          <p:nvPr/>
        </p:nvSpPr>
        <p:spPr>
          <a:xfrm>
            <a:off x="2283057" y="3997970"/>
            <a:ext cx="956418" cy="576225"/>
          </a:xfrm>
          <a:prstGeom prst="wedgeRoundRectCallout">
            <a:avLst>
              <a:gd name="adj1" fmla="val -20902"/>
              <a:gd name="adj2" fmla="val -84701"/>
              <a:gd name="adj3"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lt1"/>
              </a:buClr>
              <a:buSzPts val="1400"/>
              <a:buFont typeface="Noto Sans Symbols"/>
              <a:buNone/>
            </a:pPr>
            <a:r>
              <a:rPr lang="iw-IL" sz="14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t>יום שיא פיצה</a:t>
            </a:r>
            <a:endParaRPr sz="1200">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481" name="Google Shape;481;p21"/>
          <p:cNvCxnSpPr/>
          <p:nvPr/>
        </p:nvCxnSpPr>
        <p:spPr>
          <a:xfrm>
            <a:off x="7815844" y="3562238"/>
            <a:ext cx="0" cy="341376"/>
          </a:xfrm>
          <a:prstGeom prst="straightConnector1">
            <a:avLst/>
          </a:prstGeom>
          <a:noFill/>
          <a:ln w="19050" cap="flat" cmpd="sng">
            <a:solidFill>
              <a:schemeClr val="dk1"/>
            </a:solidFill>
            <a:prstDash val="solid"/>
            <a:miter lim="800000"/>
            <a:headEnd type="none" w="sm" len="sm"/>
            <a:tailEnd type="none" w="sm" len="sm"/>
          </a:ln>
        </p:spPr>
      </p:cxnSp>
      <p:cxnSp>
        <p:nvCxnSpPr>
          <p:cNvPr id="482" name="Google Shape;482;p21"/>
          <p:cNvCxnSpPr/>
          <p:nvPr/>
        </p:nvCxnSpPr>
        <p:spPr>
          <a:xfrm>
            <a:off x="11764514" y="3449714"/>
            <a:ext cx="0" cy="244462"/>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500"/>
                                        <p:tgtEl>
                                          <p:spTgt spid="446"/>
                                        </p:tgtEl>
                                      </p:cBhvr>
                                    </p:animEffect>
                                  </p:childTnLst>
                                </p:cTn>
                              </p:par>
                              <p:par>
                                <p:cTn id="8" presetID="10" presetClass="entr" presetSubtype="0" fill="hold" nodeType="withEffect">
                                  <p:stCondLst>
                                    <p:cond delay="0"/>
                                  </p:stCondLst>
                                  <p:childTnLst>
                                    <p:set>
                                      <p:cBhvr>
                                        <p:cTn id="9" dur="1" fill="hold">
                                          <p:stCondLst>
                                            <p:cond delay="0"/>
                                          </p:stCondLst>
                                        </p:cTn>
                                        <p:tgtEl>
                                          <p:spTgt spid="445"/>
                                        </p:tgtEl>
                                        <p:attrNameLst>
                                          <p:attrName>style.visibility</p:attrName>
                                        </p:attrNameLst>
                                      </p:cBhvr>
                                      <p:to>
                                        <p:strVal val="visible"/>
                                      </p:to>
                                    </p:set>
                                    <p:animEffect transition="in" filter="fade">
                                      <p:cBhvr>
                                        <p:cTn id="10" dur="500"/>
                                        <p:tgtEl>
                                          <p:spTgt spid="4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7"/>
                                        </p:tgtEl>
                                        <p:attrNameLst>
                                          <p:attrName>style.visibility</p:attrName>
                                        </p:attrNameLst>
                                      </p:cBhvr>
                                      <p:to>
                                        <p:strVal val="visible"/>
                                      </p:to>
                                    </p:set>
                                    <p:animEffect transition="in" filter="fade">
                                      <p:cBhvr>
                                        <p:cTn id="15" dur="500"/>
                                        <p:tgtEl>
                                          <p:spTgt spid="447"/>
                                        </p:tgtEl>
                                      </p:cBhvr>
                                    </p:animEffect>
                                  </p:childTnLst>
                                </p:cTn>
                              </p:par>
                              <p:par>
                                <p:cTn id="16" presetID="10" presetClass="entr" presetSubtype="0" fill="hold" nodeType="withEffect">
                                  <p:stCondLst>
                                    <p:cond delay="0"/>
                                  </p:stCondLst>
                                  <p:childTnLst>
                                    <p:set>
                                      <p:cBhvr>
                                        <p:cTn id="17" dur="1" fill="hold">
                                          <p:stCondLst>
                                            <p:cond delay="0"/>
                                          </p:stCondLst>
                                        </p:cTn>
                                        <p:tgtEl>
                                          <p:spTgt spid="450"/>
                                        </p:tgtEl>
                                        <p:attrNameLst>
                                          <p:attrName>style.visibility</p:attrName>
                                        </p:attrNameLst>
                                      </p:cBhvr>
                                      <p:to>
                                        <p:strVal val="visible"/>
                                      </p:to>
                                    </p:set>
                                    <p:animEffect transition="in" filter="fade">
                                      <p:cBhvr>
                                        <p:cTn id="18" dur="500"/>
                                        <p:tgtEl>
                                          <p:spTgt spid="450"/>
                                        </p:tgtEl>
                                      </p:cBhvr>
                                    </p:animEffect>
                                  </p:childTnLst>
                                </p:cTn>
                              </p:par>
                              <p:par>
                                <p:cTn id="19" presetID="10" presetClass="entr" presetSubtype="0" fill="hold" nodeType="withEffect">
                                  <p:stCondLst>
                                    <p:cond delay="0"/>
                                  </p:stCondLst>
                                  <p:childTnLst>
                                    <p:set>
                                      <p:cBhvr>
                                        <p:cTn id="20" dur="1" fill="hold">
                                          <p:stCondLst>
                                            <p:cond delay="0"/>
                                          </p:stCondLst>
                                        </p:cTn>
                                        <p:tgtEl>
                                          <p:spTgt spid="455"/>
                                        </p:tgtEl>
                                        <p:attrNameLst>
                                          <p:attrName>style.visibility</p:attrName>
                                        </p:attrNameLst>
                                      </p:cBhvr>
                                      <p:to>
                                        <p:strVal val="visible"/>
                                      </p:to>
                                    </p:set>
                                    <p:animEffect transition="in" filter="fade">
                                      <p:cBhvr>
                                        <p:cTn id="21" dur="500"/>
                                        <p:tgtEl>
                                          <p:spTgt spid="455"/>
                                        </p:tgtEl>
                                      </p:cBhvr>
                                    </p:animEffect>
                                  </p:childTnLst>
                                </p:cTn>
                              </p:par>
                              <p:par>
                                <p:cTn id="22" presetID="10" presetClass="entr" presetSubtype="0" fill="hold" nodeType="withEffect">
                                  <p:stCondLst>
                                    <p:cond delay="0"/>
                                  </p:stCondLst>
                                  <p:childTnLst>
                                    <p:set>
                                      <p:cBhvr>
                                        <p:cTn id="23" dur="1" fill="hold">
                                          <p:stCondLst>
                                            <p:cond delay="0"/>
                                          </p:stCondLst>
                                        </p:cTn>
                                        <p:tgtEl>
                                          <p:spTgt spid="457"/>
                                        </p:tgtEl>
                                        <p:attrNameLst>
                                          <p:attrName>style.visibility</p:attrName>
                                        </p:attrNameLst>
                                      </p:cBhvr>
                                      <p:to>
                                        <p:strVal val="visible"/>
                                      </p:to>
                                    </p:set>
                                    <p:animEffect transition="in" filter="fade">
                                      <p:cBhvr>
                                        <p:cTn id="24" dur="500"/>
                                        <p:tgtEl>
                                          <p:spTgt spid="457"/>
                                        </p:tgtEl>
                                      </p:cBhvr>
                                    </p:animEffect>
                                  </p:childTnLst>
                                </p:cTn>
                              </p:par>
                              <p:par>
                                <p:cTn id="25" presetID="10" presetClass="entr" presetSubtype="0" fill="hold" nodeType="withEffect">
                                  <p:stCondLst>
                                    <p:cond delay="0"/>
                                  </p:stCondLst>
                                  <p:childTnLst>
                                    <p:set>
                                      <p:cBhvr>
                                        <p:cTn id="26" dur="1" fill="hold">
                                          <p:stCondLst>
                                            <p:cond delay="0"/>
                                          </p:stCondLst>
                                        </p:cTn>
                                        <p:tgtEl>
                                          <p:spTgt spid="459"/>
                                        </p:tgtEl>
                                        <p:attrNameLst>
                                          <p:attrName>style.visibility</p:attrName>
                                        </p:attrNameLst>
                                      </p:cBhvr>
                                      <p:to>
                                        <p:strVal val="visible"/>
                                      </p:to>
                                    </p:set>
                                    <p:animEffect transition="in" filter="fade">
                                      <p:cBhvr>
                                        <p:cTn id="27" dur="500"/>
                                        <p:tgtEl>
                                          <p:spTgt spid="459"/>
                                        </p:tgtEl>
                                      </p:cBhvr>
                                    </p:animEffect>
                                  </p:childTnLst>
                                </p:cTn>
                              </p:par>
                              <p:par>
                                <p:cTn id="28" presetID="10" presetClass="entr" presetSubtype="0" fill="hold" nodeType="withEffect">
                                  <p:stCondLst>
                                    <p:cond delay="0"/>
                                  </p:stCondLst>
                                  <p:childTnLst>
                                    <p:set>
                                      <p:cBhvr>
                                        <p:cTn id="29" dur="1" fill="hold">
                                          <p:stCondLst>
                                            <p:cond delay="0"/>
                                          </p:stCondLst>
                                        </p:cTn>
                                        <p:tgtEl>
                                          <p:spTgt spid="481"/>
                                        </p:tgtEl>
                                        <p:attrNameLst>
                                          <p:attrName>style.visibility</p:attrName>
                                        </p:attrNameLst>
                                      </p:cBhvr>
                                      <p:to>
                                        <p:strVal val="visible"/>
                                      </p:to>
                                    </p:set>
                                    <p:animEffect transition="in" filter="fade">
                                      <p:cBhvr>
                                        <p:cTn id="30" dur="500"/>
                                        <p:tgtEl>
                                          <p:spTgt spid="481"/>
                                        </p:tgtEl>
                                      </p:cBhvr>
                                    </p:animEffect>
                                  </p:childTnLst>
                                </p:cTn>
                              </p:par>
                              <p:par>
                                <p:cTn id="31" presetID="10" presetClass="entr" presetSubtype="0" fill="hold" nodeType="withEffect">
                                  <p:stCondLst>
                                    <p:cond delay="0"/>
                                  </p:stCondLst>
                                  <p:childTnLst>
                                    <p:set>
                                      <p:cBhvr>
                                        <p:cTn id="32" dur="1" fill="hold">
                                          <p:stCondLst>
                                            <p:cond delay="0"/>
                                          </p:stCondLst>
                                        </p:cTn>
                                        <p:tgtEl>
                                          <p:spTgt spid="461"/>
                                        </p:tgtEl>
                                        <p:attrNameLst>
                                          <p:attrName>style.visibility</p:attrName>
                                        </p:attrNameLst>
                                      </p:cBhvr>
                                      <p:to>
                                        <p:strVal val="visible"/>
                                      </p:to>
                                    </p:set>
                                    <p:animEffect transition="in" filter="fade">
                                      <p:cBhvr>
                                        <p:cTn id="33" dur="500"/>
                                        <p:tgtEl>
                                          <p:spTgt spid="461"/>
                                        </p:tgtEl>
                                      </p:cBhvr>
                                    </p:animEffect>
                                  </p:childTnLst>
                                </p:cTn>
                              </p:par>
                              <p:par>
                                <p:cTn id="34" presetID="10" presetClass="entr" presetSubtype="0" fill="hold" nodeType="withEffect">
                                  <p:stCondLst>
                                    <p:cond delay="0"/>
                                  </p:stCondLst>
                                  <p:childTnLst>
                                    <p:set>
                                      <p:cBhvr>
                                        <p:cTn id="35" dur="1" fill="hold">
                                          <p:stCondLst>
                                            <p:cond delay="0"/>
                                          </p:stCondLst>
                                        </p:cTn>
                                        <p:tgtEl>
                                          <p:spTgt spid="479"/>
                                        </p:tgtEl>
                                        <p:attrNameLst>
                                          <p:attrName>style.visibility</p:attrName>
                                        </p:attrNameLst>
                                      </p:cBhvr>
                                      <p:to>
                                        <p:strVal val="visible"/>
                                      </p:to>
                                    </p:set>
                                    <p:animEffect transition="in" filter="fade">
                                      <p:cBhvr>
                                        <p:cTn id="36" dur="500"/>
                                        <p:tgtEl>
                                          <p:spTgt spid="479"/>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453"/>
                                        </p:tgtEl>
                                        <p:attrNameLst>
                                          <p:attrName>style.visibility</p:attrName>
                                        </p:attrNameLst>
                                      </p:cBhvr>
                                      <p:to>
                                        <p:strVal val="visible"/>
                                      </p:to>
                                    </p:set>
                                    <p:animEffect transition="in" filter="fade">
                                      <p:cBhvr>
                                        <p:cTn id="40" dur="500"/>
                                        <p:tgtEl>
                                          <p:spTgt spid="453"/>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478"/>
                                        </p:tgtEl>
                                        <p:attrNameLst>
                                          <p:attrName>style.visibility</p:attrName>
                                        </p:attrNameLst>
                                      </p:cBhvr>
                                      <p:to>
                                        <p:strVal val="visible"/>
                                      </p:to>
                                    </p:set>
                                    <p:animEffect transition="in" filter="fade">
                                      <p:cBhvr>
                                        <p:cTn id="44" dur="500"/>
                                        <p:tgtEl>
                                          <p:spTgt spid="478"/>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449"/>
                                        </p:tgtEl>
                                        <p:attrNameLst>
                                          <p:attrName>style.visibility</p:attrName>
                                        </p:attrNameLst>
                                      </p:cBhvr>
                                      <p:to>
                                        <p:strVal val="visible"/>
                                      </p:to>
                                    </p:set>
                                    <p:animEffect transition="in" filter="fade">
                                      <p:cBhvr>
                                        <p:cTn id="48" dur="500"/>
                                        <p:tgtEl>
                                          <p:spTgt spid="449"/>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454"/>
                                        </p:tgtEl>
                                        <p:attrNameLst>
                                          <p:attrName>style.visibility</p:attrName>
                                        </p:attrNameLst>
                                      </p:cBhvr>
                                      <p:to>
                                        <p:strVal val="visible"/>
                                      </p:to>
                                    </p:set>
                                    <p:animEffect transition="in" filter="fade">
                                      <p:cBhvr>
                                        <p:cTn id="52" dur="500"/>
                                        <p:tgtEl>
                                          <p:spTgt spid="454"/>
                                        </p:tgtEl>
                                      </p:cBhvr>
                                    </p:animEffect>
                                  </p:childTnLst>
                                </p:cTn>
                              </p:par>
                            </p:childTnLst>
                          </p:cTn>
                        </p:par>
                        <p:par>
                          <p:cTn id="53" fill="hold">
                            <p:stCondLst>
                              <p:cond delay="2500"/>
                            </p:stCondLst>
                            <p:childTnLst>
                              <p:par>
                                <p:cTn id="54" presetID="10" presetClass="entr" presetSubtype="0" fill="hold" nodeType="afterEffect">
                                  <p:stCondLst>
                                    <p:cond delay="0"/>
                                  </p:stCondLst>
                                  <p:childTnLst>
                                    <p:set>
                                      <p:cBhvr>
                                        <p:cTn id="55" dur="1" fill="hold">
                                          <p:stCondLst>
                                            <p:cond delay="0"/>
                                          </p:stCondLst>
                                        </p:cTn>
                                        <p:tgtEl>
                                          <p:spTgt spid="456"/>
                                        </p:tgtEl>
                                        <p:attrNameLst>
                                          <p:attrName>style.visibility</p:attrName>
                                        </p:attrNameLst>
                                      </p:cBhvr>
                                      <p:to>
                                        <p:strVal val="visible"/>
                                      </p:to>
                                    </p:set>
                                    <p:animEffect transition="in" filter="fade">
                                      <p:cBhvr>
                                        <p:cTn id="56" dur="500"/>
                                        <p:tgtEl>
                                          <p:spTgt spid="456"/>
                                        </p:tgtEl>
                                      </p:cBhvr>
                                    </p:animEffect>
                                  </p:childTnLst>
                                </p:cTn>
                              </p:par>
                            </p:childTnLst>
                          </p:cTn>
                        </p:par>
                        <p:par>
                          <p:cTn id="57" fill="hold">
                            <p:stCondLst>
                              <p:cond delay="3000"/>
                            </p:stCondLst>
                            <p:childTnLst>
                              <p:par>
                                <p:cTn id="58" presetID="10" presetClass="entr" presetSubtype="0" fill="hold" nodeType="afterEffect">
                                  <p:stCondLst>
                                    <p:cond delay="0"/>
                                  </p:stCondLst>
                                  <p:childTnLst>
                                    <p:set>
                                      <p:cBhvr>
                                        <p:cTn id="59" dur="1" fill="hold">
                                          <p:stCondLst>
                                            <p:cond delay="0"/>
                                          </p:stCondLst>
                                        </p:cTn>
                                        <p:tgtEl>
                                          <p:spTgt spid="460"/>
                                        </p:tgtEl>
                                        <p:attrNameLst>
                                          <p:attrName>style.visibility</p:attrName>
                                        </p:attrNameLst>
                                      </p:cBhvr>
                                      <p:to>
                                        <p:strVal val="visible"/>
                                      </p:to>
                                    </p:set>
                                    <p:animEffect transition="in" filter="fade">
                                      <p:cBhvr>
                                        <p:cTn id="60" dur="500"/>
                                        <p:tgtEl>
                                          <p:spTgt spid="460"/>
                                        </p:tgtEl>
                                      </p:cBhvr>
                                    </p:animEffect>
                                  </p:childTnLst>
                                </p:cTn>
                              </p:par>
                            </p:childTnLst>
                          </p:cTn>
                        </p:par>
                        <p:par>
                          <p:cTn id="61" fill="hold">
                            <p:stCondLst>
                              <p:cond delay="3500"/>
                            </p:stCondLst>
                            <p:childTnLst>
                              <p:par>
                                <p:cTn id="62" presetID="10" presetClass="entr" presetSubtype="0" fill="hold" nodeType="afterEffect">
                                  <p:stCondLst>
                                    <p:cond delay="0"/>
                                  </p:stCondLst>
                                  <p:childTnLst>
                                    <p:set>
                                      <p:cBhvr>
                                        <p:cTn id="63" dur="1" fill="hold">
                                          <p:stCondLst>
                                            <p:cond delay="0"/>
                                          </p:stCondLst>
                                        </p:cTn>
                                        <p:tgtEl>
                                          <p:spTgt spid="458"/>
                                        </p:tgtEl>
                                        <p:attrNameLst>
                                          <p:attrName>style.visibility</p:attrName>
                                        </p:attrNameLst>
                                      </p:cBhvr>
                                      <p:to>
                                        <p:strVal val="visible"/>
                                      </p:to>
                                    </p:set>
                                    <p:animEffect transition="in" filter="fade">
                                      <p:cBhvr>
                                        <p:cTn id="64" dur="500"/>
                                        <p:tgtEl>
                                          <p:spTgt spid="458"/>
                                        </p:tgtEl>
                                      </p:cBhvr>
                                    </p:animEffect>
                                  </p:childTnLst>
                                </p:cTn>
                              </p:par>
                            </p:childTnLst>
                          </p:cTn>
                        </p:par>
                        <p:par>
                          <p:cTn id="65" fill="hold">
                            <p:stCondLst>
                              <p:cond delay="4000"/>
                            </p:stCondLst>
                            <p:childTnLst>
                              <p:par>
                                <p:cTn id="66" presetID="10" presetClass="entr" presetSubtype="0" fill="hold" nodeType="afterEffect">
                                  <p:stCondLst>
                                    <p:cond delay="0"/>
                                  </p:stCondLst>
                                  <p:childTnLst>
                                    <p:set>
                                      <p:cBhvr>
                                        <p:cTn id="67" dur="1" fill="hold">
                                          <p:stCondLst>
                                            <p:cond delay="0"/>
                                          </p:stCondLst>
                                        </p:cTn>
                                        <p:tgtEl>
                                          <p:spTgt spid="466"/>
                                        </p:tgtEl>
                                        <p:attrNameLst>
                                          <p:attrName>style.visibility</p:attrName>
                                        </p:attrNameLst>
                                      </p:cBhvr>
                                      <p:to>
                                        <p:strVal val="visible"/>
                                      </p:to>
                                    </p:set>
                                    <p:animEffect transition="in" filter="fade">
                                      <p:cBhvr>
                                        <p:cTn id="68" dur="500"/>
                                        <p:tgtEl>
                                          <p:spTgt spid="466"/>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68"/>
                                        </p:tgtEl>
                                        <p:attrNameLst>
                                          <p:attrName>style.visibility</p:attrName>
                                        </p:attrNameLst>
                                      </p:cBhvr>
                                      <p:to>
                                        <p:strVal val="visible"/>
                                      </p:to>
                                    </p:set>
                                    <p:animEffect transition="in" filter="fade">
                                      <p:cBhvr>
                                        <p:cTn id="72" dur="500"/>
                                        <p:tgtEl>
                                          <p:spTgt spid="468"/>
                                        </p:tgtEl>
                                      </p:cBhvr>
                                    </p:animEffect>
                                  </p:childTnLst>
                                </p:cTn>
                              </p:par>
                              <p:par>
                                <p:cTn id="73" presetID="10" presetClass="entr" presetSubtype="0" fill="hold" nodeType="withEffect">
                                  <p:stCondLst>
                                    <p:cond delay="0"/>
                                  </p:stCondLst>
                                  <p:childTnLst>
                                    <p:set>
                                      <p:cBhvr>
                                        <p:cTn id="74" dur="1" fill="hold">
                                          <p:stCondLst>
                                            <p:cond delay="0"/>
                                          </p:stCondLst>
                                        </p:cTn>
                                        <p:tgtEl>
                                          <p:spTgt spid="470"/>
                                        </p:tgtEl>
                                        <p:attrNameLst>
                                          <p:attrName>style.visibility</p:attrName>
                                        </p:attrNameLst>
                                      </p:cBhvr>
                                      <p:to>
                                        <p:strVal val="visible"/>
                                      </p:to>
                                    </p:set>
                                    <p:animEffect transition="in" filter="fade">
                                      <p:cBhvr>
                                        <p:cTn id="75" dur="500"/>
                                        <p:tgtEl>
                                          <p:spTgt spid="470"/>
                                        </p:tgtEl>
                                      </p:cBhvr>
                                    </p:animEffect>
                                  </p:childTnLst>
                                </p:cTn>
                              </p:par>
                              <p:par>
                                <p:cTn id="76" presetID="10" presetClass="entr" presetSubtype="0" fill="hold" nodeType="withEffect">
                                  <p:stCondLst>
                                    <p:cond delay="0"/>
                                  </p:stCondLst>
                                  <p:childTnLst>
                                    <p:set>
                                      <p:cBhvr>
                                        <p:cTn id="77" dur="1" fill="hold">
                                          <p:stCondLst>
                                            <p:cond delay="0"/>
                                          </p:stCondLst>
                                        </p:cTn>
                                        <p:tgtEl>
                                          <p:spTgt spid="475"/>
                                        </p:tgtEl>
                                        <p:attrNameLst>
                                          <p:attrName>style.visibility</p:attrName>
                                        </p:attrNameLst>
                                      </p:cBhvr>
                                      <p:to>
                                        <p:strVal val="visible"/>
                                      </p:to>
                                    </p:set>
                                    <p:animEffect transition="in" filter="fade">
                                      <p:cBhvr>
                                        <p:cTn id="78" dur="500"/>
                                        <p:tgtEl>
                                          <p:spTgt spid="475"/>
                                        </p:tgtEl>
                                      </p:cBhvr>
                                    </p:animEffect>
                                  </p:childTnLst>
                                </p:cTn>
                              </p:par>
                              <p:par>
                                <p:cTn id="79" presetID="10" presetClass="entr" presetSubtype="0" fill="hold" nodeType="withEffect">
                                  <p:stCondLst>
                                    <p:cond delay="0"/>
                                  </p:stCondLst>
                                  <p:childTnLst>
                                    <p:set>
                                      <p:cBhvr>
                                        <p:cTn id="80" dur="1" fill="hold">
                                          <p:stCondLst>
                                            <p:cond delay="0"/>
                                          </p:stCondLst>
                                        </p:cTn>
                                        <p:tgtEl>
                                          <p:spTgt spid="463"/>
                                        </p:tgtEl>
                                        <p:attrNameLst>
                                          <p:attrName>style.visibility</p:attrName>
                                        </p:attrNameLst>
                                      </p:cBhvr>
                                      <p:to>
                                        <p:strVal val="visible"/>
                                      </p:to>
                                    </p:set>
                                    <p:animEffect transition="in" filter="fade">
                                      <p:cBhvr>
                                        <p:cTn id="81" dur="500"/>
                                        <p:tgtEl>
                                          <p:spTgt spid="463"/>
                                        </p:tgtEl>
                                      </p:cBhvr>
                                    </p:animEffect>
                                  </p:childTnLst>
                                </p:cTn>
                              </p:par>
                              <p:par>
                                <p:cTn id="82" presetID="10" presetClass="entr" presetSubtype="0" fill="hold" nodeType="withEffect">
                                  <p:stCondLst>
                                    <p:cond delay="0"/>
                                  </p:stCondLst>
                                  <p:childTnLst>
                                    <p:set>
                                      <p:cBhvr>
                                        <p:cTn id="83" dur="1" fill="hold">
                                          <p:stCondLst>
                                            <p:cond delay="0"/>
                                          </p:stCondLst>
                                        </p:cTn>
                                        <p:tgtEl>
                                          <p:spTgt spid="473"/>
                                        </p:tgtEl>
                                        <p:attrNameLst>
                                          <p:attrName>style.visibility</p:attrName>
                                        </p:attrNameLst>
                                      </p:cBhvr>
                                      <p:to>
                                        <p:strVal val="visible"/>
                                      </p:to>
                                    </p:set>
                                    <p:animEffect transition="in" filter="fade">
                                      <p:cBhvr>
                                        <p:cTn id="84" dur="500"/>
                                        <p:tgtEl>
                                          <p:spTgt spid="473"/>
                                        </p:tgtEl>
                                      </p:cBhvr>
                                    </p:animEffect>
                                  </p:childTnLst>
                                </p:cTn>
                              </p:par>
                            </p:childTnLst>
                          </p:cTn>
                        </p:par>
                        <p:par>
                          <p:cTn id="85" fill="hold">
                            <p:stCondLst>
                              <p:cond delay="5000"/>
                            </p:stCondLst>
                            <p:childTnLst>
                              <p:par>
                                <p:cTn id="86" presetID="10" presetClass="entr" presetSubtype="0" fill="hold" nodeType="afterEffect">
                                  <p:stCondLst>
                                    <p:cond delay="0"/>
                                  </p:stCondLst>
                                  <p:childTnLst>
                                    <p:set>
                                      <p:cBhvr>
                                        <p:cTn id="87" dur="1" fill="hold">
                                          <p:stCondLst>
                                            <p:cond delay="0"/>
                                          </p:stCondLst>
                                        </p:cTn>
                                        <p:tgtEl>
                                          <p:spTgt spid="467"/>
                                        </p:tgtEl>
                                        <p:attrNameLst>
                                          <p:attrName>style.visibility</p:attrName>
                                        </p:attrNameLst>
                                      </p:cBhvr>
                                      <p:to>
                                        <p:strVal val="visible"/>
                                      </p:to>
                                    </p:set>
                                    <p:animEffect transition="in" filter="fade">
                                      <p:cBhvr>
                                        <p:cTn id="88" dur="500"/>
                                        <p:tgtEl>
                                          <p:spTgt spid="467"/>
                                        </p:tgtEl>
                                      </p:cBhvr>
                                    </p:animEffect>
                                  </p:childTnLst>
                                </p:cTn>
                              </p:par>
                            </p:childTnLst>
                          </p:cTn>
                        </p:par>
                        <p:par>
                          <p:cTn id="89" fill="hold">
                            <p:stCondLst>
                              <p:cond delay="5500"/>
                            </p:stCondLst>
                            <p:childTnLst>
                              <p:par>
                                <p:cTn id="90" presetID="10" presetClass="entr" presetSubtype="0" fill="hold" nodeType="afterEffect">
                                  <p:stCondLst>
                                    <p:cond delay="0"/>
                                  </p:stCondLst>
                                  <p:childTnLst>
                                    <p:set>
                                      <p:cBhvr>
                                        <p:cTn id="91" dur="1" fill="hold">
                                          <p:stCondLst>
                                            <p:cond delay="0"/>
                                          </p:stCondLst>
                                        </p:cTn>
                                        <p:tgtEl>
                                          <p:spTgt spid="469"/>
                                        </p:tgtEl>
                                        <p:attrNameLst>
                                          <p:attrName>style.visibility</p:attrName>
                                        </p:attrNameLst>
                                      </p:cBhvr>
                                      <p:to>
                                        <p:strVal val="visible"/>
                                      </p:to>
                                    </p:set>
                                    <p:animEffect transition="in" filter="fade">
                                      <p:cBhvr>
                                        <p:cTn id="92" dur="500"/>
                                        <p:tgtEl>
                                          <p:spTgt spid="469"/>
                                        </p:tgtEl>
                                      </p:cBhvr>
                                    </p:animEffect>
                                  </p:childTnLst>
                                </p:cTn>
                              </p:par>
                            </p:childTnLst>
                          </p:cTn>
                        </p:par>
                        <p:par>
                          <p:cTn id="93" fill="hold">
                            <p:stCondLst>
                              <p:cond delay="6000"/>
                            </p:stCondLst>
                            <p:childTnLst>
                              <p:par>
                                <p:cTn id="94" presetID="10" presetClass="entr" presetSubtype="0" fill="hold" nodeType="afterEffect">
                                  <p:stCondLst>
                                    <p:cond delay="0"/>
                                  </p:stCondLst>
                                  <p:childTnLst>
                                    <p:set>
                                      <p:cBhvr>
                                        <p:cTn id="95" dur="1" fill="hold">
                                          <p:stCondLst>
                                            <p:cond delay="0"/>
                                          </p:stCondLst>
                                        </p:cTn>
                                        <p:tgtEl>
                                          <p:spTgt spid="474"/>
                                        </p:tgtEl>
                                        <p:attrNameLst>
                                          <p:attrName>style.visibility</p:attrName>
                                        </p:attrNameLst>
                                      </p:cBhvr>
                                      <p:to>
                                        <p:strVal val="visible"/>
                                      </p:to>
                                    </p:set>
                                    <p:animEffect transition="in" filter="fade">
                                      <p:cBhvr>
                                        <p:cTn id="96" dur="500"/>
                                        <p:tgtEl>
                                          <p:spTgt spid="474"/>
                                        </p:tgtEl>
                                      </p:cBhvr>
                                    </p:animEffec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462"/>
                                        </p:tgtEl>
                                        <p:attrNameLst>
                                          <p:attrName>style.visibility</p:attrName>
                                        </p:attrNameLst>
                                      </p:cBhvr>
                                      <p:to>
                                        <p:strVal val="visible"/>
                                      </p:to>
                                    </p:set>
                                    <p:animEffect transition="in" filter="fade">
                                      <p:cBhvr>
                                        <p:cTn id="100" dur="500"/>
                                        <p:tgtEl>
                                          <p:spTgt spid="462"/>
                                        </p:tgtEl>
                                      </p:cBhvr>
                                    </p:animEffect>
                                  </p:childTnLst>
                                </p:cTn>
                              </p:par>
                            </p:childTnLst>
                          </p:cTn>
                        </p:par>
                        <p:par>
                          <p:cTn id="101" fill="hold">
                            <p:stCondLst>
                              <p:cond delay="7000"/>
                            </p:stCondLst>
                            <p:childTnLst>
                              <p:par>
                                <p:cTn id="102" presetID="10" presetClass="entr" presetSubtype="0" fill="hold" nodeType="afterEffect">
                                  <p:stCondLst>
                                    <p:cond delay="0"/>
                                  </p:stCondLst>
                                  <p:childTnLst>
                                    <p:set>
                                      <p:cBhvr>
                                        <p:cTn id="103" dur="1" fill="hold">
                                          <p:stCondLst>
                                            <p:cond delay="0"/>
                                          </p:stCondLst>
                                        </p:cTn>
                                        <p:tgtEl>
                                          <p:spTgt spid="472"/>
                                        </p:tgtEl>
                                        <p:attrNameLst>
                                          <p:attrName>style.visibility</p:attrName>
                                        </p:attrNameLst>
                                      </p:cBhvr>
                                      <p:to>
                                        <p:strVal val="visible"/>
                                      </p:to>
                                    </p:set>
                                    <p:animEffect transition="in" filter="fade">
                                      <p:cBhvr>
                                        <p:cTn id="104" dur="500"/>
                                        <p:tgtEl>
                                          <p:spTgt spid="472"/>
                                        </p:tgtEl>
                                      </p:cBhvr>
                                    </p:animEffect>
                                  </p:childTnLst>
                                </p:cTn>
                              </p:par>
                            </p:childTnLst>
                          </p:cTn>
                        </p:par>
                        <p:par>
                          <p:cTn id="105" fill="hold">
                            <p:stCondLst>
                              <p:cond delay="7500"/>
                            </p:stCondLst>
                            <p:childTnLst>
                              <p:par>
                                <p:cTn id="106" presetID="10" presetClass="entr" presetSubtype="0" fill="hold" nodeType="afterEffect">
                                  <p:stCondLst>
                                    <p:cond delay="0"/>
                                  </p:stCondLst>
                                  <p:childTnLst>
                                    <p:set>
                                      <p:cBhvr>
                                        <p:cTn id="107" dur="1" fill="hold">
                                          <p:stCondLst>
                                            <p:cond delay="0"/>
                                          </p:stCondLst>
                                        </p:cTn>
                                        <p:tgtEl>
                                          <p:spTgt spid="471"/>
                                        </p:tgtEl>
                                        <p:attrNameLst>
                                          <p:attrName>style.visibility</p:attrName>
                                        </p:attrNameLst>
                                      </p:cBhvr>
                                      <p:to>
                                        <p:strVal val="visible"/>
                                      </p:to>
                                    </p:set>
                                    <p:animEffect transition="in" filter="fade">
                                      <p:cBhvr>
                                        <p:cTn id="108" dur="500"/>
                                        <p:tgtEl>
                                          <p:spTgt spid="47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80"/>
                                        </p:tgtEl>
                                        <p:attrNameLst>
                                          <p:attrName>style.visibility</p:attrName>
                                        </p:attrNameLst>
                                      </p:cBhvr>
                                      <p:to>
                                        <p:strVal val="visible"/>
                                      </p:to>
                                    </p:set>
                                    <p:animEffect transition="in" filter="fade">
                                      <p:cBhvr>
                                        <p:cTn id="113" dur="500"/>
                                        <p:tgtEl>
                                          <p:spTgt spid="48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48"/>
                                        </p:tgtEl>
                                        <p:attrNameLst>
                                          <p:attrName>style.visibility</p:attrName>
                                        </p:attrNameLst>
                                      </p:cBhvr>
                                      <p:to>
                                        <p:strVal val="visible"/>
                                      </p:to>
                                    </p:set>
                                    <p:animEffect transition="in" filter="fade">
                                      <p:cBhvr>
                                        <p:cTn id="118" dur="500"/>
                                        <p:tgtEl>
                                          <p:spTgt spid="448"/>
                                        </p:tgtEl>
                                      </p:cBhvr>
                                    </p:animEffect>
                                  </p:childTnLst>
                                </p:cTn>
                              </p:par>
                              <p:par>
                                <p:cTn id="119" presetID="10" presetClass="entr" presetSubtype="0" fill="hold" nodeType="withEffect">
                                  <p:stCondLst>
                                    <p:cond delay="0"/>
                                  </p:stCondLst>
                                  <p:childTnLst>
                                    <p:set>
                                      <p:cBhvr>
                                        <p:cTn id="120" dur="1" fill="hold">
                                          <p:stCondLst>
                                            <p:cond delay="0"/>
                                          </p:stCondLst>
                                        </p:cTn>
                                        <p:tgtEl>
                                          <p:spTgt spid="451"/>
                                        </p:tgtEl>
                                        <p:attrNameLst>
                                          <p:attrName>style.visibility</p:attrName>
                                        </p:attrNameLst>
                                      </p:cBhvr>
                                      <p:to>
                                        <p:strVal val="visible"/>
                                      </p:to>
                                    </p:set>
                                    <p:animEffect transition="in" filter="fade">
                                      <p:cBhvr>
                                        <p:cTn id="121" dur="500"/>
                                        <p:tgtEl>
                                          <p:spTgt spid="45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464"/>
                                        </p:tgtEl>
                                        <p:attrNameLst>
                                          <p:attrName>style.visibility</p:attrName>
                                        </p:attrNameLst>
                                      </p:cBhvr>
                                      <p:to>
                                        <p:strVal val="visible"/>
                                      </p:to>
                                    </p:set>
                                    <p:animEffect transition="in" filter="fade">
                                      <p:cBhvr>
                                        <p:cTn id="126" dur="500"/>
                                        <p:tgtEl>
                                          <p:spTgt spid="46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65"/>
                                        </p:tgtEl>
                                        <p:attrNameLst>
                                          <p:attrName>style.visibility</p:attrName>
                                        </p:attrNameLst>
                                      </p:cBhvr>
                                      <p:to>
                                        <p:strVal val="visible"/>
                                      </p:to>
                                    </p:set>
                                    <p:animEffect transition="in" filter="fade">
                                      <p:cBhvr>
                                        <p:cTn id="131" dur="500"/>
                                        <p:tgtEl>
                                          <p:spTgt spid="46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477"/>
                                        </p:tgtEl>
                                        <p:attrNameLst>
                                          <p:attrName>style.visibility</p:attrName>
                                        </p:attrNameLst>
                                      </p:cBhvr>
                                      <p:to>
                                        <p:strVal val="visible"/>
                                      </p:to>
                                    </p:set>
                                    <p:animEffect transition="in" filter="fade">
                                      <p:cBhvr>
                                        <p:cTn id="136" dur="500"/>
                                        <p:tgtEl>
                                          <p:spTgt spid="477"/>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476"/>
                                        </p:tgtEl>
                                        <p:attrNameLst>
                                          <p:attrName>style.visibility</p:attrName>
                                        </p:attrNameLst>
                                      </p:cBhvr>
                                      <p:to>
                                        <p:strVal val="visible"/>
                                      </p:to>
                                    </p:set>
                                    <p:animEffect transition="in" filter="fade">
                                      <p:cBhvr>
                                        <p:cTn id="141"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2"/>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אז מה אתם זוכרים על HTTP?</a:t>
            </a:r>
            <a:endParaRPr>
              <a:latin typeface="Tahoma" panose="020B0604030504040204" pitchFamily="34" charset="0"/>
              <a:ea typeface="Tahoma" panose="020B0604030504040204" pitchFamily="34" charset="0"/>
              <a:cs typeface="Tahoma" panose="020B0604030504040204" pitchFamily="34" charset="0"/>
            </a:endParaRPr>
          </a:p>
        </p:txBody>
      </p:sp>
      <p:sp>
        <p:nvSpPr>
          <p:cNvPr id="489" name="Google Shape;489;p22"/>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פרוטוקול טקסטואלי</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פשוט</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en-US"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Statelessמתאים לפניות מהירות </a:t>
            </a:r>
            <a:br>
              <a:rPr lang="iw-IL" dirty="0">
                <a:latin typeface="Tahoma" panose="020B0604030504040204" pitchFamily="34" charset="0"/>
                <a:ea typeface="Tahoma" panose="020B0604030504040204" pitchFamily="34" charset="0"/>
                <a:cs typeface="Tahoma" panose="020B0604030504040204" pitchFamily="34" charset="0"/>
              </a:rPr>
            </a:br>
            <a:r>
              <a:rPr lang="iw-IL" dirty="0">
                <a:latin typeface="Tahoma" panose="020B0604030504040204" pitchFamily="34" charset="0"/>
                <a:ea typeface="Tahoma" panose="020B0604030504040204" pitchFamily="34" charset="0"/>
                <a:cs typeface="Tahoma" panose="020B0604030504040204" pitchFamily="34" charset="0"/>
              </a:rPr>
              <a:t>של שאלה-תשובה</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כולל הודעות </a:t>
            </a:r>
            <a:r>
              <a:rPr lang="iw-IL" b="1" dirty="0">
                <a:latin typeface="Tahoma" panose="020B0604030504040204" pitchFamily="34" charset="0"/>
                <a:ea typeface="Tahoma" panose="020B0604030504040204" pitchFamily="34" charset="0"/>
                <a:cs typeface="Tahoma" panose="020B0604030504040204" pitchFamily="34" charset="0"/>
              </a:rPr>
              <a:t>בקשה</a:t>
            </a:r>
            <a:r>
              <a:rPr lang="iw-IL" dirty="0">
                <a:latin typeface="Tahoma" panose="020B0604030504040204" pitchFamily="34" charset="0"/>
                <a:ea typeface="Tahoma" panose="020B0604030504040204" pitchFamily="34" charset="0"/>
                <a:cs typeface="Tahoma" panose="020B0604030504040204" pitchFamily="34" charset="0"/>
              </a:rPr>
              <a:t> </a:t>
            </a:r>
            <a:br>
              <a:rPr lang="iw-IL" dirty="0">
                <a:latin typeface="Tahoma" panose="020B0604030504040204" pitchFamily="34" charset="0"/>
                <a:ea typeface="Tahoma" panose="020B0604030504040204" pitchFamily="34" charset="0"/>
                <a:cs typeface="Tahoma" panose="020B0604030504040204" pitchFamily="34" charset="0"/>
              </a:rPr>
            </a:br>
            <a:r>
              <a:rPr lang="iw-IL" dirty="0">
                <a:latin typeface="Tahoma" panose="020B0604030504040204" pitchFamily="34" charset="0"/>
                <a:ea typeface="Tahoma" panose="020B0604030504040204" pitchFamily="34" charset="0"/>
                <a:cs typeface="Tahoma" panose="020B0604030504040204" pitchFamily="34" charset="0"/>
              </a:rPr>
              <a:t>והודעות </a:t>
            </a:r>
            <a:r>
              <a:rPr lang="iw-IL" b="1" dirty="0">
                <a:latin typeface="Tahoma" panose="020B0604030504040204" pitchFamily="34" charset="0"/>
                <a:ea typeface="Tahoma" panose="020B0604030504040204" pitchFamily="34" charset="0"/>
                <a:cs typeface="Tahoma" panose="020B0604030504040204" pitchFamily="34" charset="0"/>
              </a:rPr>
              <a:t>תגובה</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נמצא בשימוש מאוד נרחב כיום</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490" name="Google Shape;490;p22"/>
          <p:cNvPicPr preferRelativeResize="0"/>
          <p:nvPr/>
        </p:nvPicPr>
        <p:blipFill rotWithShape="1">
          <a:blip r:embed="rId3">
            <a:alphaModFix/>
          </a:blip>
          <a:srcRect/>
          <a:stretch/>
        </p:blipFill>
        <p:spPr>
          <a:xfrm>
            <a:off x="286657" y="1155700"/>
            <a:ext cx="4154171" cy="3126014"/>
          </a:xfrm>
          <a:prstGeom prst="rect">
            <a:avLst/>
          </a:prstGeom>
          <a:noFill/>
          <a:ln>
            <a:noFill/>
          </a:ln>
          <a:effectLst>
            <a:outerShdw blurRad="50800" dist="38100" dir="2700000" algn="tl" rotWithShape="0">
              <a:srgbClr val="000000">
                <a:alpha val="40000"/>
              </a:srgbClr>
            </a:outerShdw>
          </a:effectLst>
        </p:spPr>
      </p:pic>
      <p:cxnSp>
        <p:nvCxnSpPr>
          <p:cNvPr id="491" name="Google Shape;491;p22"/>
          <p:cNvCxnSpPr/>
          <p:nvPr/>
        </p:nvCxnSpPr>
        <p:spPr>
          <a:xfrm>
            <a:off x="11764514" y="3449714"/>
            <a:ext cx="0" cy="3729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animEffect transition="in" filter="fade">
                                      <p:cBhvr>
                                        <p:cTn id="7" dur="500"/>
                                        <p:tgtEl>
                                          <p:spTgt spid="4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9">
                                            <p:txEl>
                                              <p:pRg st="1" end="1"/>
                                            </p:txEl>
                                          </p:spTgt>
                                        </p:tgtEl>
                                        <p:attrNameLst>
                                          <p:attrName>style.visibility</p:attrName>
                                        </p:attrNameLst>
                                      </p:cBhvr>
                                      <p:to>
                                        <p:strVal val="visible"/>
                                      </p:to>
                                    </p:set>
                                    <p:animEffect transition="in" filter="fade">
                                      <p:cBhvr>
                                        <p:cTn id="12" dur="500"/>
                                        <p:tgtEl>
                                          <p:spTgt spid="4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9">
                                            <p:txEl>
                                              <p:pRg st="2" end="2"/>
                                            </p:txEl>
                                          </p:spTgt>
                                        </p:tgtEl>
                                        <p:attrNameLst>
                                          <p:attrName>style.visibility</p:attrName>
                                        </p:attrNameLst>
                                      </p:cBhvr>
                                      <p:to>
                                        <p:strVal val="visible"/>
                                      </p:to>
                                    </p:set>
                                    <p:animEffect transition="in" filter="fade">
                                      <p:cBhvr>
                                        <p:cTn id="17" dur="500"/>
                                        <p:tgtEl>
                                          <p:spTgt spid="4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9">
                                            <p:txEl>
                                              <p:pRg st="3" end="3"/>
                                            </p:txEl>
                                          </p:spTgt>
                                        </p:tgtEl>
                                        <p:attrNameLst>
                                          <p:attrName>style.visibility</p:attrName>
                                        </p:attrNameLst>
                                      </p:cBhvr>
                                      <p:to>
                                        <p:strVal val="visible"/>
                                      </p:to>
                                    </p:set>
                                    <p:animEffect transition="in" filter="fade">
                                      <p:cBhvr>
                                        <p:cTn id="22" dur="500"/>
                                        <p:tgtEl>
                                          <p:spTgt spid="4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9">
                                            <p:txEl>
                                              <p:pRg st="4" end="4"/>
                                            </p:txEl>
                                          </p:spTgt>
                                        </p:tgtEl>
                                        <p:attrNameLst>
                                          <p:attrName>style.visibility</p:attrName>
                                        </p:attrNameLst>
                                      </p:cBhvr>
                                      <p:to>
                                        <p:strVal val="visible"/>
                                      </p:to>
                                    </p:set>
                                    <p:animEffect transition="in" filter="fade">
                                      <p:cBhvr>
                                        <p:cTn id="27" dur="500"/>
                                        <p:tgtEl>
                                          <p:spTgt spid="4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3"/>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איך נראות בקשות HTTP</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98" name="Google Shape;498;p23"/>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בסמסטר א</a:t>
            </a:r>
            <a:r>
              <a:rPr lang="he-IL" dirty="0">
                <a:latin typeface="Tahoma" panose="020B0604030504040204" pitchFamily="34" charset="0"/>
                <a:ea typeface="Tahoma" panose="020B0604030504040204" pitchFamily="34" charset="0"/>
                <a:cs typeface="Tahoma" panose="020B0604030504040204" pitchFamily="34" charset="0"/>
              </a:rPr>
              <a:t>'</a:t>
            </a:r>
            <a:r>
              <a:rPr lang="iw-IL" dirty="0">
                <a:latin typeface="Tahoma" panose="020B0604030504040204" pitchFamily="34" charset="0"/>
                <a:ea typeface="Tahoma" panose="020B0604030504040204" pitchFamily="34" charset="0"/>
                <a:cs typeface="Tahoma" panose="020B0604030504040204" pitchFamily="34" charset="0"/>
              </a:rPr>
              <a:t> היכרנו את בקשתGET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הפשוטה</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99" name="Google Shape;499;p23"/>
          <p:cNvSpPr/>
          <p:nvPr/>
        </p:nvSpPr>
        <p:spPr>
          <a:xfrm>
            <a:off x="2092960" y="2146484"/>
            <a:ext cx="7065555" cy="3586659"/>
          </a:xfrm>
          <a:prstGeom prst="rect">
            <a:avLst/>
          </a:prstGeom>
          <a:solidFill>
            <a:schemeClr val="lt2"/>
          </a:solidFill>
          <a:ln w="9525"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iw-IL" sz="2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GET  /search.php?site=normal  HTTP/1.1</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User-Agent: Mozilla/4.0 (compatible; MSIE5.01)</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Host: www.cnn.com</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Accept-Language: en-us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Accept-Encoding: gzip, deflate</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Connection: Keep-Alive  </a:t>
            </a:r>
            <a:endParaRPr>
              <a:latin typeface="Tahoma" panose="020B0604030504040204" pitchFamily="34" charset="0"/>
              <a:ea typeface="Tahoma" panose="020B0604030504040204" pitchFamily="34" charset="0"/>
              <a:cs typeface="Tahoma" panose="020B0604030504040204" pitchFamily="34" charset="0"/>
            </a:endParaRPr>
          </a:p>
        </p:txBody>
      </p:sp>
      <p:sp>
        <p:nvSpPr>
          <p:cNvPr id="500" name="Google Shape;500;p23"/>
          <p:cNvSpPr/>
          <p:nvPr/>
        </p:nvSpPr>
        <p:spPr>
          <a:xfrm>
            <a:off x="1570370" y="2703262"/>
            <a:ext cx="403337" cy="2391252"/>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01" name="Google Shape;501;p23"/>
          <p:cNvSpPr/>
          <p:nvPr/>
        </p:nvSpPr>
        <p:spPr>
          <a:xfrm>
            <a:off x="113454" y="3248656"/>
            <a:ext cx="1492296" cy="689931"/>
          </a:xfrm>
          <a:prstGeom prst="wedgeRectCallout">
            <a:avLst>
              <a:gd name="adj1" fmla="val -11108"/>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b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הדרים</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1">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(Headers)</a:t>
            </a: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02" name="Google Shape;502;p23"/>
          <p:cNvSpPr/>
          <p:nvPr/>
        </p:nvSpPr>
        <p:spPr>
          <a:xfrm>
            <a:off x="156481" y="2026182"/>
            <a:ext cx="1492296" cy="689931"/>
          </a:xfrm>
          <a:prstGeom prst="wedgeRectCallout">
            <a:avLst>
              <a:gd name="adj1" fmla="val -11108"/>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מזהה ההודעה</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03" name="Google Shape;503;p23"/>
          <p:cNvSpPr/>
          <p:nvPr/>
        </p:nvSpPr>
        <p:spPr>
          <a:xfrm>
            <a:off x="1571704" y="2189165"/>
            <a:ext cx="403337" cy="422022"/>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504" name="Google Shape;504;p23"/>
          <p:cNvCxnSpPr/>
          <p:nvPr/>
        </p:nvCxnSpPr>
        <p:spPr>
          <a:xfrm>
            <a:off x="11764514" y="3449714"/>
            <a:ext cx="0" cy="3729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animEffect transition="in" filter="fade">
                                      <p:cBhvr>
                                        <p:cTn id="7" dur="500"/>
                                        <p:tgtEl>
                                          <p:spTgt spid="4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9"/>
                                        </p:tgtEl>
                                        <p:attrNameLst>
                                          <p:attrName>style.visibility</p:attrName>
                                        </p:attrNameLst>
                                      </p:cBhvr>
                                      <p:to>
                                        <p:strVal val="visible"/>
                                      </p:to>
                                    </p:set>
                                    <p:animEffect transition="in" filter="fade">
                                      <p:cBhvr>
                                        <p:cTn id="12" dur="500"/>
                                        <p:tgtEl>
                                          <p:spTgt spid="4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
                                        </p:tgtEl>
                                        <p:attrNameLst>
                                          <p:attrName>style.visibility</p:attrName>
                                        </p:attrNameLst>
                                      </p:cBhvr>
                                      <p:to>
                                        <p:strVal val="visible"/>
                                      </p:to>
                                    </p:set>
                                    <p:animEffect transition="in" filter="fade">
                                      <p:cBhvr>
                                        <p:cTn id="17" dur="500"/>
                                        <p:tgtEl>
                                          <p:spTgt spid="502"/>
                                        </p:tgtEl>
                                      </p:cBhvr>
                                    </p:animEffect>
                                  </p:childTnLst>
                                </p:cTn>
                              </p:par>
                              <p:par>
                                <p:cTn id="18" presetID="10" presetClass="entr" presetSubtype="0" fill="hold" nodeType="withEffect">
                                  <p:stCondLst>
                                    <p:cond delay="0"/>
                                  </p:stCondLst>
                                  <p:childTnLst>
                                    <p:set>
                                      <p:cBhvr>
                                        <p:cTn id="19" dur="1" fill="hold">
                                          <p:stCondLst>
                                            <p:cond delay="0"/>
                                          </p:stCondLst>
                                        </p:cTn>
                                        <p:tgtEl>
                                          <p:spTgt spid="503"/>
                                        </p:tgtEl>
                                        <p:attrNameLst>
                                          <p:attrName>style.visibility</p:attrName>
                                        </p:attrNameLst>
                                      </p:cBhvr>
                                      <p:to>
                                        <p:strVal val="visible"/>
                                      </p:to>
                                    </p:set>
                                    <p:animEffect transition="in" filter="fade">
                                      <p:cBhvr>
                                        <p:cTn id="20" dur="500"/>
                                        <p:tgtEl>
                                          <p:spTgt spid="50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0"/>
                                        </p:tgtEl>
                                        <p:attrNameLst>
                                          <p:attrName>style.visibility</p:attrName>
                                        </p:attrNameLst>
                                      </p:cBhvr>
                                      <p:to>
                                        <p:strVal val="visible"/>
                                      </p:to>
                                    </p:set>
                                    <p:animEffect transition="in" filter="fade">
                                      <p:cBhvr>
                                        <p:cTn id="25" dur="500"/>
                                        <p:tgtEl>
                                          <p:spTgt spid="500"/>
                                        </p:tgtEl>
                                      </p:cBhvr>
                                    </p:animEffect>
                                  </p:childTnLst>
                                </p:cTn>
                              </p:par>
                              <p:par>
                                <p:cTn id="26" presetID="10" presetClass="entr" presetSubtype="0" fill="hold" nodeType="withEffect">
                                  <p:stCondLst>
                                    <p:cond delay="0"/>
                                  </p:stCondLst>
                                  <p:childTnLst>
                                    <p:set>
                                      <p:cBhvr>
                                        <p:cTn id="27" dur="1" fill="hold">
                                          <p:stCondLst>
                                            <p:cond delay="0"/>
                                          </p:stCondLst>
                                        </p:cTn>
                                        <p:tgtEl>
                                          <p:spTgt spid="501"/>
                                        </p:tgtEl>
                                        <p:attrNameLst>
                                          <p:attrName>style.visibility</p:attrName>
                                        </p:attrNameLst>
                                      </p:cBhvr>
                                      <p:to>
                                        <p:strVal val="visible"/>
                                      </p:to>
                                    </p:set>
                                    <p:animEffect transition="in" filter="fade">
                                      <p:cBhvr>
                                        <p:cTn id="28" dur="5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4"/>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תגובת HTTP</a:t>
            </a:r>
            <a:endParaRPr>
              <a:latin typeface="Tahoma" panose="020B0604030504040204" pitchFamily="34" charset="0"/>
              <a:ea typeface="Tahoma" panose="020B0604030504040204" pitchFamily="34" charset="0"/>
              <a:cs typeface="Tahoma" panose="020B0604030504040204" pitchFamily="34" charset="0"/>
            </a:endParaRPr>
          </a:p>
        </p:txBody>
      </p:sp>
      <p:sp>
        <p:nvSpPr>
          <p:cNvPr id="511" name="Google Shape;511;p24"/>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b="1" dirty="0">
                <a:latin typeface="Tahoma" panose="020B0604030504040204" pitchFamily="34" charset="0"/>
                <a:ea typeface="Tahoma" panose="020B0604030504040204" pitchFamily="34" charset="0"/>
                <a:cs typeface="Tahoma" panose="020B0604030504040204" pitchFamily="34" charset="0"/>
              </a:rPr>
              <a:t>תגובת</a:t>
            </a:r>
            <a:r>
              <a:rPr lang="iw-IL" dirty="0">
                <a:latin typeface="Tahoma" panose="020B0604030504040204" pitchFamily="34" charset="0"/>
                <a:ea typeface="Tahoma" panose="020B0604030504040204" pitchFamily="34" charset="0"/>
                <a:cs typeface="Tahoma" panose="020B0604030504040204" pitchFamily="34" charset="0"/>
              </a:rPr>
              <a:t> HTTP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סטנדרטית(200)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נראית כך:</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12" name="Google Shape;512;p24"/>
          <p:cNvSpPr/>
          <p:nvPr/>
        </p:nvSpPr>
        <p:spPr>
          <a:xfrm>
            <a:off x="2282695" y="2160269"/>
            <a:ext cx="8583154" cy="4385673"/>
          </a:xfrm>
          <a:prstGeom prst="rect">
            <a:avLst/>
          </a:prstGeom>
          <a:solidFill>
            <a:schemeClr val="lt2"/>
          </a:solidFill>
          <a:ln w="9525"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HTTP/1.1  200 OK</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Date: Mon, 27 Jul 2009 12:28:53 GMT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Server: Apache/2.2.14 </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Last-Modified: Wed, 22 Jul 2009 19:15:56 GMT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Content-Length: 88</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Content-Type: text/html</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Connection: Closed</a:t>
            </a:r>
            <a:b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b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&lt;html&gt;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&lt;body&gt;&lt;b&gt;Hello, World!&lt;/b&gt;&lt;/body&gt;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&lt;/html&gt;</a:t>
            </a: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13" name="Google Shape;513;p24"/>
          <p:cNvSpPr/>
          <p:nvPr/>
        </p:nvSpPr>
        <p:spPr>
          <a:xfrm>
            <a:off x="1765923" y="2716322"/>
            <a:ext cx="403337" cy="1976299"/>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14" name="Google Shape;514;p24"/>
          <p:cNvSpPr/>
          <p:nvPr/>
        </p:nvSpPr>
        <p:spPr>
          <a:xfrm>
            <a:off x="273627" y="2905961"/>
            <a:ext cx="1492296" cy="689931"/>
          </a:xfrm>
          <a:prstGeom prst="wedgeRectCallout">
            <a:avLst>
              <a:gd name="adj1" fmla="val -11108"/>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b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הדרים</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1">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(Headers)</a:t>
            </a: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15" name="Google Shape;515;p24"/>
          <p:cNvSpPr/>
          <p:nvPr/>
        </p:nvSpPr>
        <p:spPr>
          <a:xfrm>
            <a:off x="1725915" y="5103772"/>
            <a:ext cx="403337" cy="1442170"/>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16" name="Google Shape;516;p24"/>
          <p:cNvSpPr/>
          <p:nvPr/>
        </p:nvSpPr>
        <p:spPr>
          <a:xfrm>
            <a:off x="381000" y="5103772"/>
            <a:ext cx="1492296" cy="1031019"/>
          </a:xfrm>
          <a:prstGeom prst="wedgeRectCallout">
            <a:avLst>
              <a:gd name="adj1" fmla="val -18767"/>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מידע</a:t>
            </a:r>
            <a:b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(Data \</a:t>
            </a:r>
            <a:b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Payload)</a:t>
            </a:r>
            <a:endParaRPr>
              <a:latin typeface="Tahoma" panose="020B0604030504040204" pitchFamily="34" charset="0"/>
              <a:ea typeface="Tahoma" panose="020B0604030504040204" pitchFamily="34" charset="0"/>
              <a:cs typeface="Tahoma" panose="020B0604030504040204" pitchFamily="34" charset="0"/>
            </a:endParaRPr>
          </a:p>
        </p:txBody>
      </p:sp>
      <p:sp>
        <p:nvSpPr>
          <p:cNvPr id="517" name="Google Shape;517;p24"/>
          <p:cNvSpPr/>
          <p:nvPr/>
        </p:nvSpPr>
        <p:spPr>
          <a:xfrm>
            <a:off x="9106775" y="1910804"/>
            <a:ext cx="2269259" cy="1272889"/>
          </a:xfrm>
          <a:prstGeom prst="wedgeRoundRectCallout">
            <a:avLst>
              <a:gd name="adj1" fmla="val -83428"/>
              <a:gd name="adj2" fmla="val 24805"/>
              <a:gd name="adj3"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lt1"/>
              </a:buClr>
              <a:buSzPts val="1600"/>
              <a:buFont typeface="Noto Sans Symbols"/>
              <a:buNone/>
            </a:pPr>
            <a:r>
              <a:rPr lang="iw-IL" sz="1600">
                <a:solidFill>
                  <a:schemeClr val="lt1"/>
                </a:solidFill>
                <a:latin typeface="Tahoma" panose="020B0604030504040204" pitchFamily="34" charset="0"/>
                <a:ea typeface="Tahoma" panose="020B0604030504040204" pitchFamily="34" charset="0"/>
                <a:cs typeface="Tahoma" panose="020B0604030504040204" pitchFamily="34" charset="0"/>
                <a:sym typeface="Tahoma"/>
              </a:rPr>
              <a:t>ישנן תגובות נוספות, כמו 500, 404, 304 ועוד.. רובן מסמלות בעיה כלשהי</a:t>
            </a:r>
            <a:endParaRPr sz="1400">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518" name="Google Shape;518;p24"/>
          <p:cNvSpPr/>
          <p:nvPr/>
        </p:nvSpPr>
        <p:spPr>
          <a:xfrm>
            <a:off x="345880" y="2026392"/>
            <a:ext cx="1492296" cy="689931"/>
          </a:xfrm>
          <a:prstGeom prst="wedgeRectCallout">
            <a:avLst>
              <a:gd name="adj1" fmla="val -11108"/>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מזהה ההודעה</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19" name="Google Shape;519;p24"/>
          <p:cNvSpPr/>
          <p:nvPr/>
        </p:nvSpPr>
        <p:spPr>
          <a:xfrm>
            <a:off x="1761103" y="2189375"/>
            <a:ext cx="403337" cy="422022"/>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520" name="Google Shape;520;p24"/>
          <p:cNvCxnSpPr/>
          <p:nvPr/>
        </p:nvCxnSpPr>
        <p:spPr>
          <a:xfrm>
            <a:off x="11764514" y="3449714"/>
            <a:ext cx="0" cy="5253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1">
                                            <p:txEl>
                                              <p:pRg st="0" end="0"/>
                                            </p:txEl>
                                          </p:spTgt>
                                        </p:tgtEl>
                                        <p:attrNameLst>
                                          <p:attrName>style.visibility</p:attrName>
                                        </p:attrNameLst>
                                      </p:cBhvr>
                                      <p:to>
                                        <p:strVal val="visible"/>
                                      </p:to>
                                    </p:set>
                                    <p:animEffect transition="in" filter="fade">
                                      <p:cBhvr>
                                        <p:cTn id="7" dur="500"/>
                                        <p:tgtEl>
                                          <p:spTgt spid="5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
                                        </p:tgtEl>
                                        <p:attrNameLst>
                                          <p:attrName>style.visibility</p:attrName>
                                        </p:attrNameLst>
                                      </p:cBhvr>
                                      <p:to>
                                        <p:strVal val="visible"/>
                                      </p:to>
                                    </p:set>
                                    <p:animEffect transition="in" filter="fade">
                                      <p:cBhvr>
                                        <p:cTn id="12" dur="500"/>
                                        <p:tgtEl>
                                          <p:spTgt spid="5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8"/>
                                        </p:tgtEl>
                                        <p:attrNameLst>
                                          <p:attrName>style.visibility</p:attrName>
                                        </p:attrNameLst>
                                      </p:cBhvr>
                                      <p:to>
                                        <p:strVal val="visible"/>
                                      </p:to>
                                    </p:set>
                                    <p:animEffect transition="in" filter="fade">
                                      <p:cBhvr>
                                        <p:cTn id="17" dur="500"/>
                                        <p:tgtEl>
                                          <p:spTgt spid="518"/>
                                        </p:tgtEl>
                                      </p:cBhvr>
                                    </p:animEffect>
                                  </p:childTnLst>
                                </p:cTn>
                              </p:par>
                              <p:par>
                                <p:cTn id="18" presetID="10" presetClass="entr" presetSubtype="0" fill="hold" nodeType="withEffect">
                                  <p:stCondLst>
                                    <p:cond delay="0"/>
                                  </p:stCondLst>
                                  <p:childTnLst>
                                    <p:set>
                                      <p:cBhvr>
                                        <p:cTn id="19" dur="1" fill="hold">
                                          <p:stCondLst>
                                            <p:cond delay="0"/>
                                          </p:stCondLst>
                                        </p:cTn>
                                        <p:tgtEl>
                                          <p:spTgt spid="519"/>
                                        </p:tgtEl>
                                        <p:attrNameLst>
                                          <p:attrName>style.visibility</p:attrName>
                                        </p:attrNameLst>
                                      </p:cBhvr>
                                      <p:to>
                                        <p:strVal val="visible"/>
                                      </p:to>
                                    </p:set>
                                    <p:animEffect transition="in" filter="fade">
                                      <p:cBhvr>
                                        <p:cTn id="20" dur="500"/>
                                        <p:tgtEl>
                                          <p:spTgt spid="5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4"/>
                                        </p:tgtEl>
                                        <p:attrNameLst>
                                          <p:attrName>style.visibility</p:attrName>
                                        </p:attrNameLst>
                                      </p:cBhvr>
                                      <p:to>
                                        <p:strVal val="visible"/>
                                      </p:to>
                                    </p:set>
                                    <p:animEffect transition="in" filter="fade">
                                      <p:cBhvr>
                                        <p:cTn id="25" dur="500"/>
                                        <p:tgtEl>
                                          <p:spTgt spid="514"/>
                                        </p:tgtEl>
                                      </p:cBhvr>
                                    </p:animEffect>
                                  </p:childTnLst>
                                </p:cTn>
                              </p:par>
                              <p:par>
                                <p:cTn id="26" presetID="10" presetClass="entr" presetSubtype="0" fill="hold" nodeType="withEffect">
                                  <p:stCondLst>
                                    <p:cond delay="0"/>
                                  </p:stCondLst>
                                  <p:childTnLst>
                                    <p:set>
                                      <p:cBhvr>
                                        <p:cTn id="27" dur="1" fill="hold">
                                          <p:stCondLst>
                                            <p:cond delay="0"/>
                                          </p:stCondLst>
                                        </p:cTn>
                                        <p:tgtEl>
                                          <p:spTgt spid="513"/>
                                        </p:tgtEl>
                                        <p:attrNameLst>
                                          <p:attrName>style.visibility</p:attrName>
                                        </p:attrNameLst>
                                      </p:cBhvr>
                                      <p:to>
                                        <p:strVal val="visible"/>
                                      </p:to>
                                    </p:set>
                                    <p:animEffect transition="in" filter="fade">
                                      <p:cBhvr>
                                        <p:cTn id="28" dur="500"/>
                                        <p:tgtEl>
                                          <p:spTgt spid="5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6"/>
                                        </p:tgtEl>
                                        <p:attrNameLst>
                                          <p:attrName>style.visibility</p:attrName>
                                        </p:attrNameLst>
                                      </p:cBhvr>
                                      <p:to>
                                        <p:strVal val="visible"/>
                                      </p:to>
                                    </p:set>
                                    <p:animEffect transition="in" filter="fade">
                                      <p:cBhvr>
                                        <p:cTn id="33" dur="500"/>
                                        <p:tgtEl>
                                          <p:spTgt spid="516"/>
                                        </p:tgtEl>
                                      </p:cBhvr>
                                    </p:animEffect>
                                  </p:childTnLst>
                                </p:cTn>
                              </p:par>
                              <p:par>
                                <p:cTn id="34" presetID="10" presetClass="entr" presetSubtype="0" fill="hold" nodeType="withEffect">
                                  <p:stCondLst>
                                    <p:cond delay="0"/>
                                  </p:stCondLst>
                                  <p:childTnLst>
                                    <p:set>
                                      <p:cBhvr>
                                        <p:cTn id="35" dur="1" fill="hold">
                                          <p:stCondLst>
                                            <p:cond delay="0"/>
                                          </p:stCondLst>
                                        </p:cTn>
                                        <p:tgtEl>
                                          <p:spTgt spid="515"/>
                                        </p:tgtEl>
                                        <p:attrNameLst>
                                          <p:attrName>style.visibility</p:attrName>
                                        </p:attrNameLst>
                                      </p:cBhvr>
                                      <p:to>
                                        <p:strVal val="visible"/>
                                      </p:to>
                                    </p:set>
                                    <p:animEffect transition="in" filter="fade">
                                      <p:cBhvr>
                                        <p:cTn id="36" dur="500"/>
                                        <p:tgtEl>
                                          <p:spTgt spid="5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17"/>
                                        </p:tgtEl>
                                        <p:attrNameLst>
                                          <p:attrName>style.visibility</p:attrName>
                                        </p:attrNameLst>
                                      </p:cBhvr>
                                      <p:to>
                                        <p:strVal val="visible"/>
                                      </p:to>
                                    </p:set>
                                    <p:animEffect transition="in" filter="fade">
                                      <p:cBhvr>
                                        <p:cTn id="41"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5"/>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ויש סוג נוסף של בקשה..</a:t>
            </a:r>
            <a:endParaRPr>
              <a:latin typeface="Tahoma" panose="020B0604030504040204" pitchFamily="34" charset="0"/>
              <a:ea typeface="Tahoma" panose="020B0604030504040204" pitchFamily="34" charset="0"/>
              <a:cs typeface="Tahoma" panose="020B0604030504040204" pitchFamily="34" charset="0"/>
            </a:endParaRPr>
          </a:p>
        </p:txBody>
      </p:sp>
      <p:sp>
        <p:nvSpPr>
          <p:cNvPr id="527" name="Google Shape;527;p25"/>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sz="3200" dirty="0">
                <a:latin typeface="Tahoma" panose="020B0604030504040204" pitchFamily="34" charset="0"/>
                <a:ea typeface="Tahoma" panose="020B0604030504040204" pitchFamily="34" charset="0"/>
                <a:cs typeface="Tahoma" panose="020B0604030504040204" pitchFamily="34" charset="0"/>
              </a:rPr>
              <a:t>בקש</a:t>
            </a:r>
            <a:r>
              <a:rPr lang="he-IL" dirty="0">
                <a:latin typeface="Tahoma" panose="020B0604030504040204" pitchFamily="34" charset="0"/>
                <a:ea typeface="Tahoma" panose="020B0604030504040204" pitchFamily="34" charset="0"/>
                <a:cs typeface="Tahoma" panose="020B0604030504040204" pitchFamily="34" charset="0"/>
              </a:rPr>
              <a:t>ת</a:t>
            </a:r>
            <a:r>
              <a:rPr lang="iw-IL" sz="3200" dirty="0">
                <a:latin typeface="Tahoma" panose="020B0604030504040204" pitchFamily="34" charset="0"/>
                <a:ea typeface="Tahoma" panose="020B0604030504040204" pitchFamily="34" charset="0"/>
                <a:cs typeface="Tahoma" panose="020B0604030504040204" pitchFamily="34" charset="0"/>
              </a:rPr>
              <a:t>POST </a:t>
            </a:r>
            <a:r>
              <a:rPr lang="he-IL" sz="3200" dirty="0">
                <a:latin typeface="Tahoma" panose="020B0604030504040204" pitchFamily="34" charset="0"/>
                <a:ea typeface="Tahoma" panose="020B0604030504040204" pitchFamily="34" charset="0"/>
                <a:cs typeface="Tahoma" panose="020B0604030504040204" pitchFamily="34" charset="0"/>
              </a:rPr>
              <a:t> </a:t>
            </a:r>
            <a:r>
              <a:rPr lang="iw-IL" sz="3200" dirty="0">
                <a:latin typeface="Tahoma" panose="020B0604030504040204" pitchFamily="34" charset="0"/>
                <a:ea typeface="Tahoma" panose="020B0604030504040204" pitchFamily="34" charset="0"/>
                <a:cs typeface="Tahoma" panose="020B0604030504040204" pitchFamily="34" charset="0"/>
              </a:rPr>
              <a:t>דומה</a:t>
            </a:r>
            <a:r>
              <a:rPr lang="he-IL" dirty="0">
                <a:latin typeface="Tahoma" panose="020B0604030504040204" pitchFamily="34" charset="0"/>
                <a:ea typeface="Tahoma" panose="020B0604030504040204" pitchFamily="34" charset="0"/>
                <a:cs typeface="Tahoma" panose="020B0604030504040204" pitchFamily="34" charset="0"/>
              </a:rPr>
              <a:t> ל</a:t>
            </a:r>
            <a:r>
              <a:rPr lang="iw-IL" sz="3200" dirty="0">
                <a:latin typeface="Tahoma" panose="020B0604030504040204" pitchFamily="34" charset="0"/>
                <a:ea typeface="Tahoma" panose="020B0604030504040204" pitchFamily="34" charset="0"/>
                <a:cs typeface="Tahoma" panose="020B0604030504040204" pitchFamily="34" charset="0"/>
              </a:rPr>
              <a:t>-GET אך בנוסף היא כוללת שדות מידע שמועברים לשרת.</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dirty="0">
                <a:latin typeface="Tahoma" panose="020B0604030504040204" pitchFamily="34" charset="0"/>
                <a:ea typeface="Tahoma" panose="020B0604030504040204" pitchFamily="34" charset="0"/>
                <a:cs typeface="Tahoma" panose="020B0604030504040204" pitchFamily="34" charset="0"/>
              </a:rPr>
              <a:t>משתמשים בה כאשר ממלאים טפסים, מבצעים לוגאין וכו'...</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28" name="Google Shape;528;p25"/>
          <p:cNvSpPr/>
          <p:nvPr/>
        </p:nvSpPr>
        <p:spPr>
          <a:xfrm>
            <a:off x="1913387" y="3251200"/>
            <a:ext cx="9084813" cy="3402236"/>
          </a:xfrm>
          <a:prstGeom prst="rect">
            <a:avLst/>
          </a:prstGeom>
          <a:solidFill>
            <a:schemeClr val="lt2"/>
          </a:solidFill>
          <a:ln w="9525"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POST  /search.php  HTTP/1.1</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User-Agent: Mozilla/4.0 (compatible; MSIE5.01)</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Host: www.cnn.com</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Accept-Language: en-us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Accept-Encoding: gzip, deflate</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Connection: Keep-Alive  </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endParaRPr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a:p>
            <a:pPr marL="0" marR="0" lvl="0" indent="0" algn="l" rtl="0">
              <a:spcBef>
                <a:spcPts val="0"/>
              </a:spcBef>
              <a:spcAft>
                <a:spcPts val="0"/>
              </a:spcAft>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q=iphone5+where+to+buy&amp;country=IL</a:t>
            </a:r>
            <a:endParaRPr>
              <a:latin typeface="Tahoma" panose="020B0604030504040204" pitchFamily="34" charset="0"/>
              <a:ea typeface="Tahoma" panose="020B0604030504040204" pitchFamily="34" charset="0"/>
              <a:cs typeface="Tahoma" panose="020B0604030504040204" pitchFamily="34" charset="0"/>
            </a:endParaRPr>
          </a:p>
        </p:txBody>
      </p:sp>
      <p:sp>
        <p:nvSpPr>
          <p:cNvPr id="529" name="Google Shape;529;p25"/>
          <p:cNvSpPr/>
          <p:nvPr/>
        </p:nvSpPr>
        <p:spPr>
          <a:xfrm>
            <a:off x="1401965" y="3800063"/>
            <a:ext cx="403337" cy="1764298"/>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30" name="Google Shape;530;p25"/>
          <p:cNvSpPr/>
          <p:nvPr/>
        </p:nvSpPr>
        <p:spPr>
          <a:xfrm>
            <a:off x="89075" y="4149205"/>
            <a:ext cx="1492296" cy="1003213"/>
          </a:xfrm>
          <a:prstGeom prst="wedgeRectCallout">
            <a:avLst>
              <a:gd name="adj1" fmla="val -11108"/>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הדרים</a:t>
            </a:r>
            <a:endParaRPr>
              <a:latin typeface="Tahoma" panose="020B0604030504040204" pitchFamily="34" charset="0"/>
              <a:ea typeface="Tahoma" panose="020B0604030504040204" pitchFamily="34" charset="0"/>
              <a:cs typeface="Tahoma" panose="020B0604030504040204" pitchFamily="34" charset="0"/>
            </a:endParaRPr>
          </a:p>
        </p:txBody>
      </p:sp>
      <p:sp>
        <p:nvSpPr>
          <p:cNvPr id="531" name="Google Shape;531;p25"/>
          <p:cNvSpPr/>
          <p:nvPr/>
        </p:nvSpPr>
        <p:spPr>
          <a:xfrm>
            <a:off x="1404701" y="6116047"/>
            <a:ext cx="395782" cy="421277"/>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32" name="Google Shape;532;p25"/>
          <p:cNvSpPr/>
          <p:nvPr/>
        </p:nvSpPr>
        <p:spPr>
          <a:xfrm>
            <a:off x="89760" y="5940068"/>
            <a:ext cx="1492296" cy="1031019"/>
          </a:xfrm>
          <a:prstGeom prst="wedgeRectCallout">
            <a:avLst>
              <a:gd name="adj1" fmla="val -18767"/>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מידע</a:t>
            </a:r>
            <a:b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br>
            <a:endParaRPr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33" name="Google Shape;533;p25"/>
          <p:cNvSpPr/>
          <p:nvPr/>
        </p:nvSpPr>
        <p:spPr>
          <a:xfrm>
            <a:off x="32269" y="3131407"/>
            <a:ext cx="1492296" cy="689931"/>
          </a:xfrm>
          <a:prstGeom prst="wedgeRectCallout">
            <a:avLst>
              <a:gd name="adj1" fmla="val -11108"/>
              <a:gd name="adj2" fmla="val -49737"/>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iw-IL"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מזהה ההודעה</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34" name="Google Shape;534;p25"/>
          <p:cNvSpPr/>
          <p:nvPr/>
        </p:nvSpPr>
        <p:spPr>
          <a:xfrm>
            <a:off x="1397145" y="3273115"/>
            <a:ext cx="403337" cy="422022"/>
          </a:xfrm>
          <a:prstGeom prst="leftBrace">
            <a:avLst>
              <a:gd name="adj1" fmla="val 47590"/>
              <a:gd name="adj2" fmla="val 47326"/>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35" name="Google Shape;535;p25"/>
          <p:cNvSpPr/>
          <p:nvPr/>
        </p:nvSpPr>
        <p:spPr>
          <a:xfrm>
            <a:off x="7906657" y="5532613"/>
            <a:ext cx="2269259" cy="960208"/>
          </a:xfrm>
          <a:prstGeom prst="wedgeRoundRectCallout">
            <a:avLst>
              <a:gd name="adj1" fmla="val -73914"/>
              <a:gd name="adj2" fmla="val 26128"/>
              <a:gd name="adj3"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lt1"/>
              </a:buClr>
              <a:buSzPts val="1600"/>
              <a:buFont typeface="Noto Sans Symbols"/>
              <a:buNone/>
            </a:pPr>
            <a:r>
              <a:rPr lang="iw-IL" sz="1600">
                <a:solidFill>
                  <a:schemeClr val="lt1"/>
                </a:solidFill>
                <a:latin typeface="Tahoma" panose="020B0604030504040204" pitchFamily="34" charset="0"/>
                <a:ea typeface="Tahoma" panose="020B0604030504040204" pitchFamily="34" charset="0"/>
                <a:cs typeface="Tahoma" panose="020B0604030504040204" pitchFamily="34" charset="0"/>
                <a:sym typeface="Tahoma"/>
              </a:rPr>
              <a:t>שדות אלה נקראים פרמטרים, והם מופרדים ב-&amp;</a:t>
            </a:r>
            <a:endParaRPr sz="1400">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536" name="Google Shape;536;p25"/>
          <p:cNvCxnSpPr/>
          <p:nvPr/>
        </p:nvCxnSpPr>
        <p:spPr>
          <a:xfrm>
            <a:off x="11764514" y="3449714"/>
            <a:ext cx="0" cy="5253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5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5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8"/>
                                        </p:tgtEl>
                                        <p:attrNameLst>
                                          <p:attrName>style.visibility</p:attrName>
                                        </p:attrNameLst>
                                      </p:cBhvr>
                                      <p:to>
                                        <p:strVal val="visible"/>
                                      </p:to>
                                    </p:set>
                                    <p:animEffect transition="in" filter="fade">
                                      <p:cBhvr>
                                        <p:cTn id="17" dur="500"/>
                                        <p:tgtEl>
                                          <p:spTgt spid="5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3"/>
                                        </p:tgtEl>
                                        <p:attrNameLst>
                                          <p:attrName>style.visibility</p:attrName>
                                        </p:attrNameLst>
                                      </p:cBhvr>
                                      <p:to>
                                        <p:strVal val="visible"/>
                                      </p:to>
                                    </p:set>
                                    <p:animEffect transition="in" filter="fade">
                                      <p:cBhvr>
                                        <p:cTn id="22" dur="500"/>
                                        <p:tgtEl>
                                          <p:spTgt spid="533"/>
                                        </p:tgtEl>
                                      </p:cBhvr>
                                    </p:animEffect>
                                  </p:childTnLst>
                                </p:cTn>
                              </p:par>
                              <p:par>
                                <p:cTn id="23" presetID="10" presetClass="entr" presetSubtype="0" fill="hold" nodeType="withEffect">
                                  <p:stCondLst>
                                    <p:cond delay="0"/>
                                  </p:stCondLst>
                                  <p:childTnLst>
                                    <p:set>
                                      <p:cBhvr>
                                        <p:cTn id="24" dur="1" fill="hold">
                                          <p:stCondLst>
                                            <p:cond delay="0"/>
                                          </p:stCondLst>
                                        </p:cTn>
                                        <p:tgtEl>
                                          <p:spTgt spid="534"/>
                                        </p:tgtEl>
                                        <p:attrNameLst>
                                          <p:attrName>style.visibility</p:attrName>
                                        </p:attrNameLst>
                                      </p:cBhvr>
                                      <p:to>
                                        <p:strVal val="visible"/>
                                      </p:to>
                                    </p:set>
                                    <p:animEffect transition="in" filter="fade">
                                      <p:cBhvr>
                                        <p:cTn id="25" dur="500"/>
                                        <p:tgtEl>
                                          <p:spTgt spid="5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0"/>
                                        </p:tgtEl>
                                        <p:attrNameLst>
                                          <p:attrName>style.visibility</p:attrName>
                                        </p:attrNameLst>
                                      </p:cBhvr>
                                      <p:to>
                                        <p:strVal val="visible"/>
                                      </p:to>
                                    </p:set>
                                    <p:animEffect transition="in" filter="fade">
                                      <p:cBhvr>
                                        <p:cTn id="30" dur="500"/>
                                        <p:tgtEl>
                                          <p:spTgt spid="530"/>
                                        </p:tgtEl>
                                      </p:cBhvr>
                                    </p:animEffect>
                                  </p:childTnLst>
                                </p:cTn>
                              </p:par>
                              <p:par>
                                <p:cTn id="31" presetID="10" presetClass="entr" presetSubtype="0" fill="hold" nodeType="withEffect">
                                  <p:stCondLst>
                                    <p:cond delay="0"/>
                                  </p:stCondLst>
                                  <p:childTnLst>
                                    <p:set>
                                      <p:cBhvr>
                                        <p:cTn id="32" dur="1" fill="hold">
                                          <p:stCondLst>
                                            <p:cond delay="0"/>
                                          </p:stCondLst>
                                        </p:cTn>
                                        <p:tgtEl>
                                          <p:spTgt spid="529"/>
                                        </p:tgtEl>
                                        <p:attrNameLst>
                                          <p:attrName>style.visibility</p:attrName>
                                        </p:attrNameLst>
                                      </p:cBhvr>
                                      <p:to>
                                        <p:strVal val="visible"/>
                                      </p:to>
                                    </p:set>
                                    <p:animEffect transition="in" filter="fade">
                                      <p:cBhvr>
                                        <p:cTn id="33" dur="500"/>
                                        <p:tgtEl>
                                          <p:spTgt spid="5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32"/>
                                        </p:tgtEl>
                                        <p:attrNameLst>
                                          <p:attrName>style.visibility</p:attrName>
                                        </p:attrNameLst>
                                      </p:cBhvr>
                                      <p:to>
                                        <p:strVal val="visible"/>
                                      </p:to>
                                    </p:set>
                                    <p:animEffect transition="in" filter="fade">
                                      <p:cBhvr>
                                        <p:cTn id="38" dur="500"/>
                                        <p:tgtEl>
                                          <p:spTgt spid="532"/>
                                        </p:tgtEl>
                                      </p:cBhvr>
                                    </p:animEffect>
                                  </p:childTnLst>
                                </p:cTn>
                              </p:par>
                              <p:par>
                                <p:cTn id="39" presetID="10" presetClass="entr" presetSubtype="0" fill="hold" nodeType="withEffect">
                                  <p:stCondLst>
                                    <p:cond delay="0"/>
                                  </p:stCondLst>
                                  <p:childTnLst>
                                    <p:set>
                                      <p:cBhvr>
                                        <p:cTn id="40" dur="1" fill="hold">
                                          <p:stCondLst>
                                            <p:cond delay="0"/>
                                          </p:stCondLst>
                                        </p:cTn>
                                        <p:tgtEl>
                                          <p:spTgt spid="531"/>
                                        </p:tgtEl>
                                        <p:attrNameLst>
                                          <p:attrName>style.visibility</p:attrName>
                                        </p:attrNameLst>
                                      </p:cBhvr>
                                      <p:to>
                                        <p:strVal val="visible"/>
                                      </p:to>
                                    </p:set>
                                    <p:animEffect transition="in" filter="fade">
                                      <p:cBhvr>
                                        <p:cTn id="41" dur="500"/>
                                        <p:tgtEl>
                                          <p:spTgt spid="5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35"/>
                                        </p:tgtEl>
                                        <p:attrNameLst>
                                          <p:attrName>style.visibility</p:attrName>
                                        </p:attrNameLst>
                                      </p:cBhvr>
                                      <p:to>
                                        <p:strVal val="visible"/>
                                      </p:to>
                                    </p:set>
                                    <p:animEffect transition="in" filter="fade">
                                      <p:cBhvr>
                                        <p:cTn id="46" dur="500"/>
                                        <p:tgtEl>
                                          <p:spTgt spid="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26"/>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אבל רגע...</a:t>
            </a:r>
            <a:endParaRPr>
              <a:latin typeface="Tahoma" panose="020B0604030504040204" pitchFamily="34" charset="0"/>
              <a:ea typeface="Tahoma" panose="020B0604030504040204" pitchFamily="34" charset="0"/>
              <a:cs typeface="Tahoma" panose="020B0604030504040204" pitchFamily="34" charset="0"/>
            </a:endParaRPr>
          </a:p>
        </p:txBody>
      </p:sp>
      <p:sp>
        <p:nvSpPr>
          <p:cNvPr id="542" name="Google Shape;542;p26"/>
          <p:cNvSpPr txBox="1">
            <a:spLocks noGrp="1"/>
          </p:cNvSpPr>
          <p:nvPr>
            <p:ph type="body" idx="1"/>
          </p:nvPr>
        </p:nvSpPr>
        <p:spPr>
          <a:xfrm>
            <a:off x="0" y="1204686"/>
            <a:ext cx="11153775" cy="5780314"/>
          </a:xfrm>
          <a:prstGeom prst="rect">
            <a:avLst/>
          </a:prstGeom>
          <a:noFill/>
          <a:ln>
            <a:noFill/>
          </a:ln>
        </p:spPr>
        <p:txBody>
          <a:bodyPr spcFirstLastPara="1" wrap="square" lIns="91425" tIns="45700" rIns="91425" bIns="45700" anchor="t" anchorCtr="0">
            <a:normAutofit lnSpcReduction="10000"/>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איך כל זה קשור לכל הסמסטר הקודם?</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זוכרים מה זה?</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44450" algn="r" rtl="1">
              <a:lnSpc>
                <a:spcPct val="90000"/>
              </a:lnSpc>
              <a:spcBef>
                <a:spcPts val="1000"/>
              </a:spcBef>
              <a:spcAft>
                <a:spcPts val="0"/>
              </a:spcAft>
              <a:buClr>
                <a:schemeClr val="dk1"/>
              </a:buClr>
              <a:buSzPts val="6500"/>
              <a:buNone/>
            </a:pPr>
            <a:endParaRPr sz="6500"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ואיפה HTTP נמצא בתרשים הזה?</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43" name="Google Shape;543;p26"/>
          <p:cNvSpPr/>
          <p:nvPr/>
        </p:nvSpPr>
        <p:spPr>
          <a:xfrm>
            <a:off x="253583" y="1845933"/>
            <a:ext cx="867508" cy="615256"/>
          </a:xfrm>
          <a:prstGeom prst="notch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44" name="Google Shape;544;p26"/>
          <p:cNvSpPr/>
          <p:nvPr/>
        </p:nvSpPr>
        <p:spPr>
          <a:xfrm>
            <a:off x="1352701" y="1845933"/>
            <a:ext cx="4455886" cy="798286"/>
          </a:xfrm>
          <a:prstGeom prst="roundRect">
            <a:avLst>
              <a:gd name="adj" fmla="val 16667"/>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45" name="Google Shape;545;p26"/>
          <p:cNvSpPr/>
          <p:nvPr/>
        </p:nvSpPr>
        <p:spPr>
          <a:xfrm>
            <a:off x="1352701" y="2726770"/>
            <a:ext cx="4455886" cy="776060"/>
          </a:xfrm>
          <a:prstGeom prst="roundRect">
            <a:avLst>
              <a:gd name="adj" fmla="val 16667"/>
            </a:avLst>
          </a:prstGeom>
          <a:gradFill>
            <a:gsLst>
              <a:gs pos="0">
                <a:srgbClr val="C0DE8E"/>
              </a:gs>
              <a:gs pos="50000">
                <a:srgbClr val="B3D143"/>
              </a:gs>
              <a:gs pos="100000">
                <a:srgbClr val="B3D006"/>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46" name="Google Shape;546;p26"/>
          <p:cNvSpPr/>
          <p:nvPr/>
        </p:nvSpPr>
        <p:spPr>
          <a:xfrm>
            <a:off x="1352701" y="3596948"/>
            <a:ext cx="4455886" cy="776060"/>
          </a:xfrm>
          <a:prstGeom prst="roundRect">
            <a:avLst>
              <a:gd name="adj" fmla="val 16667"/>
            </a:avLst>
          </a:prstGeom>
          <a:gradFill>
            <a:gsLst>
              <a:gs pos="0">
                <a:srgbClr val="FFC647"/>
              </a:gs>
              <a:gs pos="50000">
                <a:srgbClr val="FFC600"/>
              </a:gs>
              <a:gs pos="100000">
                <a:srgbClr val="E1A101"/>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47" name="Google Shape;547;p26"/>
          <p:cNvSpPr/>
          <p:nvPr/>
        </p:nvSpPr>
        <p:spPr>
          <a:xfrm>
            <a:off x="1352701" y="4463041"/>
            <a:ext cx="4455886" cy="750208"/>
          </a:xfrm>
          <a:prstGeom prst="roundRect">
            <a:avLst>
              <a:gd name="adj"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48" name="Google Shape;548;p26"/>
          <p:cNvSpPr/>
          <p:nvPr/>
        </p:nvSpPr>
        <p:spPr>
          <a:xfrm>
            <a:off x="1352701" y="5295800"/>
            <a:ext cx="4455886" cy="756102"/>
          </a:xfrm>
          <a:prstGeom prst="roundRect">
            <a:avLst>
              <a:gd name="adj" fmla="val 16667"/>
            </a:avLst>
          </a:prstGeom>
          <a:gradFill>
            <a:gsLst>
              <a:gs pos="0">
                <a:srgbClr val="C00000"/>
              </a:gs>
              <a:gs pos="50000">
                <a:srgbClr val="C00000"/>
              </a:gs>
              <a:gs pos="100000">
                <a:srgbClr val="FF00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49" name="Google Shape;549;p26"/>
          <p:cNvSpPr/>
          <p:nvPr/>
        </p:nvSpPr>
        <p:spPr>
          <a:xfrm>
            <a:off x="1238150" y="1802391"/>
            <a:ext cx="4455886" cy="841828"/>
          </a:xfrm>
          <a:prstGeom prst="roundRect">
            <a:avLst>
              <a:gd name="adj" fmla="val 16667"/>
            </a:avLst>
          </a:prstGeom>
          <a:no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אפליקציה  Application </a:t>
            </a:r>
            <a:endParaRPr>
              <a:latin typeface="Tahoma" panose="020B0604030504040204" pitchFamily="34" charset="0"/>
              <a:ea typeface="Tahoma" panose="020B0604030504040204" pitchFamily="34" charset="0"/>
              <a:cs typeface="Tahoma" panose="020B0604030504040204" pitchFamily="34" charset="0"/>
            </a:endParaRPr>
          </a:p>
        </p:txBody>
      </p:sp>
      <p:sp>
        <p:nvSpPr>
          <p:cNvPr id="550" name="Google Shape;550;p26"/>
          <p:cNvSpPr/>
          <p:nvPr/>
        </p:nvSpPr>
        <p:spPr>
          <a:xfrm>
            <a:off x="1238150" y="2726770"/>
            <a:ext cx="4455886" cy="776060"/>
          </a:xfrm>
          <a:prstGeom prst="roundRect">
            <a:avLst>
              <a:gd name="adj" fmla="val 16667"/>
            </a:avLst>
          </a:prstGeom>
          <a:no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r>
              <a:rPr lang="iw-IL"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תעבורה     Transport </a:t>
            </a:r>
            <a:endParaRPr>
              <a:latin typeface="Tahoma" panose="020B0604030504040204" pitchFamily="34" charset="0"/>
              <a:ea typeface="Tahoma" panose="020B0604030504040204" pitchFamily="34" charset="0"/>
              <a:cs typeface="Tahoma" panose="020B0604030504040204" pitchFamily="34" charset="0"/>
            </a:endParaRPr>
          </a:p>
        </p:txBody>
      </p:sp>
      <p:sp>
        <p:nvSpPr>
          <p:cNvPr id="551" name="Google Shape;551;p26"/>
          <p:cNvSpPr/>
          <p:nvPr/>
        </p:nvSpPr>
        <p:spPr>
          <a:xfrm>
            <a:off x="1238150" y="3596948"/>
            <a:ext cx="4455886" cy="776060"/>
          </a:xfrm>
          <a:prstGeom prst="roundRect">
            <a:avLst>
              <a:gd name="adj" fmla="val 16667"/>
            </a:avLst>
          </a:prstGeom>
          <a:no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r>
              <a:rPr lang="iw-IL"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רשת            Network </a:t>
            </a:r>
            <a:endParaRPr>
              <a:latin typeface="Tahoma" panose="020B0604030504040204" pitchFamily="34" charset="0"/>
              <a:ea typeface="Tahoma" panose="020B0604030504040204" pitchFamily="34" charset="0"/>
              <a:cs typeface="Tahoma" panose="020B0604030504040204" pitchFamily="34" charset="0"/>
            </a:endParaRPr>
          </a:p>
        </p:txBody>
      </p:sp>
      <p:sp>
        <p:nvSpPr>
          <p:cNvPr id="552" name="Google Shape;552;p26"/>
          <p:cNvSpPr/>
          <p:nvPr/>
        </p:nvSpPr>
        <p:spPr>
          <a:xfrm>
            <a:off x="1238150" y="4463041"/>
            <a:ext cx="4455886" cy="750208"/>
          </a:xfrm>
          <a:prstGeom prst="roundRect">
            <a:avLst>
              <a:gd name="adj" fmla="val 16667"/>
            </a:avLst>
          </a:prstGeom>
          <a:no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r>
              <a:rPr lang="iw-IL" sz="32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קו               Data Link </a:t>
            </a:r>
            <a:endParaRPr>
              <a:latin typeface="Tahoma" panose="020B0604030504040204" pitchFamily="34" charset="0"/>
              <a:ea typeface="Tahoma" panose="020B0604030504040204" pitchFamily="34" charset="0"/>
              <a:cs typeface="Tahoma" panose="020B0604030504040204" pitchFamily="34" charset="0"/>
            </a:endParaRPr>
          </a:p>
        </p:txBody>
      </p:sp>
      <p:sp>
        <p:nvSpPr>
          <p:cNvPr id="553" name="Google Shape;553;p26"/>
          <p:cNvSpPr/>
          <p:nvPr/>
        </p:nvSpPr>
        <p:spPr>
          <a:xfrm>
            <a:off x="1238150" y="5295800"/>
            <a:ext cx="4455886" cy="756102"/>
          </a:xfrm>
          <a:prstGeom prst="roundRect">
            <a:avLst>
              <a:gd name="adj" fmla="val 16667"/>
            </a:avLst>
          </a:prstGeom>
          <a:no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פיזית             Physical  </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554" name="Google Shape;554;p26"/>
          <p:cNvCxnSpPr/>
          <p:nvPr/>
        </p:nvCxnSpPr>
        <p:spPr>
          <a:xfrm>
            <a:off x="11764514" y="3449714"/>
            <a:ext cx="0" cy="7666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
                                            <p:txEl>
                                              <p:pRg st="0" end="0"/>
                                            </p:txEl>
                                          </p:spTgt>
                                        </p:tgtEl>
                                        <p:attrNameLst>
                                          <p:attrName>style.visibility</p:attrName>
                                        </p:attrNameLst>
                                      </p:cBhvr>
                                      <p:to>
                                        <p:strVal val="visible"/>
                                      </p:to>
                                    </p:set>
                                    <p:animEffect transition="in" filter="fade">
                                      <p:cBhvr>
                                        <p:cTn id="7" dur="500"/>
                                        <p:tgtEl>
                                          <p:spTgt spid="5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2">
                                            <p:txEl>
                                              <p:pRg st="1" end="1"/>
                                            </p:txEl>
                                          </p:spTgt>
                                        </p:tgtEl>
                                        <p:attrNameLst>
                                          <p:attrName>style.visibility</p:attrName>
                                        </p:attrNameLst>
                                      </p:cBhvr>
                                      <p:to>
                                        <p:strVal val="visible"/>
                                      </p:to>
                                    </p:set>
                                    <p:animEffect transition="in" filter="fade">
                                      <p:cBhvr>
                                        <p:cTn id="12" dur="500"/>
                                        <p:tgtEl>
                                          <p:spTgt spid="5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
                                            <p:txEl>
                                              <p:pRg st="2" end="2"/>
                                            </p:txEl>
                                          </p:spTgt>
                                        </p:tgtEl>
                                        <p:attrNameLst>
                                          <p:attrName>style.visibility</p:attrName>
                                        </p:attrNameLst>
                                      </p:cBhvr>
                                      <p:to>
                                        <p:strVal val="visible"/>
                                      </p:to>
                                    </p:set>
                                    <p:animEffect transition="in" filter="fade">
                                      <p:cBhvr>
                                        <p:cTn id="17" dur="500"/>
                                        <p:tgtEl>
                                          <p:spTgt spid="5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2">
                                            <p:txEl>
                                              <p:pRg st="3" end="3"/>
                                            </p:txEl>
                                          </p:spTgt>
                                        </p:tgtEl>
                                        <p:attrNameLst>
                                          <p:attrName>style.visibility</p:attrName>
                                        </p:attrNameLst>
                                      </p:cBhvr>
                                      <p:to>
                                        <p:strVal val="visible"/>
                                      </p:to>
                                    </p:set>
                                    <p:animEffect transition="in" filter="fade">
                                      <p:cBhvr>
                                        <p:cTn id="22" dur="500"/>
                                        <p:tgtEl>
                                          <p:spTgt spid="5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2">
                                            <p:txEl>
                                              <p:pRg st="4" end="4"/>
                                            </p:txEl>
                                          </p:spTgt>
                                        </p:tgtEl>
                                        <p:attrNameLst>
                                          <p:attrName>style.visibility</p:attrName>
                                        </p:attrNameLst>
                                      </p:cBhvr>
                                      <p:to>
                                        <p:strVal val="visible"/>
                                      </p:to>
                                    </p:set>
                                    <p:animEffect transition="in" filter="fade">
                                      <p:cBhvr>
                                        <p:cTn id="27" dur="500"/>
                                        <p:tgtEl>
                                          <p:spTgt spid="5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2">
                                            <p:txEl>
                                              <p:pRg st="5" end="5"/>
                                            </p:txEl>
                                          </p:spTgt>
                                        </p:tgtEl>
                                        <p:attrNameLst>
                                          <p:attrName>style.visibility</p:attrName>
                                        </p:attrNameLst>
                                      </p:cBhvr>
                                      <p:to>
                                        <p:strVal val="visible"/>
                                      </p:to>
                                    </p:set>
                                    <p:animEffect transition="in" filter="fade">
                                      <p:cBhvr>
                                        <p:cTn id="32" dur="500"/>
                                        <p:tgtEl>
                                          <p:spTgt spid="5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2">
                                            <p:txEl>
                                              <p:pRg st="6" end="6"/>
                                            </p:txEl>
                                          </p:spTgt>
                                        </p:tgtEl>
                                        <p:attrNameLst>
                                          <p:attrName>style.visibility</p:attrName>
                                        </p:attrNameLst>
                                      </p:cBhvr>
                                      <p:to>
                                        <p:strVal val="visible"/>
                                      </p:to>
                                    </p:set>
                                    <p:animEffect transition="in" filter="fade">
                                      <p:cBhvr>
                                        <p:cTn id="37" dur="500"/>
                                        <p:tgtEl>
                                          <p:spTgt spid="5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2">
                                            <p:txEl>
                                              <p:pRg st="7" end="7"/>
                                            </p:txEl>
                                          </p:spTgt>
                                        </p:tgtEl>
                                        <p:attrNameLst>
                                          <p:attrName>style.visibility</p:attrName>
                                        </p:attrNameLst>
                                      </p:cBhvr>
                                      <p:to>
                                        <p:strVal val="visible"/>
                                      </p:to>
                                    </p:set>
                                    <p:animEffect transition="in" filter="fade">
                                      <p:cBhvr>
                                        <p:cTn id="42" dur="500"/>
                                        <p:tgtEl>
                                          <p:spTgt spid="5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2">
                                            <p:txEl>
                                              <p:pRg st="8" end="8"/>
                                            </p:txEl>
                                          </p:spTgt>
                                        </p:tgtEl>
                                        <p:attrNameLst>
                                          <p:attrName>style.visibility</p:attrName>
                                        </p:attrNameLst>
                                      </p:cBhvr>
                                      <p:to>
                                        <p:strVal val="visible"/>
                                      </p:to>
                                    </p:set>
                                    <p:animEffect transition="in" filter="fade">
                                      <p:cBhvr>
                                        <p:cTn id="47" dur="500"/>
                                        <p:tgtEl>
                                          <p:spTgt spid="5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2">
                                            <p:txEl>
                                              <p:pRg st="9" end="9"/>
                                            </p:txEl>
                                          </p:spTgt>
                                        </p:tgtEl>
                                        <p:attrNameLst>
                                          <p:attrName>style.visibility</p:attrName>
                                        </p:attrNameLst>
                                      </p:cBhvr>
                                      <p:to>
                                        <p:strVal val="visible"/>
                                      </p:to>
                                    </p:set>
                                    <p:animEffect transition="in" filter="fade">
                                      <p:cBhvr>
                                        <p:cTn id="52" dur="500"/>
                                        <p:tgtEl>
                                          <p:spTgt spid="542">
                                            <p:txEl>
                                              <p:pRg st="9" end="9"/>
                                            </p:txEl>
                                          </p:spTgt>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544"/>
                                        </p:tgtEl>
                                        <p:attrNameLst>
                                          <p:attrName>style.visibility</p:attrName>
                                        </p:attrNameLst>
                                      </p:cBhvr>
                                      <p:to>
                                        <p:strVal val="visible"/>
                                      </p:to>
                                    </p:set>
                                    <p:animEffect transition="in" filter="fade">
                                      <p:cBhvr>
                                        <p:cTn id="56" dur="500"/>
                                        <p:tgtEl>
                                          <p:spTgt spid="544"/>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545"/>
                                        </p:tgtEl>
                                        <p:attrNameLst>
                                          <p:attrName>style.visibility</p:attrName>
                                        </p:attrNameLst>
                                      </p:cBhvr>
                                      <p:to>
                                        <p:strVal val="visible"/>
                                      </p:to>
                                    </p:set>
                                    <p:animEffect transition="in" filter="fade">
                                      <p:cBhvr>
                                        <p:cTn id="60" dur="500"/>
                                        <p:tgtEl>
                                          <p:spTgt spid="545"/>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546"/>
                                        </p:tgtEl>
                                        <p:attrNameLst>
                                          <p:attrName>style.visibility</p:attrName>
                                        </p:attrNameLst>
                                      </p:cBhvr>
                                      <p:to>
                                        <p:strVal val="visible"/>
                                      </p:to>
                                    </p:set>
                                    <p:animEffect transition="in" filter="fade">
                                      <p:cBhvr>
                                        <p:cTn id="64" dur="500"/>
                                        <p:tgtEl>
                                          <p:spTgt spid="546"/>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547"/>
                                        </p:tgtEl>
                                        <p:attrNameLst>
                                          <p:attrName>style.visibility</p:attrName>
                                        </p:attrNameLst>
                                      </p:cBhvr>
                                      <p:to>
                                        <p:strVal val="visible"/>
                                      </p:to>
                                    </p:set>
                                    <p:animEffect transition="in" filter="fade">
                                      <p:cBhvr>
                                        <p:cTn id="68" dur="500"/>
                                        <p:tgtEl>
                                          <p:spTgt spid="547"/>
                                        </p:tgtEl>
                                      </p:cBhvr>
                                    </p:animEffect>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548"/>
                                        </p:tgtEl>
                                        <p:attrNameLst>
                                          <p:attrName>style.visibility</p:attrName>
                                        </p:attrNameLst>
                                      </p:cBhvr>
                                      <p:to>
                                        <p:strVal val="visible"/>
                                      </p:to>
                                    </p:set>
                                    <p:animEffect transition="in" filter="fade">
                                      <p:cBhvr>
                                        <p:cTn id="72" dur="500"/>
                                        <p:tgtEl>
                                          <p:spTgt spid="5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49"/>
                                        </p:tgtEl>
                                        <p:attrNameLst>
                                          <p:attrName>style.visibility</p:attrName>
                                        </p:attrNameLst>
                                      </p:cBhvr>
                                      <p:to>
                                        <p:strVal val="visible"/>
                                      </p:to>
                                    </p:set>
                                    <p:animEffect transition="in" filter="fade">
                                      <p:cBhvr>
                                        <p:cTn id="77" dur="500"/>
                                        <p:tgtEl>
                                          <p:spTgt spid="549"/>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550"/>
                                        </p:tgtEl>
                                        <p:attrNameLst>
                                          <p:attrName>style.visibility</p:attrName>
                                        </p:attrNameLst>
                                      </p:cBhvr>
                                      <p:to>
                                        <p:strVal val="visible"/>
                                      </p:to>
                                    </p:set>
                                    <p:animEffect transition="in" filter="fade">
                                      <p:cBhvr>
                                        <p:cTn id="81" dur="500"/>
                                        <p:tgtEl>
                                          <p:spTgt spid="550"/>
                                        </p:tgtEl>
                                      </p:cBhvr>
                                    </p:animEffect>
                                  </p:childTnLst>
                                </p:cTn>
                              </p:par>
                            </p:childTnLst>
                          </p:cTn>
                        </p:par>
                        <p:par>
                          <p:cTn id="82" fill="hold">
                            <p:stCondLst>
                              <p:cond delay="1000"/>
                            </p:stCondLst>
                            <p:childTnLst>
                              <p:par>
                                <p:cTn id="83" presetID="10" presetClass="entr" presetSubtype="0" fill="hold" nodeType="afterEffect">
                                  <p:stCondLst>
                                    <p:cond delay="0"/>
                                  </p:stCondLst>
                                  <p:childTnLst>
                                    <p:set>
                                      <p:cBhvr>
                                        <p:cTn id="84" dur="1" fill="hold">
                                          <p:stCondLst>
                                            <p:cond delay="0"/>
                                          </p:stCondLst>
                                        </p:cTn>
                                        <p:tgtEl>
                                          <p:spTgt spid="551"/>
                                        </p:tgtEl>
                                        <p:attrNameLst>
                                          <p:attrName>style.visibility</p:attrName>
                                        </p:attrNameLst>
                                      </p:cBhvr>
                                      <p:to>
                                        <p:strVal val="visible"/>
                                      </p:to>
                                    </p:set>
                                    <p:animEffect transition="in" filter="fade">
                                      <p:cBhvr>
                                        <p:cTn id="85" dur="500"/>
                                        <p:tgtEl>
                                          <p:spTgt spid="551"/>
                                        </p:tgtEl>
                                      </p:cBhvr>
                                    </p:animEffect>
                                  </p:childTnLst>
                                </p:cTn>
                              </p:par>
                            </p:childTnLst>
                          </p:cTn>
                        </p:par>
                        <p:par>
                          <p:cTn id="86" fill="hold">
                            <p:stCondLst>
                              <p:cond delay="1500"/>
                            </p:stCondLst>
                            <p:childTnLst>
                              <p:par>
                                <p:cTn id="87" presetID="10" presetClass="entr" presetSubtype="0" fill="hold" nodeType="afterEffect">
                                  <p:stCondLst>
                                    <p:cond delay="0"/>
                                  </p:stCondLst>
                                  <p:childTnLst>
                                    <p:set>
                                      <p:cBhvr>
                                        <p:cTn id="88" dur="1" fill="hold">
                                          <p:stCondLst>
                                            <p:cond delay="0"/>
                                          </p:stCondLst>
                                        </p:cTn>
                                        <p:tgtEl>
                                          <p:spTgt spid="552"/>
                                        </p:tgtEl>
                                        <p:attrNameLst>
                                          <p:attrName>style.visibility</p:attrName>
                                        </p:attrNameLst>
                                      </p:cBhvr>
                                      <p:to>
                                        <p:strVal val="visible"/>
                                      </p:to>
                                    </p:set>
                                    <p:animEffect transition="in" filter="fade">
                                      <p:cBhvr>
                                        <p:cTn id="89" dur="500"/>
                                        <p:tgtEl>
                                          <p:spTgt spid="552"/>
                                        </p:tgtEl>
                                      </p:cBhvr>
                                    </p:animEffect>
                                  </p:childTnLst>
                                </p:cTn>
                              </p:par>
                            </p:childTnLst>
                          </p:cTn>
                        </p:par>
                        <p:par>
                          <p:cTn id="90" fill="hold">
                            <p:stCondLst>
                              <p:cond delay="2000"/>
                            </p:stCondLst>
                            <p:childTnLst>
                              <p:par>
                                <p:cTn id="91" presetID="10" presetClass="entr" presetSubtype="0" fill="hold" nodeType="afterEffect">
                                  <p:stCondLst>
                                    <p:cond delay="0"/>
                                  </p:stCondLst>
                                  <p:childTnLst>
                                    <p:set>
                                      <p:cBhvr>
                                        <p:cTn id="92" dur="1" fill="hold">
                                          <p:stCondLst>
                                            <p:cond delay="0"/>
                                          </p:stCondLst>
                                        </p:cTn>
                                        <p:tgtEl>
                                          <p:spTgt spid="553"/>
                                        </p:tgtEl>
                                        <p:attrNameLst>
                                          <p:attrName>style.visibility</p:attrName>
                                        </p:attrNameLst>
                                      </p:cBhvr>
                                      <p:to>
                                        <p:strVal val="visible"/>
                                      </p:to>
                                    </p:set>
                                    <p:animEffect transition="in" filter="fade">
                                      <p:cBhvr>
                                        <p:cTn id="93" dur="500"/>
                                        <p:tgtEl>
                                          <p:spTgt spid="553"/>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543"/>
                                        </p:tgtEl>
                                        <p:attrNameLst>
                                          <p:attrName>style.visibility</p:attrName>
                                        </p:attrNameLst>
                                      </p:cBhvr>
                                      <p:to>
                                        <p:strVal val="visible"/>
                                      </p:to>
                                    </p:set>
                                    <p:anim calcmode="lin" valueType="num">
                                      <p:cBhvr additive="base">
                                        <p:cTn id="98" dur="500"/>
                                        <p:tgtEl>
                                          <p:spTgt spid="5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7"/>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000"/>
              <a:buFont typeface="Quattrocento Sans"/>
              <a:buNone/>
            </a:pPr>
            <a:r>
              <a:rPr lang="iw-IL" sz="4000">
                <a:latin typeface="Tahoma" panose="020B0604030504040204" pitchFamily="34" charset="0"/>
                <a:ea typeface="Tahoma" panose="020B0604030504040204" pitchFamily="34" charset="0"/>
                <a:cs typeface="Tahoma" panose="020B0604030504040204" pitchFamily="34" charset="0"/>
              </a:rPr>
              <a:t>שליחת חבילות בשכבת האפליקציה</a:t>
            </a:r>
            <a:endParaRPr sz="4000">
              <a:latin typeface="Tahoma" panose="020B0604030504040204" pitchFamily="34" charset="0"/>
              <a:ea typeface="Tahoma" panose="020B0604030504040204" pitchFamily="34" charset="0"/>
              <a:cs typeface="Tahoma" panose="020B0604030504040204" pitchFamily="34" charset="0"/>
            </a:endParaRPr>
          </a:p>
        </p:txBody>
      </p:sp>
      <p:sp>
        <p:nvSpPr>
          <p:cNvPr id="561" name="Google Shape;561;p27"/>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sz="3200" dirty="0">
                <a:latin typeface="Tahoma" panose="020B0604030504040204" pitchFamily="34" charset="0"/>
                <a:ea typeface="Tahoma" panose="020B0604030504040204" pitchFamily="34" charset="0"/>
                <a:cs typeface="Tahoma" panose="020B0604030504040204" pitchFamily="34" charset="0"/>
              </a:rPr>
              <a:t>אם היינו רוצים לשלוח בקשתHTTP </a:t>
            </a:r>
            <a:r>
              <a:rPr lang="he-IL" sz="3200" dirty="0">
                <a:latin typeface="Tahoma" panose="020B0604030504040204" pitchFamily="34" charset="0"/>
                <a:ea typeface="Tahoma" panose="020B0604030504040204" pitchFamily="34" charset="0"/>
                <a:cs typeface="Tahoma" panose="020B0604030504040204" pitchFamily="34" charset="0"/>
              </a:rPr>
              <a:t> </a:t>
            </a:r>
            <a:r>
              <a:rPr lang="iw-IL" sz="3200" dirty="0">
                <a:latin typeface="Tahoma" panose="020B0604030504040204" pitchFamily="34" charset="0"/>
                <a:ea typeface="Tahoma" panose="020B0604030504040204" pitchFamily="34" charset="0"/>
                <a:cs typeface="Tahoma" panose="020B0604030504040204" pitchFamily="34" charset="0"/>
              </a:rPr>
              <a:t>בדרך הרגילה בה שולחים בקשות בפייתון, היינו משתמשים בכלי </a:t>
            </a:r>
            <a:r>
              <a:rPr lang="iw-IL" sz="3200" b="1" dirty="0">
                <a:latin typeface="Tahoma" panose="020B0604030504040204" pitchFamily="34" charset="0"/>
                <a:ea typeface="Tahoma" panose="020B0604030504040204" pitchFamily="34" charset="0"/>
                <a:cs typeface="Tahoma" panose="020B0604030504040204" pitchFamily="34" charset="0"/>
              </a:rPr>
              <a:t>סוקטים</a:t>
            </a:r>
            <a:r>
              <a:rPr lang="iw-IL" sz="3200" dirty="0">
                <a:latin typeface="Tahoma" panose="020B0604030504040204" pitchFamily="34" charset="0"/>
                <a:ea typeface="Tahoma" panose="020B0604030504040204" pitchFamily="34" charset="0"/>
                <a:cs typeface="Tahoma" panose="020B0604030504040204" pitchFamily="34" charset="0"/>
              </a:rPr>
              <a:t>, שמכריח אותי לכתוב בעצמי את הפרוטוקול בו אני משתמש:</a:t>
            </a:r>
            <a:endParaRPr sz="3200" b="1" dirty="0">
              <a:latin typeface="Tahoma" panose="020B0604030504040204" pitchFamily="34" charset="0"/>
              <a:ea typeface="Tahoma" panose="020B0604030504040204" pitchFamily="34" charset="0"/>
              <a:cs typeface="Tahoma" panose="020B0604030504040204" pitchFamily="34" charset="0"/>
            </a:endParaRPr>
          </a:p>
        </p:txBody>
      </p:sp>
      <p:sp>
        <p:nvSpPr>
          <p:cNvPr id="562" name="Google Shape;562;p27"/>
          <p:cNvSpPr/>
          <p:nvPr/>
        </p:nvSpPr>
        <p:spPr>
          <a:xfrm>
            <a:off x="396240" y="3077396"/>
            <a:ext cx="9464040" cy="3143885"/>
          </a:xfrm>
          <a:prstGeom prst="rect">
            <a:avLst/>
          </a:prstGeom>
          <a:solidFill>
            <a:schemeClr val="lt2"/>
          </a:solidFill>
          <a:ln w="9525" cap="flat" cmpd="sng">
            <a:solidFill>
              <a:srgbClr val="2E75B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HOST = “google.com”</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PORT = 80 </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s = socket.socket(socket.AF_INET, socket.SOCK_STREAM)</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s.connect((HOST, PORT))</a:t>
            </a: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s.sendall("GET /index.html HTTP/1.1\nHost: google.com\nConnection: close\nUser-Agent: MyAwesomeUserAgent/1.0.0\nAccept-Encoding: gzip\nAccept-Charset: ISO-8859-1,UTF-8;q=0.7,*;q=0.7\nCache-Control: no-cache\n\n”)</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data = sock.recv(2048)</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lines = data.split(“\n”)</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 remove headers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a:t>
            </a:r>
            <a:endParaRPr>
              <a:latin typeface="Tahoma" panose="020B0604030504040204" pitchFamily="34" charset="0"/>
              <a:ea typeface="Tahoma" panose="020B0604030504040204" pitchFamily="34" charset="0"/>
              <a:cs typeface="Tahoma" panose="020B0604030504040204" pitchFamily="34" charset="0"/>
            </a:endParaRPr>
          </a:p>
        </p:txBody>
      </p:sp>
      <p:sp>
        <p:nvSpPr>
          <p:cNvPr id="563" name="Google Shape;563;p27"/>
          <p:cNvSpPr/>
          <p:nvPr/>
        </p:nvSpPr>
        <p:spPr>
          <a:xfrm>
            <a:off x="396240" y="3077396"/>
            <a:ext cx="9464040" cy="3143885"/>
          </a:xfrm>
          <a:prstGeom prst="rect">
            <a:avLst/>
          </a:prstGeom>
          <a:solidFill>
            <a:srgbClr val="FFFFFF">
              <a:alpha val="60000"/>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564" name="Google Shape;564;p27"/>
          <p:cNvSpPr/>
          <p:nvPr/>
        </p:nvSpPr>
        <p:spPr>
          <a:xfrm>
            <a:off x="8473168" y="4666524"/>
            <a:ext cx="2774223" cy="1753326"/>
          </a:xfrm>
          <a:prstGeom prst="wedgeRectCallout">
            <a:avLst>
              <a:gd name="adj1" fmla="val 72916"/>
              <a:gd name="adj2" fmla="val 39206"/>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r>
              <a:rPr lang="iw-IL" sz="20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t>למזלנו, ל-HTTP יש ספריות ייעודיות שחוסכות לנו את עבודת הסוקטים!</a:t>
            </a:r>
            <a:endParaRPr sz="2000" b="1">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cxnSp>
        <p:nvCxnSpPr>
          <p:cNvPr id="565" name="Google Shape;565;p27"/>
          <p:cNvCxnSpPr/>
          <p:nvPr/>
        </p:nvCxnSpPr>
        <p:spPr>
          <a:xfrm>
            <a:off x="11764514" y="3449714"/>
            <a:ext cx="0" cy="9952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fade">
                                      <p:cBhvr>
                                        <p:cTn id="7" dur="500"/>
                                        <p:tgtEl>
                                          <p:spTgt spid="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2"/>
                                        </p:tgtEl>
                                        <p:attrNameLst>
                                          <p:attrName>style.visibility</p:attrName>
                                        </p:attrNameLst>
                                      </p:cBhvr>
                                      <p:to>
                                        <p:strVal val="visible"/>
                                      </p:to>
                                    </p:set>
                                    <p:animEffect transition="in" filter="fade">
                                      <p:cBhvr>
                                        <p:cTn id="12" dur="500"/>
                                        <p:tgtEl>
                                          <p:spTgt spid="56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4"/>
                                        </p:tgtEl>
                                        <p:attrNameLst>
                                          <p:attrName>style.visibility</p:attrName>
                                        </p:attrNameLst>
                                      </p:cBhvr>
                                      <p:to>
                                        <p:strVal val="visible"/>
                                      </p:to>
                                    </p:set>
                                    <p:anim calcmode="lin" valueType="num">
                                      <p:cBhvr additive="base">
                                        <p:cTn id="17" dur="500"/>
                                        <p:tgtEl>
                                          <p:spTgt spid="564"/>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563"/>
                                        </p:tgtEl>
                                        <p:attrNameLst>
                                          <p:attrName>style.visibility</p:attrName>
                                        </p:attrNameLst>
                                      </p:cBhvr>
                                      <p:to>
                                        <p:strVal val="visible"/>
                                      </p:to>
                                    </p:set>
                                    <p:animEffect transition="in" filter="fade">
                                      <p:cBhvr>
                                        <p:cTn id="20" dur="5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8"/>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ספריית Urllib</a:t>
            </a:r>
            <a:endParaRPr>
              <a:latin typeface="Tahoma" panose="020B0604030504040204" pitchFamily="34" charset="0"/>
              <a:ea typeface="Tahoma" panose="020B0604030504040204" pitchFamily="34" charset="0"/>
              <a:cs typeface="Tahoma" panose="020B0604030504040204" pitchFamily="34" charset="0"/>
            </a:endParaRPr>
          </a:p>
        </p:txBody>
      </p:sp>
      <p:sp>
        <p:nvSpPr>
          <p:cNvPr id="572" name="Google Shape;572;p28"/>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הספריה המובנית בפיתון לשליחת הודעות HTTP נקראת urllib.</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בעזרתה ניתן לשלוח בקשות GET / POST, לשנות הדרים ולקבל את התגובות.</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כדי ללמוד עליה, תוכלו לקרוא את הערות השקף או לשאול את גוגל.</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בקורס זה נשתמש בספריה נוחה יותר.</a:t>
            </a:r>
            <a:endParaRPr>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p:txBody>
      </p:sp>
      <p:cxnSp>
        <p:nvCxnSpPr>
          <p:cNvPr id="573" name="Google Shape;573;p28"/>
          <p:cNvCxnSpPr/>
          <p:nvPr/>
        </p:nvCxnSpPr>
        <p:spPr>
          <a:xfrm>
            <a:off x="11764514" y="3449714"/>
            <a:ext cx="0" cy="9952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2">
                                            <p:txEl>
                                              <p:pRg st="0" end="0"/>
                                            </p:txEl>
                                          </p:spTgt>
                                        </p:tgtEl>
                                        <p:attrNameLst>
                                          <p:attrName>style.visibility</p:attrName>
                                        </p:attrNameLst>
                                      </p:cBhvr>
                                      <p:to>
                                        <p:strVal val="visible"/>
                                      </p:to>
                                    </p:set>
                                    <p:animEffect transition="in" filter="fade">
                                      <p:cBhvr>
                                        <p:cTn id="7" dur="500"/>
                                        <p:tgtEl>
                                          <p:spTgt spid="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2">
                                            <p:txEl>
                                              <p:pRg st="1" end="1"/>
                                            </p:txEl>
                                          </p:spTgt>
                                        </p:tgtEl>
                                        <p:attrNameLst>
                                          <p:attrName>style.visibility</p:attrName>
                                        </p:attrNameLst>
                                      </p:cBhvr>
                                      <p:to>
                                        <p:strVal val="visible"/>
                                      </p:to>
                                    </p:set>
                                    <p:animEffect transition="in" filter="fade">
                                      <p:cBhvr>
                                        <p:cTn id="12" dur="500"/>
                                        <p:tgtEl>
                                          <p:spTgt spid="5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2">
                                            <p:txEl>
                                              <p:pRg st="2" end="2"/>
                                            </p:txEl>
                                          </p:spTgt>
                                        </p:tgtEl>
                                        <p:attrNameLst>
                                          <p:attrName>style.visibility</p:attrName>
                                        </p:attrNameLst>
                                      </p:cBhvr>
                                      <p:to>
                                        <p:strVal val="visible"/>
                                      </p:to>
                                    </p:set>
                                    <p:animEffect transition="in" filter="fade">
                                      <p:cBhvr>
                                        <p:cTn id="17" dur="500"/>
                                        <p:tgtEl>
                                          <p:spTgt spid="5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2">
                                            <p:txEl>
                                              <p:pRg st="3" end="3"/>
                                            </p:txEl>
                                          </p:spTgt>
                                        </p:tgtEl>
                                        <p:attrNameLst>
                                          <p:attrName>style.visibility</p:attrName>
                                        </p:attrNameLst>
                                      </p:cBhvr>
                                      <p:to>
                                        <p:strVal val="visible"/>
                                      </p:to>
                                    </p:set>
                                    <p:animEffect transition="in" filter="fade">
                                      <p:cBhvr>
                                        <p:cTn id="22" dur="500"/>
                                        <p:tgtEl>
                                          <p:spTgt spid="5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2">
                                            <p:txEl>
                                              <p:pRg st="4" end="4"/>
                                            </p:txEl>
                                          </p:spTgt>
                                        </p:tgtEl>
                                        <p:attrNameLst>
                                          <p:attrName>style.visibility</p:attrName>
                                        </p:attrNameLst>
                                      </p:cBhvr>
                                      <p:to>
                                        <p:strVal val="visible"/>
                                      </p:to>
                                    </p:set>
                                    <p:animEffect transition="in" filter="fade">
                                      <p:cBhvr>
                                        <p:cTn id="27" dur="500"/>
                                        <p:tgtEl>
                                          <p:spTgt spid="5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9"/>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ספריית Requests</a:t>
            </a:r>
            <a:endParaRPr>
              <a:latin typeface="Tahoma" panose="020B0604030504040204" pitchFamily="34" charset="0"/>
              <a:ea typeface="Tahoma" panose="020B0604030504040204" pitchFamily="34" charset="0"/>
              <a:cs typeface="Tahoma" panose="020B0604030504040204" pitchFamily="34" charset="0"/>
            </a:endParaRPr>
          </a:p>
        </p:txBody>
      </p:sp>
      <p:sp>
        <p:nvSpPr>
          <p:cNvPr id="580" name="Google Shape;580;p29"/>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requests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היא ספריה נוחה ונעימה לשליחת בקשות </a:t>
            </a:r>
            <a:r>
              <a:rPr lang="en-US" dirty="0">
                <a:latin typeface="Tahoma" panose="020B0604030504040204" pitchFamily="34" charset="0"/>
                <a:ea typeface="Tahoma" panose="020B0604030504040204" pitchFamily="34" charset="0"/>
                <a:cs typeface="Tahoma" panose="020B0604030504040204" pitchFamily="34" charset="0"/>
              </a:rPr>
              <a:t>.</a:t>
            </a:r>
            <a:r>
              <a:rPr lang="iw-IL" dirty="0">
                <a:latin typeface="Tahoma" panose="020B0604030504040204" pitchFamily="34" charset="0"/>
                <a:ea typeface="Tahoma" panose="020B0604030504040204" pitchFamily="34" charset="0"/>
                <a:cs typeface="Tahoma" panose="020B0604030504040204" pitchFamily="34" charset="0"/>
              </a:rPr>
              <a:t>HTT</a:t>
            </a:r>
            <a:r>
              <a:rPr lang="en-US" dirty="0">
                <a:latin typeface="Tahoma" panose="020B0604030504040204" pitchFamily="34" charset="0"/>
                <a:ea typeface="Tahoma" panose="020B0604030504040204" pitchFamily="34" charset="0"/>
                <a:cs typeface="Tahoma" panose="020B0604030504040204" pitchFamily="34" charset="0"/>
              </a:rPr>
              <a:t>P</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היא אינה מובנית בפייתון ולכן צריך להתקין אותה ע"י הפקודה:</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81" name="Google Shape;581;p29"/>
          <p:cNvSpPr/>
          <p:nvPr/>
        </p:nvSpPr>
        <p:spPr>
          <a:xfrm>
            <a:off x="1268909" y="3251201"/>
            <a:ext cx="9586144" cy="3035300"/>
          </a:xfrm>
          <a:prstGeom prst="roundRect">
            <a:avLst>
              <a:gd name="adj" fmla="val 8876"/>
            </a:avLst>
          </a:prstGeom>
          <a:solidFill>
            <a:schemeClr val="dk1"/>
          </a:solidFill>
          <a:ln w="38100" cap="flat" cmpd="dbl">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t>C:\&gt; pip install requests</a:t>
            </a:r>
            <a:endParaRPr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Collecting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Collecting chardet&lt;3.1.0,&gt;=3.0.2 (from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  Downloading chardet-3.0.3-py2.py3-none-any.whl (133kB)</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    100% |████████████████████████████████| 143kB 297kB/s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Collecting idna&lt;2.6,&gt;=2.5 (from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  Downloading idna-2.5-py2.py3-none-any.whl (55kB)</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    100% |████████████████████████████████| 61kB 514kB/s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Installing collected packages: urllib3, certifi, chardet, idna,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14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rPr>
              <a:t>Successfully installed certifi-2017.4.17 chardet-3.0.3 requests-2.17.3 urllib3-1.21.1</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582" name="Google Shape;582;p29"/>
          <p:cNvCxnSpPr/>
          <p:nvPr/>
        </p:nvCxnSpPr>
        <p:spPr>
          <a:xfrm>
            <a:off x="11764514" y="3449714"/>
            <a:ext cx="0" cy="11222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0">
                                            <p:txEl>
                                              <p:pRg st="0" end="0"/>
                                            </p:txEl>
                                          </p:spTgt>
                                        </p:tgtEl>
                                        <p:attrNameLst>
                                          <p:attrName>style.visibility</p:attrName>
                                        </p:attrNameLst>
                                      </p:cBhvr>
                                      <p:to>
                                        <p:strVal val="visible"/>
                                      </p:to>
                                    </p:set>
                                    <p:animEffect transition="in" filter="fade">
                                      <p:cBhvr>
                                        <p:cTn id="7" dur="500"/>
                                        <p:tgtEl>
                                          <p:spTgt spid="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0">
                                            <p:txEl>
                                              <p:pRg st="1" end="1"/>
                                            </p:txEl>
                                          </p:spTgt>
                                        </p:tgtEl>
                                        <p:attrNameLst>
                                          <p:attrName>style.visibility</p:attrName>
                                        </p:attrNameLst>
                                      </p:cBhvr>
                                      <p:to>
                                        <p:strVal val="visible"/>
                                      </p:to>
                                    </p:set>
                                    <p:animEffect transition="in" filter="fade">
                                      <p:cBhvr>
                                        <p:cTn id="12" dur="500"/>
                                        <p:tgtEl>
                                          <p:spTgt spid="5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gtEl>
                                        <p:attrNameLst>
                                          <p:attrName>style.visibility</p:attrName>
                                        </p:attrNameLst>
                                      </p:cBhvr>
                                      <p:to>
                                        <p:strVal val="visible"/>
                                      </p:to>
                                    </p:set>
                                    <p:animEffect transition="in" filter="fade">
                                      <p:cBhvr>
                                        <p:cTn id="17" dur="500"/>
                                        <p:tgtEl>
                                          <p:spTgt spid="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cxnSp>
        <p:nvCxnSpPr>
          <p:cNvPr id="227" name="Google Shape;227;p3"/>
          <p:cNvCxnSpPr/>
          <p:nvPr/>
        </p:nvCxnSpPr>
        <p:spPr>
          <a:xfrm>
            <a:off x="9228568" y="-35560"/>
            <a:ext cx="0" cy="6918960"/>
          </a:xfrm>
          <a:prstGeom prst="straightConnector1">
            <a:avLst/>
          </a:prstGeom>
          <a:noFill/>
          <a:ln w="57150" cap="flat" cmpd="sng">
            <a:solidFill>
              <a:srgbClr val="D3EAE9"/>
            </a:solidFill>
            <a:prstDash val="solid"/>
            <a:miter lim="800000"/>
            <a:headEnd type="none" w="sm" len="sm"/>
            <a:tailEnd type="none" w="sm" len="sm"/>
          </a:ln>
        </p:spPr>
      </p:cxnSp>
      <p:sp>
        <p:nvSpPr>
          <p:cNvPr id="228" name="Google Shape;228;p3"/>
          <p:cNvSpPr/>
          <p:nvPr/>
        </p:nvSpPr>
        <p:spPr>
          <a:xfrm>
            <a:off x="9064822" y="3133016"/>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29" name="Google Shape;229;p3"/>
          <p:cNvSpPr/>
          <p:nvPr/>
        </p:nvSpPr>
        <p:spPr>
          <a:xfrm>
            <a:off x="9074113" y="4724093"/>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230" name="Google Shape;230;p3"/>
          <p:cNvGrpSpPr/>
          <p:nvPr/>
        </p:nvGrpSpPr>
        <p:grpSpPr>
          <a:xfrm>
            <a:off x="9469913" y="3052939"/>
            <a:ext cx="2593035" cy="505730"/>
            <a:chOff x="2511951" y="1541904"/>
            <a:chExt cx="2361067" cy="505730"/>
          </a:xfrm>
        </p:grpSpPr>
        <p:cxnSp>
          <p:nvCxnSpPr>
            <p:cNvPr id="231" name="Google Shape;231;p3"/>
            <p:cNvCxnSpPr/>
            <p:nvPr/>
          </p:nvCxnSpPr>
          <p:spPr>
            <a:xfrm rot="10800000">
              <a:off x="2511951" y="1805916"/>
              <a:ext cx="525718" cy="0"/>
            </a:xfrm>
            <a:prstGeom prst="straightConnector1">
              <a:avLst/>
            </a:prstGeom>
            <a:noFill/>
            <a:ln w="28575" cap="flat" cmpd="sng">
              <a:solidFill>
                <a:schemeClr val="lt2"/>
              </a:solidFill>
              <a:prstDash val="solid"/>
              <a:miter lim="800000"/>
              <a:headEnd type="none" w="sm" len="sm"/>
              <a:tailEnd type="none" w="sm" len="sm"/>
            </a:ln>
          </p:spPr>
        </p:cxnSp>
        <p:sp>
          <p:nvSpPr>
            <p:cNvPr id="232" name="Google Shape;232;p3"/>
            <p:cNvSpPr/>
            <p:nvPr/>
          </p:nvSpPr>
          <p:spPr>
            <a:xfrm>
              <a:off x="2748153" y="1541904"/>
              <a:ext cx="2124865" cy="505730"/>
            </a:xfrm>
            <a:prstGeom prst="roundRect">
              <a:avLst>
                <a:gd name="adj" fmla="val 16667"/>
              </a:avLst>
            </a:prstGeom>
            <a:solidFill>
              <a:schemeClr val="lt2"/>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r>
                <a:rPr lang="iw-IL"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rPr>
                <a:t>בקשות HTTP</a:t>
              </a:r>
              <a:endParaRPr>
                <a:latin typeface="Tahoma" panose="020B0604030504040204" pitchFamily="34" charset="0"/>
                <a:ea typeface="Tahoma" panose="020B0604030504040204" pitchFamily="34" charset="0"/>
                <a:cs typeface="Tahoma" panose="020B0604030504040204" pitchFamily="34" charset="0"/>
              </a:endParaRPr>
            </a:p>
          </p:txBody>
        </p:sp>
      </p:grpSp>
      <p:grpSp>
        <p:nvGrpSpPr>
          <p:cNvPr id="233" name="Google Shape;233;p3"/>
          <p:cNvGrpSpPr/>
          <p:nvPr/>
        </p:nvGrpSpPr>
        <p:grpSpPr>
          <a:xfrm>
            <a:off x="1698171" y="1215624"/>
            <a:ext cx="7215141" cy="1734276"/>
            <a:chOff x="2667000" y="2672134"/>
            <a:chExt cx="6262055" cy="1734276"/>
          </a:xfrm>
        </p:grpSpPr>
        <p:sp>
          <p:nvSpPr>
            <p:cNvPr id="234" name="Google Shape;234;p3"/>
            <p:cNvSpPr/>
            <p:nvPr/>
          </p:nvSpPr>
          <p:spPr>
            <a:xfrm>
              <a:off x="2667000" y="2672134"/>
              <a:ext cx="5321300" cy="1734276"/>
            </a:xfrm>
            <a:prstGeom prst="roundRect">
              <a:avLst>
                <a:gd name="adj" fmla="val 16667"/>
              </a:avLst>
            </a:prstGeom>
            <a:solidFill>
              <a:srgbClr val="BCF6EB"/>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endParaRPr sz="28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35" name="Google Shape;235;p3"/>
            <p:cNvSpPr/>
            <p:nvPr/>
          </p:nvSpPr>
          <p:spPr>
            <a:xfrm>
              <a:off x="2831499" y="2689841"/>
              <a:ext cx="4964154" cy="1628618"/>
            </a:xfrm>
            <a:prstGeom prst="roundRect">
              <a:avLst>
                <a:gd name="adj" fmla="val 16667"/>
              </a:avLst>
            </a:prstGeom>
            <a:solidFill>
              <a:srgbClr val="BCF6EB"/>
            </a:solid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חלק 1</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r" rtl="1">
                <a:lnSpc>
                  <a:spcPct val="130000"/>
                </a:lnSpc>
                <a:spcBef>
                  <a:spcPts val="0"/>
                </a:spcBef>
                <a:spcAft>
                  <a:spcPts val="0"/>
                </a:spcAft>
                <a:buNone/>
              </a:pPr>
              <a:r>
                <a:rPr lang="iw-IL" sz="44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הדרך הפייתונית</a:t>
              </a:r>
              <a:endParaRPr sz="44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236" name="Google Shape;236;p3"/>
            <p:cNvCxnSpPr/>
            <p:nvPr/>
          </p:nvCxnSpPr>
          <p:spPr>
            <a:xfrm rot="10800000">
              <a:off x="7861300" y="3269980"/>
              <a:ext cx="1067755" cy="0"/>
            </a:xfrm>
            <a:prstGeom prst="straightConnector1">
              <a:avLst/>
            </a:prstGeom>
            <a:solidFill>
              <a:srgbClr val="BCF6EB"/>
            </a:solidFill>
            <a:ln w="57150" cap="flat" cmpd="sng">
              <a:solidFill>
                <a:srgbClr val="BCF6EB"/>
              </a:solidFill>
              <a:prstDash val="solid"/>
              <a:miter lim="800000"/>
              <a:headEnd type="none" w="sm" len="sm"/>
              <a:tailEnd type="none" w="sm" len="sm"/>
            </a:ln>
          </p:spPr>
        </p:cxnSp>
      </p:grpSp>
      <p:grpSp>
        <p:nvGrpSpPr>
          <p:cNvPr id="237" name="Google Shape;237;p3"/>
          <p:cNvGrpSpPr/>
          <p:nvPr/>
        </p:nvGrpSpPr>
        <p:grpSpPr>
          <a:xfrm>
            <a:off x="9472295" y="4628855"/>
            <a:ext cx="2651585" cy="505731"/>
            <a:chOff x="2458639" y="1541903"/>
            <a:chExt cx="2414379" cy="505731"/>
          </a:xfrm>
        </p:grpSpPr>
        <p:cxnSp>
          <p:nvCxnSpPr>
            <p:cNvPr id="238" name="Google Shape;238;p3"/>
            <p:cNvCxnSpPr/>
            <p:nvPr/>
          </p:nvCxnSpPr>
          <p:spPr>
            <a:xfrm rot="10800000">
              <a:off x="2458639" y="1805916"/>
              <a:ext cx="579029" cy="0"/>
            </a:xfrm>
            <a:prstGeom prst="straightConnector1">
              <a:avLst/>
            </a:prstGeom>
            <a:noFill/>
            <a:ln w="28575" cap="flat" cmpd="sng">
              <a:solidFill>
                <a:schemeClr val="lt2"/>
              </a:solidFill>
              <a:prstDash val="solid"/>
              <a:miter lim="800000"/>
              <a:headEnd type="none" w="sm" len="sm"/>
              <a:tailEnd type="none" w="sm" len="sm"/>
            </a:ln>
          </p:spPr>
        </p:cxnSp>
        <p:sp>
          <p:nvSpPr>
            <p:cNvPr id="239" name="Google Shape;239;p3"/>
            <p:cNvSpPr/>
            <p:nvPr/>
          </p:nvSpPr>
          <p:spPr>
            <a:xfrm>
              <a:off x="2748153" y="1541903"/>
              <a:ext cx="2124865" cy="505731"/>
            </a:xfrm>
            <a:prstGeom prst="roundRect">
              <a:avLst>
                <a:gd name="adj" fmla="val 16667"/>
              </a:avLst>
            </a:prstGeom>
            <a:solidFill>
              <a:schemeClr val="lt2"/>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r>
                <a:rPr lang="iw-IL"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rPr>
                <a:t>משחק החיקוי</a:t>
              </a:r>
              <a:endParaRPr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cxnSp>
        <p:nvCxnSpPr>
          <p:cNvPr id="240" name="Google Shape;240;p3"/>
          <p:cNvCxnSpPr/>
          <p:nvPr/>
        </p:nvCxnSpPr>
        <p:spPr>
          <a:xfrm flipH="1">
            <a:off x="9226979" y="-60960"/>
            <a:ext cx="6352" cy="1734740"/>
          </a:xfrm>
          <a:prstGeom prst="straightConnector1">
            <a:avLst/>
          </a:prstGeom>
          <a:noFill/>
          <a:ln w="57150" cap="flat" cmpd="sng">
            <a:solidFill>
              <a:srgbClr val="9ACECD"/>
            </a:solidFill>
            <a:prstDash val="solid"/>
            <a:miter lim="800000"/>
            <a:headEnd type="none" w="sm" len="sm"/>
            <a:tailEnd type="none" w="sm" len="sm"/>
          </a:ln>
        </p:spPr>
      </p:cxnSp>
      <p:sp>
        <p:nvSpPr>
          <p:cNvPr id="241" name="Google Shape;241;p3"/>
          <p:cNvSpPr/>
          <p:nvPr/>
        </p:nvSpPr>
        <p:spPr>
          <a:xfrm>
            <a:off x="9074113" y="1655841"/>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42" name="Google Shape;242;p3"/>
          <p:cNvSpPr/>
          <p:nvPr/>
        </p:nvSpPr>
        <p:spPr>
          <a:xfrm>
            <a:off x="9074113" y="1655840"/>
            <a:ext cx="315257" cy="315257"/>
          </a:xfrm>
          <a:prstGeom prst="ellipse">
            <a:avLst/>
          </a:prstGeom>
          <a:solidFill>
            <a:srgbClr val="6FEDD5"/>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par>
                                <p:cTn id="8" presetID="10" presetClass="entr" presetSubtype="0"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Effect transition="in" filter="fade">
                                      <p:cBhvr>
                                        <p:cTn id="10" dur="500"/>
                                        <p:tgtEl>
                                          <p:spTgt spid="237"/>
                                        </p:tgtEl>
                                      </p:cBhvr>
                                    </p:animEffect>
                                  </p:childTnLst>
                                </p:cTn>
                              </p:par>
                              <p:par>
                                <p:cTn id="11" presetID="10" presetClass="entr" presetSubtype="0" fill="hold" nodeType="with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fade">
                                      <p:cBhvr>
                                        <p:cTn id="13" dur="500"/>
                                        <p:tgtEl>
                                          <p:spTgt spid="228"/>
                                        </p:tgtEl>
                                      </p:cBhvr>
                                    </p:animEffect>
                                  </p:childTnLst>
                                </p:cTn>
                              </p:par>
                              <p:par>
                                <p:cTn id="14" presetID="10" presetClass="entr" presetSubtype="0" fill="hold" nodeType="withEffect">
                                  <p:stCondLst>
                                    <p:cond delay="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500"/>
                                        <p:tgtEl>
                                          <p:spTgt spid="229"/>
                                        </p:tgtEl>
                                      </p:cBhvr>
                                    </p:animEffect>
                                  </p:childTnLst>
                                </p:cTn>
                              </p:par>
                              <p:par>
                                <p:cTn id="17" presetID="10" presetClass="entr" presetSubtype="0" fill="hold" nodeType="withEffect">
                                  <p:stCondLst>
                                    <p:cond delay="0"/>
                                  </p:stCondLst>
                                  <p:childTnLst>
                                    <p:set>
                                      <p:cBhvr>
                                        <p:cTn id="18" dur="1" fill="hold">
                                          <p:stCondLst>
                                            <p:cond delay="0"/>
                                          </p:stCondLst>
                                        </p:cTn>
                                        <p:tgtEl>
                                          <p:spTgt spid="227"/>
                                        </p:tgtEl>
                                        <p:attrNameLst>
                                          <p:attrName>style.visibility</p:attrName>
                                        </p:attrNameLst>
                                      </p:cBhvr>
                                      <p:to>
                                        <p:strVal val="visible"/>
                                      </p:to>
                                    </p:set>
                                    <p:animEffect transition="in" filter="fade">
                                      <p:cBhvr>
                                        <p:cTn id="19" dur="500"/>
                                        <p:tgtEl>
                                          <p:spTgt spid="227"/>
                                        </p:tgtEl>
                                      </p:cBhvr>
                                    </p:animEffect>
                                  </p:childTnLst>
                                </p:cTn>
                              </p:par>
                              <p:par>
                                <p:cTn id="20" presetID="10" presetClass="entr" presetSubtype="0" fill="hold" nodeType="with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500"/>
                                        <p:tgtEl>
                                          <p:spTgt spid="24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40"/>
                                        </p:tgtEl>
                                        <p:attrNameLst>
                                          <p:attrName>style.visibility</p:attrName>
                                        </p:attrNameLst>
                                      </p:cBhvr>
                                      <p:to>
                                        <p:strVal val="visible"/>
                                      </p:to>
                                    </p:set>
                                    <p:animEffect transition="in" filter="fade">
                                      <p:cBhvr>
                                        <p:cTn id="26" dur="500"/>
                                        <p:tgtEl>
                                          <p:spTgt spid="24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42"/>
                                        </p:tgtEl>
                                        <p:attrNameLst>
                                          <p:attrName>style.visibility</p:attrName>
                                        </p:attrNameLst>
                                      </p:cBhvr>
                                      <p:to>
                                        <p:strVal val="visible"/>
                                      </p:to>
                                    </p:set>
                                    <p:animEffect transition="in" filter="fade">
                                      <p:cBhvr>
                                        <p:cTn id="30" dur="500"/>
                                        <p:tgtEl>
                                          <p:spTgt spid="242"/>
                                        </p:tgtEl>
                                      </p:cBhvr>
                                    </p:animEffect>
                                  </p:childTnLst>
                                </p:cTn>
                              </p:par>
                              <p:par>
                                <p:cTn id="31" presetID="10"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animEffect transition="in" filter="fade">
                                      <p:cBhvr>
                                        <p:cTn id="33"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0"/>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Requests</a:t>
            </a:r>
            <a:endParaRPr>
              <a:latin typeface="Tahoma" panose="020B0604030504040204" pitchFamily="34" charset="0"/>
              <a:ea typeface="Tahoma" panose="020B0604030504040204" pitchFamily="34" charset="0"/>
              <a:cs typeface="Tahoma" panose="020B0604030504040204" pitchFamily="34" charset="0"/>
            </a:endParaRPr>
          </a:p>
        </p:txBody>
      </p:sp>
      <p:sp>
        <p:nvSpPr>
          <p:cNvPr id="589" name="Google Shape;589;p30"/>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כל מה שדורש ב-urllib התעסקות, עובד הרבה יותר מהר בrequest</a:t>
            </a:r>
            <a:r>
              <a:rPr lang="en-US" dirty="0">
                <a:latin typeface="Tahoma" panose="020B0604030504040204" pitchFamily="34" charset="0"/>
                <a:ea typeface="Tahoma" panose="020B0604030504040204" pitchFamily="34" charset="0"/>
                <a:cs typeface="Tahoma" panose="020B0604030504040204" pitchFamily="34" charset="0"/>
              </a:rPr>
              <a:t>s -</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90" name="Google Shape;590;p30"/>
          <p:cNvSpPr/>
          <p:nvPr/>
        </p:nvSpPr>
        <p:spPr>
          <a:xfrm>
            <a:off x="519337" y="2748949"/>
            <a:ext cx="10395406" cy="3550251"/>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import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URL = “http://www.google.com/about.html”</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endParaRPr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response = requests.get(URL)</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html = response.text</a:t>
            </a:r>
            <a:b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b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print(html)</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591" name="Google Shape;591;p30"/>
          <p:cNvCxnSpPr/>
          <p:nvPr/>
        </p:nvCxnSpPr>
        <p:spPr>
          <a:xfrm>
            <a:off x="11764514" y="3449714"/>
            <a:ext cx="0" cy="11222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animEffect transition="in" filter="fade">
                                      <p:cBhvr>
                                        <p:cTn id="7" dur="500"/>
                                        <p:tgtEl>
                                          <p:spTgt spid="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0"/>
                                        </p:tgtEl>
                                        <p:attrNameLst>
                                          <p:attrName>style.visibility</p:attrName>
                                        </p:attrNameLst>
                                      </p:cBhvr>
                                      <p:to>
                                        <p:strVal val="visible"/>
                                      </p:to>
                                    </p:set>
                                    <p:animEffect transition="in" filter="fade">
                                      <p:cBhvr>
                                        <p:cTn id="12" dur="500"/>
                                        <p:tgtEl>
                                          <p:spTgt spid="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1"/>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מה עוד יש באובייקט response</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98" name="Google Shape;598;p31"/>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254000" algn="r" rtl="1">
              <a:lnSpc>
                <a:spcPct val="90000"/>
              </a:lnSpc>
              <a:spcBef>
                <a:spcPts val="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599" name="Google Shape;599;p31"/>
          <p:cNvSpPr/>
          <p:nvPr/>
        </p:nvSpPr>
        <p:spPr>
          <a:xfrm>
            <a:off x="301622" y="1355578"/>
            <a:ext cx="10671178" cy="1619851"/>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&gt;&gt; response.status_code</a:t>
            </a:r>
            <a:endParaRPr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&gt;&gt; response.headers</a:t>
            </a:r>
            <a:endParaRPr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p:txBody>
      </p:sp>
      <p:sp>
        <p:nvSpPr>
          <p:cNvPr id="600" name="Google Shape;600;p31"/>
          <p:cNvSpPr/>
          <p:nvPr/>
        </p:nvSpPr>
        <p:spPr>
          <a:xfrm>
            <a:off x="301621" y="3299959"/>
            <a:ext cx="10671179" cy="2665413"/>
          </a:xfrm>
          <a:prstGeom prst="roundRect">
            <a:avLst>
              <a:gd name="adj" fmla="val 8876"/>
            </a:avLst>
          </a:prstGeom>
          <a:solidFill>
            <a:schemeClr val="dk1"/>
          </a:solidFill>
          <a:ln w="38100" cap="flat" cmpd="dbl">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t>200</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t>{'Date': 'Sat, 03 Jun 2017 22:10:11 GMT', 'Server’: </a:t>
            </a:r>
            <a:b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br>
            <a: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t>'Apache', 'Last-Modified': 'Sat, 03 Jun 2017 21:23:06 </a:t>
            </a:r>
            <a:b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br>
            <a: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Courier New"/>
              </a:rPr>
              <a:t>GMT', 'Content-Length': '52103'}</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endParaRPr sz="1800" b="1">
              <a:solidFill>
                <a:srgbClr val="A5A5A5"/>
              </a:solidFill>
              <a:latin typeface="Tahoma" panose="020B0604030504040204" pitchFamily="34" charset="0"/>
              <a:ea typeface="Tahoma" panose="020B0604030504040204" pitchFamily="34" charset="0"/>
              <a:cs typeface="Tahoma" panose="020B0604030504040204" pitchFamily="34" charset="0"/>
              <a:sym typeface="Courier New"/>
            </a:endParaRPr>
          </a:p>
        </p:txBody>
      </p:sp>
      <p:cxnSp>
        <p:nvCxnSpPr>
          <p:cNvPr id="601" name="Google Shape;601;p31"/>
          <p:cNvCxnSpPr/>
          <p:nvPr/>
        </p:nvCxnSpPr>
        <p:spPr>
          <a:xfrm>
            <a:off x="11764514" y="3449714"/>
            <a:ext cx="0" cy="12238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9">
                                            <p:txEl>
                                              <p:pRg st="0" end="0"/>
                                            </p:txEl>
                                          </p:spTgt>
                                        </p:tgtEl>
                                        <p:attrNameLst>
                                          <p:attrName>style.visibility</p:attrName>
                                        </p:attrNameLst>
                                      </p:cBhvr>
                                      <p:to>
                                        <p:strVal val="visible"/>
                                      </p:to>
                                    </p:set>
                                    <p:animEffect transition="in" filter="fade">
                                      <p:cBhvr>
                                        <p:cTn id="12" dur="500"/>
                                        <p:tgtEl>
                                          <p:spTgt spid="5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9">
                                            <p:txEl>
                                              <p:pRg st="1" end="1"/>
                                            </p:txEl>
                                          </p:spTgt>
                                        </p:tgtEl>
                                        <p:attrNameLst>
                                          <p:attrName>style.visibility</p:attrName>
                                        </p:attrNameLst>
                                      </p:cBhvr>
                                      <p:to>
                                        <p:strVal val="visible"/>
                                      </p:to>
                                    </p:set>
                                    <p:animEffect transition="in" filter="fade">
                                      <p:cBhvr>
                                        <p:cTn id="17" dur="500"/>
                                        <p:tgtEl>
                                          <p:spTgt spid="5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0" end="0"/>
                                            </p:txEl>
                                          </p:spTgt>
                                        </p:tgtEl>
                                        <p:attrNameLst>
                                          <p:attrName>style.visibility</p:attrName>
                                        </p:attrNameLst>
                                      </p:cBhvr>
                                      <p:to>
                                        <p:strVal val="visible"/>
                                      </p:to>
                                    </p:set>
                                    <p:animEffect transition="in" filter="fade">
                                      <p:cBhvr>
                                        <p:cTn id="22" dur="500"/>
                                        <p:tgtEl>
                                          <p:spTgt spid="60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1" end="1"/>
                                            </p:txEl>
                                          </p:spTgt>
                                        </p:tgtEl>
                                        <p:attrNameLst>
                                          <p:attrName>style.visibility</p:attrName>
                                        </p:attrNameLst>
                                      </p:cBhvr>
                                      <p:to>
                                        <p:strVal val="visible"/>
                                      </p:to>
                                    </p:set>
                                    <p:animEffect transition="in" filter="fade">
                                      <p:cBhvr>
                                        <p:cTn id="27" dur="500"/>
                                        <p:tgtEl>
                                          <p:spTgt spid="60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2" end="2"/>
                                            </p:txEl>
                                          </p:spTgt>
                                        </p:tgtEl>
                                        <p:attrNameLst>
                                          <p:attrName>style.visibility</p:attrName>
                                        </p:attrNameLst>
                                      </p:cBhvr>
                                      <p:to>
                                        <p:strVal val="visible"/>
                                      </p:to>
                                    </p:set>
                                    <p:animEffect transition="in" filter="fade">
                                      <p:cBhvr>
                                        <p:cTn id="32" dur="500"/>
                                        <p:tgtEl>
                                          <p:spTgt spid="6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2"/>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שליחת POST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עם פרמטרים</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08" name="Google Shape;608;p32"/>
          <p:cNvSpPr/>
          <p:nvPr/>
        </p:nvSpPr>
        <p:spPr>
          <a:xfrm>
            <a:off x="436107" y="1689407"/>
            <a:ext cx="10257294" cy="3550251"/>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import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URL = “http://www.google.com/about.html”</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endParaRPr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postdata = {"firstname": "John", "lastname": "Doe"}</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resp = requests.post(URL, data=postdata)</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609" name="Google Shape;609;p32"/>
          <p:cNvCxnSpPr/>
          <p:nvPr/>
        </p:nvCxnSpPr>
        <p:spPr>
          <a:xfrm>
            <a:off x="11764514" y="3449714"/>
            <a:ext cx="0" cy="12238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8"/>
                                        </p:tgtEl>
                                        <p:attrNameLst>
                                          <p:attrName>style.visibility</p:attrName>
                                        </p:attrNameLst>
                                      </p:cBhvr>
                                      <p:to>
                                        <p:strVal val="visible"/>
                                      </p:to>
                                    </p:set>
                                    <p:animEffect transition="in" filter="fade">
                                      <p:cBhvr>
                                        <p:cTn id="7"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3"/>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שינוי הדרים</a:t>
            </a:r>
            <a:endParaRPr>
              <a:latin typeface="Tahoma" panose="020B0604030504040204" pitchFamily="34" charset="0"/>
              <a:ea typeface="Tahoma" panose="020B0604030504040204" pitchFamily="34" charset="0"/>
              <a:cs typeface="Tahoma" panose="020B0604030504040204" pitchFamily="34" charset="0"/>
            </a:endParaRPr>
          </a:p>
        </p:txBody>
      </p:sp>
      <p:sp>
        <p:nvSpPr>
          <p:cNvPr id="616" name="Google Shape;616;p33"/>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254000" algn="r" rtl="1">
              <a:lnSpc>
                <a:spcPct val="90000"/>
              </a:lnSpc>
              <a:spcBef>
                <a:spcPts val="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17" name="Google Shape;617;p33"/>
          <p:cNvSpPr/>
          <p:nvPr/>
        </p:nvSpPr>
        <p:spPr>
          <a:xfrm>
            <a:off x="436107" y="1689407"/>
            <a:ext cx="10244594" cy="3550251"/>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import requests</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URL = “http://www.google.com/about.html”</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endParaRPr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my_headers = {'user-agent': 'my-app/0.0.1'}</a:t>
            </a:r>
            <a:endParaRPr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a:p>
            <a:pPr marL="0" marR="0" lvl="0" indent="0" algn="l" rtl="0">
              <a:spcBef>
                <a:spcPts val="0"/>
              </a:spcBef>
              <a:spcAft>
                <a:spcPts val="0"/>
              </a:spcAft>
              <a:buNone/>
            </a:pPr>
            <a:r>
              <a:rPr lang="iw-IL" sz="28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resp = requests.post(URL, headers= my_headers)</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618" name="Google Shape;618;p33"/>
          <p:cNvCxnSpPr/>
          <p:nvPr/>
        </p:nvCxnSpPr>
        <p:spPr>
          <a:xfrm>
            <a:off x="11764514" y="3449714"/>
            <a:ext cx="0" cy="12238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fade">
                                      <p:cBhvr>
                                        <p:cTn id="7" dur="500"/>
                                        <p:tgtEl>
                                          <p:spTgt spid="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ומה מעבירים ב</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HTTP</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25" name="Google Shape;625;p34"/>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כאשר אנו גולשים באינטרנט אנו מקבלים בתוכן של התשובות דפי HTML</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26" name="Google Shape;626;p34"/>
          <p:cNvSpPr/>
          <p:nvPr/>
        </p:nvSpPr>
        <p:spPr>
          <a:xfrm>
            <a:off x="422159" y="2800350"/>
            <a:ext cx="10309341" cy="2907938"/>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&lt;head&gt;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&lt;meta charset="UTF-8"&gt;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&lt;meta name="viewport" content="width=device-width, initial-scale=1.0"&gt;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&lt;title&gt;Welcome to Google&lt;/title&gt;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endParaRPr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endParaRPr>
          </a:p>
        </p:txBody>
      </p:sp>
      <p:cxnSp>
        <p:nvCxnSpPr>
          <p:cNvPr id="627" name="Google Shape;627;p34"/>
          <p:cNvCxnSpPr/>
          <p:nvPr/>
        </p:nvCxnSpPr>
        <p:spPr>
          <a:xfrm>
            <a:off x="11764514" y="3449714"/>
            <a:ext cx="0" cy="13635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animEffect transition="in" filter="fade">
                                      <p:cBhvr>
                                        <p:cTn id="7" dur="500"/>
                                        <p:tgtEl>
                                          <p:spTgt spid="6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gtEl>
                                        <p:attrNameLst>
                                          <p:attrName>style.visibility</p:attrName>
                                        </p:attrNameLst>
                                      </p:cBhvr>
                                      <p:to>
                                        <p:strVal val="visible"/>
                                      </p:to>
                                    </p:set>
                                    <p:animEffect transition="in" filter="fade">
                                      <p:cBhvr>
                                        <p:cTn id="12" dur="500"/>
                                        <p:tgtEl>
                                          <p:spTgt spid="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5"/>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ומה מעבירים ב</a:t>
            </a:r>
            <a:r>
              <a:rPr lang="he-IL" dirty="0">
                <a:latin typeface="Tahoma" panose="020B0604030504040204" pitchFamily="34" charset="0"/>
                <a:ea typeface="Tahoma" panose="020B0604030504040204" pitchFamily="34" charset="0"/>
                <a:cs typeface="Tahoma" panose="020B0604030504040204" pitchFamily="34" charset="0"/>
              </a:rPr>
              <a:t> - </a:t>
            </a:r>
            <a:r>
              <a:rPr lang="iw-IL" dirty="0">
                <a:latin typeface="Tahoma" panose="020B0604030504040204" pitchFamily="34" charset="0"/>
                <a:ea typeface="Tahoma" panose="020B0604030504040204" pitchFamily="34" charset="0"/>
                <a:cs typeface="Tahoma" panose="020B0604030504040204" pitchFamily="34" charset="0"/>
              </a:rPr>
              <a:t>HTTP</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34" name="Google Shape;634;p35"/>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היום רבים משתמשים ב-HTTP גם כדי להעביר נתונים שאינם דפי HTML אלא מידע מכל סוג </a:t>
            </a:r>
            <a:r>
              <a:rPr lang="he-IL" dirty="0">
                <a:latin typeface="Tahoma" panose="020B0604030504040204" pitchFamily="34" charset="0"/>
                <a:ea typeface="Tahoma" panose="020B0604030504040204" pitchFamily="34" charset="0"/>
                <a:cs typeface="Tahoma" panose="020B0604030504040204" pitchFamily="34" charset="0"/>
              </a:rPr>
              <a:t>(</a:t>
            </a:r>
            <a:r>
              <a:rPr lang="iw-IL" dirty="0">
                <a:latin typeface="Tahoma" panose="020B0604030504040204" pitchFamily="34" charset="0"/>
                <a:ea typeface="Tahoma" panose="020B0604030504040204" pitchFamily="34" charset="0"/>
                <a:cs typeface="Tahoma" panose="020B0604030504040204" pitchFamily="34" charset="0"/>
              </a:rPr>
              <a:t>לרוב טקסטואלי</a:t>
            </a:r>
            <a:r>
              <a:rPr lang="he-IL" dirty="0">
                <a:latin typeface="Tahoma" panose="020B0604030504040204" pitchFamily="34" charset="0"/>
                <a:ea typeface="Tahoma" panose="020B0604030504040204" pitchFamily="34" charset="0"/>
                <a:cs typeface="Tahoma" panose="020B0604030504040204" pitchFamily="34" charset="0"/>
              </a:rPr>
              <a:t>)</a:t>
            </a:r>
            <a:r>
              <a:rPr lang="iw-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הפורמט הנפוץ ביותר כיום נקרא </a:t>
            </a:r>
            <a:r>
              <a:rPr lang="iw-IL" b="1" dirty="0">
                <a:solidFill>
                  <a:srgbClr val="008080"/>
                </a:solidFill>
                <a:latin typeface="Tahoma" panose="020B0604030504040204" pitchFamily="34" charset="0"/>
                <a:ea typeface="Tahoma" panose="020B0604030504040204" pitchFamily="34" charset="0"/>
                <a:cs typeface="Tahoma" panose="020B0604030504040204" pitchFamily="34" charset="0"/>
                <a:sym typeface="Quattrocento Sans"/>
              </a:rPr>
              <a:t>JSON</a:t>
            </a:r>
            <a:r>
              <a:rPr lang="he-IL" b="1" dirty="0">
                <a:solidFill>
                  <a:srgbClr val="008080"/>
                </a:solidFill>
                <a:latin typeface="Tahoma" panose="020B0604030504040204" pitchFamily="34" charset="0"/>
                <a:ea typeface="Tahoma" panose="020B0604030504040204" pitchFamily="34" charset="0"/>
                <a:cs typeface="Tahoma" panose="020B0604030504040204" pitchFamily="34" charset="0"/>
                <a:sym typeface="Quattrocento Sans"/>
              </a:rPr>
              <a:t>.</a:t>
            </a:r>
            <a:endParaRPr b="1" dirty="0">
              <a:solidFill>
                <a:srgbClr val="008080"/>
              </a:solidFill>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b="1" dirty="0">
              <a:solidFill>
                <a:srgbClr val="008080"/>
              </a:solidFill>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b="1" dirty="0">
              <a:solidFill>
                <a:srgbClr val="008080"/>
              </a:solidFill>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b="1" dirty="0">
              <a:solidFill>
                <a:srgbClr val="008080"/>
              </a:solidFill>
              <a:latin typeface="Tahoma" panose="020B0604030504040204" pitchFamily="34" charset="0"/>
              <a:ea typeface="Tahoma" panose="020B0604030504040204" pitchFamily="34" charset="0"/>
              <a:cs typeface="Tahoma" panose="020B0604030504040204" pitchFamily="34" charset="0"/>
            </a:endParaRPr>
          </a:p>
          <a:p>
            <a:pPr marL="457200" lvl="0" indent="0" algn="r" rtl="1">
              <a:lnSpc>
                <a:spcPct val="90000"/>
              </a:lnSpc>
              <a:spcBef>
                <a:spcPts val="1000"/>
              </a:spcBef>
              <a:spcAft>
                <a:spcPts val="0"/>
              </a:spcAft>
              <a:buClr>
                <a:schemeClr val="dk1"/>
              </a:buClr>
              <a:buSzPts val="9600"/>
              <a:buNone/>
            </a:pPr>
            <a:endParaRPr sz="9600" b="1" dirty="0">
              <a:solidFill>
                <a:srgbClr val="008080"/>
              </a:solidFill>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b="1" dirty="0">
                <a:latin typeface="Tahoma" panose="020B0604030504040204" pitchFamily="34" charset="0"/>
                <a:ea typeface="Tahoma" panose="020B0604030504040204" pitchFamily="34" charset="0"/>
                <a:cs typeface="Tahoma" panose="020B0604030504040204" pitchFamily="34" charset="0"/>
              </a:rPr>
              <a:t>מוכר לכם?</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35" name="Google Shape;635;p35"/>
          <p:cNvSpPr/>
          <p:nvPr/>
        </p:nvSpPr>
        <p:spPr>
          <a:xfrm>
            <a:off x="422159" y="3131820"/>
            <a:ext cx="10347441" cy="2439308"/>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	"name" : "John Cleese",</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	"age" : "24",</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	"hometown" : “London, UK",</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	"gender" : "male"</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636" name="Google Shape;636;p35"/>
          <p:cNvCxnSpPr/>
          <p:nvPr/>
        </p:nvCxnSpPr>
        <p:spPr>
          <a:xfrm>
            <a:off x="11764514" y="3449714"/>
            <a:ext cx="0" cy="13635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
                                            <p:txEl>
                                              <p:pRg st="0" end="0"/>
                                            </p:txEl>
                                          </p:spTgt>
                                        </p:tgtEl>
                                        <p:attrNameLst>
                                          <p:attrName>style.visibility</p:attrName>
                                        </p:attrNameLst>
                                      </p:cBhvr>
                                      <p:to>
                                        <p:strVal val="visible"/>
                                      </p:to>
                                    </p:set>
                                    <p:animEffect transition="in" filter="fade">
                                      <p:cBhvr>
                                        <p:cTn id="7" dur="500"/>
                                        <p:tgtEl>
                                          <p:spTgt spid="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4">
                                            <p:txEl>
                                              <p:pRg st="1" end="1"/>
                                            </p:txEl>
                                          </p:spTgt>
                                        </p:tgtEl>
                                        <p:attrNameLst>
                                          <p:attrName>style.visibility</p:attrName>
                                        </p:attrNameLst>
                                      </p:cBhvr>
                                      <p:to>
                                        <p:strVal val="visible"/>
                                      </p:to>
                                    </p:set>
                                    <p:animEffect transition="in" filter="fade">
                                      <p:cBhvr>
                                        <p:cTn id="12" dur="500"/>
                                        <p:tgtEl>
                                          <p:spTgt spid="6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4">
                                            <p:txEl>
                                              <p:pRg st="6" end="6"/>
                                            </p:txEl>
                                          </p:spTgt>
                                        </p:tgtEl>
                                        <p:attrNameLst>
                                          <p:attrName>style.visibility</p:attrName>
                                        </p:attrNameLst>
                                      </p:cBhvr>
                                      <p:to>
                                        <p:strVal val="visible"/>
                                      </p:to>
                                    </p:set>
                                    <p:animEffect transition="in" filter="fade">
                                      <p:cBhvr>
                                        <p:cTn id="17" dur="500"/>
                                        <p:tgtEl>
                                          <p:spTgt spid="63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5"/>
                                        </p:tgtEl>
                                        <p:attrNameLst>
                                          <p:attrName>style.visibility</p:attrName>
                                        </p:attrNameLst>
                                      </p:cBhvr>
                                      <p:to>
                                        <p:strVal val="visible"/>
                                      </p:to>
                                    </p:set>
                                    <p:animEffect transition="in" filter="fade">
                                      <p:cBhvr>
                                        <p:cTn id="22" dur="5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6"/>
          <p:cNvSpPr txBox="1">
            <a:spLocks noGrp="1"/>
          </p:cNvSpPr>
          <p:nvPr>
            <p:ph type="title"/>
          </p:nvPr>
        </p:nvSpPr>
        <p:spPr>
          <a:xfrm>
            <a:off x="0" y="-29027"/>
            <a:ext cx="11672810"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ומה מעבירים </a:t>
            </a:r>
            <a:r>
              <a:rPr lang="he-IL" dirty="0">
                <a:latin typeface="Tahoma" panose="020B0604030504040204" pitchFamily="34" charset="0"/>
                <a:ea typeface="Tahoma" panose="020B0604030504040204" pitchFamily="34" charset="0"/>
                <a:cs typeface="Tahoma" panose="020B0604030504040204" pitchFamily="34" charset="0"/>
              </a:rPr>
              <a:t>ב- </a:t>
            </a:r>
            <a:r>
              <a:rPr lang="iw-IL" dirty="0">
                <a:latin typeface="Tahoma" panose="020B0604030504040204" pitchFamily="34" charset="0"/>
                <a:ea typeface="Tahoma" panose="020B0604030504040204" pitchFamily="34" charset="0"/>
                <a:cs typeface="Tahoma" panose="020B0604030504040204" pitchFamily="34" charset="0"/>
              </a:rPr>
              <a:t>HTTP</a:t>
            </a:r>
            <a:r>
              <a:rPr lang="he-IL" dirty="0">
                <a:latin typeface="Tahoma" panose="020B0604030504040204" pitchFamily="34" charset="0"/>
                <a:ea typeface="Tahoma" panose="020B0604030504040204" pitchFamily="34" charset="0"/>
                <a:cs typeface="Tahoma" panose="020B0604030504040204" pitchFamily="34" charset="0"/>
              </a:rPr>
              <a:t> ?</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43" name="Google Shape;643;p36"/>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הפורמט של JSON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מאפשר העברת רשימות ומילונים וכל מבנה מורכב הבנוי מרשימות ומילונים.</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אתם כבר יודעים לקרוא את זה...</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a:p>
            <a:pPr marL="457200" lvl="0" indent="-381000" algn="r" rtl="1">
              <a:lnSpc>
                <a:spcPct val="90000"/>
              </a:lnSpc>
              <a:spcBef>
                <a:spcPts val="1000"/>
              </a:spcBef>
              <a:spcAft>
                <a:spcPts val="0"/>
              </a:spcAft>
              <a:buClr>
                <a:schemeClr val="dk1"/>
              </a:buClr>
              <a:buSzPts val="1200"/>
              <a:buNone/>
            </a:pPr>
            <a:endParaRPr sz="1200"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בעקבות הדמיון הגדול, מאוד קל לייצא אובייקטים של פייתון לקובץ/הודעה ש</a:t>
            </a:r>
            <a:r>
              <a:rPr lang="he-IL" dirty="0">
                <a:latin typeface="Tahoma" panose="020B0604030504040204" pitchFamily="34" charset="0"/>
                <a:ea typeface="Tahoma" panose="020B0604030504040204" pitchFamily="34" charset="0"/>
                <a:cs typeface="Tahoma" panose="020B0604030504040204" pitchFamily="34" charset="0"/>
              </a:rPr>
              <a:t>ל</a:t>
            </a:r>
            <a:r>
              <a:rPr lang="iw-IL" dirty="0">
                <a:latin typeface="Tahoma" panose="020B0604030504040204" pitchFamily="34" charset="0"/>
                <a:ea typeface="Tahoma" panose="020B0604030504040204" pitchFamily="34" charset="0"/>
                <a:cs typeface="Tahoma" panose="020B0604030504040204" pitchFamily="34" charset="0"/>
              </a:rPr>
              <a:t>JSON, </a:t>
            </a:r>
            <a:r>
              <a:rPr lang="he-IL"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וגם לקבל.</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dirty="0">
                <a:latin typeface="Tahoma" panose="020B0604030504040204" pitchFamily="34" charset="0"/>
                <a:ea typeface="Tahoma" panose="020B0604030504040204" pitchFamily="34" charset="0"/>
                <a:cs typeface="Tahoma" panose="020B0604030504040204" pitchFamily="34" charset="0"/>
              </a:rPr>
              <a:t>למידע נוסף קראו על ספריית json</a:t>
            </a:r>
            <a:r>
              <a:rPr lang="he-IL"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644" name="Google Shape;644;p36"/>
          <p:cNvSpPr/>
          <p:nvPr/>
        </p:nvSpPr>
        <p:spPr>
          <a:xfrm>
            <a:off x="455417" y="2891086"/>
            <a:ext cx="10531898" cy="1075827"/>
          </a:xfrm>
          <a:prstGeom prst="foldedCorner">
            <a:avLst>
              <a:gd name="adj" fmla="val 19583"/>
            </a:avLst>
          </a:prstGeom>
          <a:solidFill>
            <a:srgbClr val="DDDDDD"/>
          </a:solidFill>
          <a:ln w="9525"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 { "name" : "John Cleese", "age" : “69” },</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iw-IL" sz="2400" b="1">
                <a:solidFill>
                  <a:srgbClr val="000000"/>
                </a:solidFill>
                <a:latin typeface="Tahoma" panose="020B0604030504040204" pitchFamily="34" charset="0"/>
                <a:ea typeface="Tahoma" panose="020B0604030504040204" pitchFamily="34" charset="0"/>
                <a:cs typeface="Tahoma" panose="020B0604030504040204" pitchFamily="34" charset="0"/>
                <a:sym typeface="Courier New"/>
              </a:rPr>
              <a:t>  { "name" : “Terry Gilliam", "age" : “71” } ]</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645" name="Google Shape;645;p36"/>
          <p:cNvCxnSpPr/>
          <p:nvPr/>
        </p:nvCxnSpPr>
        <p:spPr>
          <a:xfrm>
            <a:off x="11764514" y="3449714"/>
            <a:ext cx="0" cy="1566786"/>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3">
                                            <p:txEl>
                                              <p:pRg st="0" end="0"/>
                                            </p:txEl>
                                          </p:spTgt>
                                        </p:tgtEl>
                                        <p:attrNameLst>
                                          <p:attrName>style.visibility</p:attrName>
                                        </p:attrNameLst>
                                      </p:cBhvr>
                                      <p:to>
                                        <p:strVal val="visible"/>
                                      </p:to>
                                    </p:set>
                                    <p:animEffect transition="in" filter="fade">
                                      <p:cBhvr>
                                        <p:cTn id="7" dur="500"/>
                                        <p:tgtEl>
                                          <p:spTgt spid="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3">
                                            <p:txEl>
                                              <p:pRg st="1" end="1"/>
                                            </p:txEl>
                                          </p:spTgt>
                                        </p:tgtEl>
                                        <p:attrNameLst>
                                          <p:attrName>style.visibility</p:attrName>
                                        </p:attrNameLst>
                                      </p:cBhvr>
                                      <p:to>
                                        <p:strVal val="visible"/>
                                      </p:to>
                                    </p:set>
                                    <p:animEffect transition="in" filter="fade">
                                      <p:cBhvr>
                                        <p:cTn id="12" dur="500"/>
                                        <p:tgtEl>
                                          <p:spTgt spid="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3">
                                            <p:txEl>
                                              <p:pRg st="5" end="5"/>
                                            </p:txEl>
                                          </p:spTgt>
                                        </p:tgtEl>
                                        <p:attrNameLst>
                                          <p:attrName>style.visibility</p:attrName>
                                        </p:attrNameLst>
                                      </p:cBhvr>
                                      <p:to>
                                        <p:strVal val="visible"/>
                                      </p:to>
                                    </p:set>
                                    <p:animEffect transition="in" filter="fade">
                                      <p:cBhvr>
                                        <p:cTn id="17" dur="500"/>
                                        <p:tgtEl>
                                          <p:spTgt spid="64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3">
                                            <p:txEl>
                                              <p:pRg st="6" end="6"/>
                                            </p:txEl>
                                          </p:spTgt>
                                        </p:tgtEl>
                                        <p:attrNameLst>
                                          <p:attrName>style.visibility</p:attrName>
                                        </p:attrNameLst>
                                      </p:cBhvr>
                                      <p:to>
                                        <p:strVal val="visible"/>
                                      </p:to>
                                    </p:set>
                                    <p:animEffect transition="in" filter="fade">
                                      <p:cBhvr>
                                        <p:cTn id="22" dur="500"/>
                                        <p:tgtEl>
                                          <p:spTgt spid="64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4"/>
                                        </p:tgtEl>
                                        <p:attrNameLst>
                                          <p:attrName>style.visibility</p:attrName>
                                        </p:attrNameLst>
                                      </p:cBhvr>
                                      <p:to>
                                        <p:strVal val="visible"/>
                                      </p:to>
                                    </p:set>
                                    <p:animEffect transition="in" filter="fade">
                                      <p:cBhvr>
                                        <p:cTn id="27" dur="500"/>
                                        <p:tgtEl>
                                          <p:spTgt spid="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cxnSp>
        <p:nvCxnSpPr>
          <p:cNvPr id="651" name="Google Shape;651;p37"/>
          <p:cNvCxnSpPr/>
          <p:nvPr/>
        </p:nvCxnSpPr>
        <p:spPr>
          <a:xfrm>
            <a:off x="9228568" y="-35560"/>
            <a:ext cx="0" cy="6918960"/>
          </a:xfrm>
          <a:prstGeom prst="straightConnector1">
            <a:avLst/>
          </a:prstGeom>
          <a:noFill/>
          <a:ln w="57150" cap="flat" cmpd="sng">
            <a:solidFill>
              <a:srgbClr val="D3EAE9"/>
            </a:solidFill>
            <a:prstDash val="solid"/>
            <a:miter lim="800000"/>
            <a:headEnd type="none" w="sm" len="sm"/>
            <a:tailEnd type="none" w="sm" len="sm"/>
          </a:ln>
        </p:spPr>
      </p:cxnSp>
      <p:cxnSp>
        <p:nvCxnSpPr>
          <p:cNvPr id="652" name="Google Shape;652;p37"/>
          <p:cNvCxnSpPr/>
          <p:nvPr/>
        </p:nvCxnSpPr>
        <p:spPr>
          <a:xfrm>
            <a:off x="9228568" y="3467317"/>
            <a:ext cx="0" cy="1275820"/>
          </a:xfrm>
          <a:prstGeom prst="straightConnector1">
            <a:avLst/>
          </a:prstGeom>
          <a:noFill/>
          <a:ln w="57150" cap="flat" cmpd="sng">
            <a:solidFill>
              <a:srgbClr val="9ACECD"/>
            </a:solidFill>
            <a:prstDash val="solid"/>
            <a:miter lim="800000"/>
            <a:headEnd type="none" w="sm" len="sm"/>
            <a:tailEnd type="none" w="sm" len="sm"/>
          </a:ln>
        </p:spPr>
      </p:cxnSp>
      <p:cxnSp>
        <p:nvCxnSpPr>
          <p:cNvPr id="653" name="Google Shape;653;p37"/>
          <p:cNvCxnSpPr/>
          <p:nvPr/>
        </p:nvCxnSpPr>
        <p:spPr>
          <a:xfrm flipH="1">
            <a:off x="9229725" y="2528"/>
            <a:ext cx="3242" cy="3181203"/>
          </a:xfrm>
          <a:prstGeom prst="straightConnector1">
            <a:avLst/>
          </a:prstGeom>
          <a:noFill/>
          <a:ln w="57150" cap="flat" cmpd="sng">
            <a:solidFill>
              <a:srgbClr val="9ACECD"/>
            </a:solidFill>
            <a:prstDash val="solid"/>
            <a:miter lim="800000"/>
            <a:headEnd type="none" w="sm" len="sm"/>
            <a:tailEnd type="none" w="sm" len="sm"/>
          </a:ln>
        </p:spPr>
      </p:cxnSp>
      <p:sp>
        <p:nvSpPr>
          <p:cNvPr id="654" name="Google Shape;654;p37"/>
          <p:cNvSpPr/>
          <p:nvPr/>
        </p:nvSpPr>
        <p:spPr>
          <a:xfrm>
            <a:off x="9064822" y="3133016"/>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655" name="Google Shape;655;p37"/>
          <p:cNvSpPr/>
          <p:nvPr/>
        </p:nvSpPr>
        <p:spPr>
          <a:xfrm>
            <a:off x="9074113" y="4724093"/>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656" name="Google Shape;656;p37"/>
          <p:cNvGrpSpPr/>
          <p:nvPr/>
        </p:nvGrpSpPr>
        <p:grpSpPr>
          <a:xfrm>
            <a:off x="1658530" y="4267448"/>
            <a:ext cx="7215141" cy="1734276"/>
            <a:chOff x="2667000" y="2672134"/>
            <a:chExt cx="6262055" cy="1734276"/>
          </a:xfrm>
        </p:grpSpPr>
        <p:sp>
          <p:nvSpPr>
            <p:cNvPr id="657" name="Google Shape;657;p37"/>
            <p:cNvSpPr/>
            <p:nvPr/>
          </p:nvSpPr>
          <p:spPr>
            <a:xfrm>
              <a:off x="2667000" y="2672134"/>
              <a:ext cx="5321300" cy="1734276"/>
            </a:xfrm>
            <a:prstGeom prst="roundRect">
              <a:avLst>
                <a:gd name="adj" fmla="val 16667"/>
              </a:avLst>
            </a:prstGeom>
            <a:solidFill>
              <a:srgbClr val="BCF6EB"/>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endParaRPr sz="28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658" name="Google Shape;658;p37"/>
            <p:cNvSpPr/>
            <p:nvPr/>
          </p:nvSpPr>
          <p:spPr>
            <a:xfrm>
              <a:off x="2831499" y="2689841"/>
              <a:ext cx="4964154" cy="1628618"/>
            </a:xfrm>
            <a:prstGeom prst="roundRect">
              <a:avLst>
                <a:gd name="adj" fmla="val 16667"/>
              </a:avLst>
            </a:prstGeom>
            <a:solidFill>
              <a:srgbClr val="BCF6EB"/>
            </a:solid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r>
                <a:rPr lang="iw-IL" sz="2400">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חלק 3</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r" rtl="1">
                <a:lnSpc>
                  <a:spcPct val="130000"/>
                </a:lnSpc>
                <a:spcBef>
                  <a:spcPts val="0"/>
                </a:spcBef>
                <a:spcAft>
                  <a:spcPts val="0"/>
                </a:spcAft>
                <a:buNone/>
              </a:pPr>
              <a:r>
                <a:rPr lang="iw-IL" sz="4400" b="1">
                  <a:solidFill>
                    <a:schemeClr val="dk1"/>
                  </a:solidFill>
                  <a:latin typeface="Tahoma" panose="020B0604030504040204" pitchFamily="34" charset="0"/>
                  <a:ea typeface="Tahoma" panose="020B0604030504040204" pitchFamily="34" charset="0"/>
                  <a:cs typeface="Tahoma" panose="020B0604030504040204" pitchFamily="34" charset="0"/>
                  <a:sym typeface="Quattrocento Sans"/>
                </a:rPr>
                <a:t>משחק החיקוי</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659" name="Google Shape;659;p37"/>
            <p:cNvCxnSpPr/>
            <p:nvPr/>
          </p:nvCxnSpPr>
          <p:spPr>
            <a:xfrm rot="10800000">
              <a:off x="7861300" y="3269980"/>
              <a:ext cx="1067755" cy="0"/>
            </a:xfrm>
            <a:prstGeom prst="straightConnector1">
              <a:avLst/>
            </a:prstGeom>
            <a:solidFill>
              <a:srgbClr val="BCF6EB"/>
            </a:solidFill>
            <a:ln w="57150" cap="flat" cmpd="sng">
              <a:solidFill>
                <a:srgbClr val="BCF6EB"/>
              </a:solidFill>
              <a:prstDash val="solid"/>
              <a:miter lim="800000"/>
              <a:headEnd type="none" w="sm" len="sm"/>
              <a:tailEnd type="none" w="sm" len="sm"/>
            </a:ln>
          </p:spPr>
        </p:cxnSp>
      </p:grpSp>
      <p:grpSp>
        <p:nvGrpSpPr>
          <p:cNvPr id="660" name="Google Shape;660;p37"/>
          <p:cNvGrpSpPr/>
          <p:nvPr/>
        </p:nvGrpSpPr>
        <p:grpSpPr>
          <a:xfrm>
            <a:off x="9494526" y="3037778"/>
            <a:ext cx="2570810" cy="505731"/>
            <a:chOff x="2532190" y="1541903"/>
            <a:chExt cx="2340828" cy="505731"/>
          </a:xfrm>
        </p:grpSpPr>
        <p:cxnSp>
          <p:nvCxnSpPr>
            <p:cNvPr id="661" name="Google Shape;661;p37"/>
            <p:cNvCxnSpPr/>
            <p:nvPr/>
          </p:nvCxnSpPr>
          <p:spPr>
            <a:xfrm rot="10800000">
              <a:off x="2532190" y="1821156"/>
              <a:ext cx="463851" cy="0"/>
            </a:xfrm>
            <a:prstGeom prst="straightConnector1">
              <a:avLst/>
            </a:prstGeom>
            <a:noFill/>
            <a:ln w="28575" cap="flat" cmpd="sng">
              <a:solidFill>
                <a:schemeClr val="lt2"/>
              </a:solidFill>
              <a:prstDash val="solid"/>
              <a:miter lim="800000"/>
              <a:headEnd type="none" w="sm" len="sm"/>
              <a:tailEnd type="none" w="sm" len="sm"/>
            </a:ln>
          </p:spPr>
        </p:cxnSp>
        <p:sp>
          <p:nvSpPr>
            <p:cNvPr id="662" name="Google Shape;662;p37"/>
            <p:cNvSpPr/>
            <p:nvPr/>
          </p:nvSpPr>
          <p:spPr>
            <a:xfrm>
              <a:off x="2748153" y="1541903"/>
              <a:ext cx="2124865" cy="505731"/>
            </a:xfrm>
            <a:prstGeom prst="roundRect">
              <a:avLst>
                <a:gd name="adj" fmla="val 16667"/>
              </a:avLst>
            </a:prstGeom>
            <a:solidFill>
              <a:schemeClr val="lt2"/>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r>
                <a:rPr lang="iw-IL"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rPr>
                <a:t>בקשות HTTP</a:t>
              </a:r>
              <a:endParaRPr>
                <a:latin typeface="Tahoma" panose="020B0604030504040204" pitchFamily="34" charset="0"/>
                <a:ea typeface="Tahoma" panose="020B0604030504040204" pitchFamily="34" charset="0"/>
                <a:cs typeface="Tahoma" panose="020B0604030504040204" pitchFamily="34" charset="0"/>
              </a:endParaRPr>
            </a:p>
          </p:txBody>
        </p:sp>
      </p:grpSp>
      <p:sp>
        <p:nvSpPr>
          <p:cNvPr id="663" name="Google Shape;663;p37"/>
          <p:cNvSpPr/>
          <p:nvPr/>
        </p:nvSpPr>
        <p:spPr>
          <a:xfrm>
            <a:off x="9080463" y="4730442"/>
            <a:ext cx="315257" cy="315257"/>
          </a:xfrm>
          <a:prstGeom prst="ellipse">
            <a:avLst/>
          </a:prstGeom>
          <a:solidFill>
            <a:srgbClr val="6FEDD5"/>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nvGrpSpPr>
          <p:cNvPr id="664" name="Google Shape;664;p37"/>
          <p:cNvGrpSpPr/>
          <p:nvPr/>
        </p:nvGrpSpPr>
        <p:grpSpPr>
          <a:xfrm>
            <a:off x="9472295" y="1578543"/>
            <a:ext cx="2593035" cy="505730"/>
            <a:chOff x="2511951" y="1541904"/>
            <a:chExt cx="2361067" cy="505730"/>
          </a:xfrm>
        </p:grpSpPr>
        <p:cxnSp>
          <p:nvCxnSpPr>
            <p:cNvPr id="665" name="Google Shape;665;p37"/>
            <p:cNvCxnSpPr/>
            <p:nvPr/>
          </p:nvCxnSpPr>
          <p:spPr>
            <a:xfrm rot="10800000">
              <a:off x="2511951" y="1805916"/>
              <a:ext cx="525718" cy="0"/>
            </a:xfrm>
            <a:prstGeom prst="straightConnector1">
              <a:avLst/>
            </a:prstGeom>
            <a:noFill/>
            <a:ln w="28575" cap="flat" cmpd="sng">
              <a:solidFill>
                <a:schemeClr val="lt2"/>
              </a:solidFill>
              <a:prstDash val="solid"/>
              <a:miter lim="800000"/>
              <a:headEnd type="none" w="sm" len="sm"/>
              <a:tailEnd type="none" w="sm" len="sm"/>
            </a:ln>
          </p:spPr>
        </p:cxnSp>
        <p:sp>
          <p:nvSpPr>
            <p:cNvPr id="666" name="Google Shape;666;p37"/>
            <p:cNvSpPr/>
            <p:nvPr/>
          </p:nvSpPr>
          <p:spPr>
            <a:xfrm>
              <a:off x="2748153" y="1541904"/>
              <a:ext cx="2124865" cy="505730"/>
            </a:xfrm>
            <a:prstGeom prst="roundRect">
              <a:avLst>
                <a:gd name="adj" fmla="val 16667"/>
              </a:avLst>
            </a:prstGeom>
            <a:solidFill>
              <a:schemeClr val="lt2"/>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r>
                <a:rPr lang="iw-IL"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rPr>
                <a:t>הדרך הפייתונית</a:t>
              </a:r>
              <a:endParaRPr sz="1800">
                <a:solidFill>
                  <a:srgbClr val="7F7F7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grpSp>
      <p:sp>
        <p:nvSpPr>
          <p:cNvPr id="667" name="Google Shape;667;p37"/>
          <p:cNvSpPr/>
          <p:nvPr/>
        </p:nvSpPr>
        <p:spPr>
          <a:xfrm>
            <a:off x="9063100" y="1677608"/>
            <a:ext cx="315257" cy="315257"/>
          </a:xfrm>
          <a:prstGeom prst="ellipse">
            <a:avLst/>
          </a:prstGeom>
          <a:solidFill>
            <a:schemeClr val="lt1"/>
          </a:solidFill>
          <a:ln w="57150" cap="flat" cmpd="sng">
            <a:solidFill>
              <a:srgbClr val="5CB0A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1"/>
                                        </p:tgtEl>
                                        <p:attrNameLst>
                                          <p:attrName>style.visibility</p:attrName>
                                        </p:attrNameLst>
                                      </p:cBhvr>
                                      <p:to>
                                        <p:strVal val="visible"/>
                                      </p:to>
                                    </p:set>
                                    <p:animEffect transition="in" filter="fade">
                                      <p:cBhvr>
                                        <p:cTn id="7" dur="500"/>
                                        <p:tgtEl>
                                          <p:spTgt spid="651"/>
                                        </p:tgtEl>
                                      </p:cBhvr>
                                    </p:animEffect>
                                  </p:childTnLst>
                                </p:cTn>
                              </p:par>
                              <p:par>
                                <p:cTn id="8" presetID="10" presetClass="entr" presetSubtype="0" fill="hold" nodeType="withEffect">
                                  <p:stCondLst>
                                    <p:cond delay="0"/>
                                  </p:stCondLst>
                                  <p:childTnLst>
                                    <p:set>
                                      <p:cBhvr>
                                        <p:cTn id="9" dur="1" fill="hold">
                                          <p:stCondLst>
                                            <p:cond delay="0"/>
                                          </p:stCondLst>
                                        </p:cTn>
                                        <p:tgtEl>
                                          <p:spTgt spid="653"/>
                                        </p:tgtEl>
                                        <p:attrNameLst>
                                          <p:attrName>style.visibility</p:attrName>
                                        </p:attrNameLst>
                                      </p:cBhvr>
                                      <p:to>
                                        <p:strVal val="visible"/>
                                      </p:to>
                                    </p:set>
                                    <p:animEffect transition="in" filter="fade">
                                      <p:cBhvr>
                                        <p:cTn id="10" dur="500"/>
                                        <p:tgtEl>
                                          <p:spTgt spid="653"/>
                                        </p:tgtEl>
                                      </p:cBhvr>
                                    </p:animEffect>
                                  </p:childTnLst>
                                </p:cTn>
                              </p:par>
                              <p:par>
                                <p:cTn id="11" presetID="10" presetClass="entr" presetSubtype="0" fill="hold" nodeType="withEffect">
                                  <p:stCondLst>
                                    <p:cond delay="0"/>
                                  </p:stCondLst>
                                  <p:childTnLst>
                                    <p:set>
                                      <p:cBhvr>
                                        <p:cTn id="12" dur="1" fill="hold">
                                          <p:stCondLst>
                                            <p:cond delay="0"/>
                                          </p:stCondLst>
                                        </p:cTn>
                                        <p:tgtEl>
                                          <p:spTgt spid="660"/>
                                        </p:tgtEl>
                                        <p:attrNameLst>
                                          <p:attrName>style.visibility</p:attrName>
                                        </p:attrNameLst>
                                      </p:cBhvr>
                                      <p:to>
                                        <p:strVal val="visible"/>
                                      </p:to>
                                    </p:set>
                                    <p:animEffect transition="in" filter="fade">
                                      <p:cBhvr>
                                        <p:cTn id="13" dur="500"/>
                                        <p:tgtEl>
                                          <p:spTgt spid="660"/>
                                        </p:tgtEl>
                                      </p:cBhvr>
                                    </p:animEffect>
                                  </p:childTnLst>
                                </p:cTn>
                              </p:par>
                              <p:par>
                                <p:cTn id="14" presetID="10" presetClass="entr" presetSubtype="0" fill="hold" nodeType="withEffect">
                                  <p:stCondLst>
                                    <p:cond delay="0"/>
                                  </p:stCondLst>
                                  <p:childTnLst>
                                    <p:set>
                                      <p:cBhvr>
                                        <p:cTn id="15" dur="1" fill="hold">
                                          <p:stCondLst>
                                            <p:cond delay="0"/>
                                          </p:stCondLst>
                                        </p:cTn>
                                        <p:tgtEl>
                                          <p:spTgt spid="667"/>
                                        </p:tgtEl>
                                        <p:attrNameLst>
                                          <p:attrName>style.visibility</p:attrName>
                                        </p:attrNameLst>
                                      </p:cBhvr>
                                      <p:to>
                                        <p:strVal val="visible"/>
                                      </p:to>
                                    </p:set>
                                    <p:animEffect transition="in" filter="fade">
                                      <p:cBhvr>
                                        <p:cTn id="16" dur="500"/>
                                        <p:tgtEl>
                                          <p:spTgt spid="667"/>
                                        </p:tgtEl>
                                      </p:cBhvr>
                                    </p:animEffect>
                                  </p:childTnLst>
                                </p:cTn>
                              </p:par>
                              <p:par>
                                <p:cTn id="17" presetID="10" presetClass="entr" presetSubtype="0" fill="hold" nodeType="withEffect">
                                  <p:stCondLst>
                                    <p:cond delay="0"/>
                                  </p:stCondLst>
                                  <p:childTnLst>
                                    <p:set>
                                      <p:cBhvr>
                                        <p:cTn id="18" dur="1" fill="hold">
                                          <p:stCondLst>
                                            <p:cond delay="0"/>
                                          </p:stCondLst>
                                        </p:cTn>
                                        <p:tgtEl>
                                          <p:spTgt spid="654"/>
                                        </p:tgtEl>
                                        <p:attrNameLst>
                                          <p:attrName>style.visibility</p:attrName>
                                        </p:attrNameLst>
                                      </p:cBhvr>
                                      <p:to>
                                        <p:strVal val="visible"/>
                                      </p:to>
                                    </p:set>
                                    <p:animEffect transition="in" filter="fade">
                                      <p:cBhvr>
                                        <p:cTn id="19" dur="500"/>
                                        <p:tgtEl>
                                          <p:spTgt spid="654"/>
                                        </p:tgtEl>
                                      </p:cBhvr>
                                    </p:animEffect>
                                  </p:childTnLst>
                                </p:cTn>
                              </p:par>
                              <p:par>
                                <p:cTn id="20" presetID="10" presetClass="entr" presetSubtype="0" fill="hold" nodeType="withEffect">
                                  <p:stCondLst>
                                    <p:cond delay="0"/>
                                  </p:stCondLst>
                                  <p:childTnLst>
                                    <p:set>
                                      <p:cBhvr>
                                        <p:cTn id="21" dur="1" fill="hold">
                                          <p:stCondLst>
                                            <p:cond delay="0"/>
                                          </p:stCondLst>
                                        </p:cTn>
                                        <p:tgtEl>
                                          <p:spTgt spid="655"/>
                                        </p:tgtEl>
                                        <p:attrNameLst>
                                          <p:attrName>style.visibility</p:attrName>
                                        </p:attrNameLst>
                                      </p:cBhvr>
                                      <p:to>
                                        <p:strVal val="visible"/>
                                      </p:to>
                                    </p:set>
                                    <p:animEffect transition="in" filter="fade">
                                      <p:cBhvr>
                                        <p:cTn id="22" dur="500"/>
                                        <p:tgtEl>
                                          <p:spTgt spid="655"/>
                                        </p:tgtEl>
                                      </p:cBhvr>
                                    </p:animEffect>
                                  </p:childTnLst>
                                </p:cTn>
                              </p:par>
                              <p:par>
                                <p:cTn id="23" presetID="10" presetClass="entr" presetSubtype="0" fill="hold" nodeType="withEffect">
                                  <p:stCondLst>
                                    <p:cond delay="0"/>
                                  </p:stCondLst>
                                  <p:childTnLst>
                                    <p:set>
                                      <p:cBhvr>
                                        <p:cTn id="24" dur="1" fill="hold">
                                          <p:stCondLst>
                                            <p:cond delay="0"/>
                                          </p:stCondLst>
                                        </p:cTn>
                                        <p:tgtEl>
                                          <p:spTgt spid="664"/>
                                        </p:tgtEl>
                                        <p:attrNameLst>
                                          <p:attrName>style.visibility</p:attrName>
                                        </p:attrNameLst>
                                      </p:cBhvr>
                                      <p:to>
                                        <p:strVal val="visible"/>
                                      </p:to>
                                    </p:set>
                                    <p:animEffect transition="in" filter="fade">
                                      <p:cBhvr>
                                        <p:cTn id="25" dur="500"/>
                                        <p:tgtEl>
                                          <p:spTgt spid="66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52"/>
                                        </p:tgtEl>
                                        <p:attrNameLst>
                                          <p:attrName>style.visibility</p:attrName>
                                        </p:attrNameLst>
                                      </p:cBhvr>
                                      <p:to>
                                        <p:strVal val="visible"/>
                                      </p:to>
                                    </p:set>
                                    <p:animEffect transition="in" filter="fade">
                                      <p:cBhvr>
                                        <p:cTn id="29" dur="500"/>
                                        <p:tgtEl>
                                          <p:spTgt spid="652"/>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663"/>
                                        </p:tgtEl>
                                        <p:attrNameLst>
                                          <p:attrName>style.visibility</p:attrName>
                                        </p:attrNameLst>
                                      </p:cBhvr>
                                      <p:to>
                                        <p:strVal val="visible"/>
                                      </p:to>
                                    </p:set>
                                    <p:animEffect transition="in" filter="fade">
                                      <p:cBhvr>
                                        <p:cTn id="33" dur="500"/>
                                        <p:tgtEl>
                                          <p:spTgt spid="663"/>
                                        </p:tgtEl>
                                      </p:cBhvr>
                                    </p:animEffect>
                                  </p:childTnLst>
                                </p:cTn>
                              </p:par>
                              <p:par>
                                <p:cTn id="34" presetID="10" presetClass="entr" presetSubtype="0" fill="hold" nodeType="withEffect">
                                  <p:stCondLst>
                                    <p:cond delay="0"/>
                                  </p:stCondLst>
                                  <p:childTnLst>
                                    <p:set>
                                      <p:cBhvr>
                                        <p:cTn id="35" dur="1" fill="hold">
                                          <p:stCondLst>
                                            <p:cond delay="0"/>
                                          </p:stCondLst>
                                        </p:cTn>
                                        <p:tgtEl>
                                          <p:spTgt spid="656"/>
                                        </p:tgtEl>
                                        <p:attrNameLst>
                                          <p:attrName>style.visibility</p:attrName>
                                        </p:attrNameLst>
                                      </p:cBhvr>
                                      <p:to>
                                        <p:strVal val="visible"/>
                                      </p:to>
                                    </p:set>
                                    <p:animEffect transition="in" filter="fade">
                                      <p:cBhvr>
                                        <p:cTn id="36"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grpSp>
        <p:nvGrpSpPr>
          <p:cNvPr id="673" name="Google Shape;673;p38"/>
          <p:cNvGrpSpPr/>
          <p:nvPr/>
        </p:nvGrpSpPr>
        <p:grpSpPr>
          <a:xfrm>
            <a:off x="8452245" y="287939"/>
            <a:ext cx="3997124" cy="1089151"/>
            <a:chOff x="1489275" y="2468466"/>
            <a:chExt cx="3997124" cy="1089151"/>
          </a:xfrm>
        </p:grpSpPr>
        <p:grpSp>
          <p:nvGrpSpPr>
            <p:cNvPr id="674" name="Google Shape;674;p38"/>
            <p:cNvGrpSpPr/>
            <p:nvPr/>
          </p:nvGrpSpPr>
          <p:grpSpPr>
            <a:xfrm>
              <a:off x="1489275" y="2552659"/>
              <a:ext cx="3997124" cy="876341"/>
              <a:chOff x="2845574" y="2672134"/>
              <a:chExt cx="5302666" cy="1813314"/>
            </a:xfrm>
          </p:grpSpPr>
          <p:sp>
            <p:nvSpPr>
              <p:cNvPr id="675" name="Google Shape;675;p38"/>
              <p:cNvSpPr/>
              <p:nvPr/>
            </p:nvSpPr>
            <p:spPr>
              <a:xfrm>
                <a:off x="3279147" y="2672134"/>
                <a:ext cx="4869093" cy="1734275"/>
              </a:xfrm>
              <a:prstGeom prst="roundRect">
                <a:avLst>
                  <a:gd name="adj" fmla="val 16667"/>
                </a:avLst>
              </a:prstGeom>
              <a:solidFill>
                <a:srgbClr val="FEE599"/>
              </a:solidFill>
              <a:ln>
                <a:noFill/>
              </a:ln>
            </p:spPr>
            <p:txBody>
              <a:bodyPr spcFirstLastPara="1" wrap="square" lIns="91425" tIns="0" rIns="91425" bIns="45700" anchor="ctr" anchorCtr="0">
                <a:noAutofit/>
              </a:bodyPr>
              <a:lstStyle/>
              <a:p>
                <a:pPr marL="0" marR="0" lvl="0" indent="0" algn="ctr" rtl="1">
                  <a:spcBef>
                    <a:spcPts val="0"/>
                  </a:spcBef>
                  <a:spcAft>
                    <a:spcPts val="0"/>
                  </a:spcAft>
                  <a:buNone/>
                </a:pPr>
                <a:endParaRPr sz="2400" b="1">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676" name="Google Shape;676;p38"/>
              <p:cNvSpPr/>
              <p:nvPr/>
            </p:nvSpPr>
            <p:spPr>
              <a:xfrm>
                <a:off x="2845574" y="2764060"/>
                <a:ext cx="3230354" cy="1721388"/>
              </a:xfrm>
              <a:prstGeom prst="roundRect">
                <a:avLst>
                  <a:gd name="adj" fmla="val 16667"/>
                </a:avLst>
              </a:prstGeom>
              <a:no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r>
                  <a:rPr lang="iw-IL" sz="2800" b="1">
                    <a:solidFill>
                      <a:srgbClr val="EC8802"/>
                    </a:solidFill>
                    <a:latin typeface="Tahoma" panose="020B0604030504040204" pitchFamily="34" charset="0"/>
                    <a:ea typeface="Tahoma" panose="020B0604030504040204" pitchFamily="34" charset="0"/>
                    <a:cs typeface="Tahoma" panose="020B0604030504040204" pitchFamily="34" charset="0"/>
                    <a:sym typeface="Tahoma"/>
                  </a:rPr>
                  <a:t>זמן כיתה</a:t>
                </a:r>
                <a:endParaRPr sz="4800" b="1">
                  <a:solidFill>
                    <a:srgbClr val="EC8802"/>
                  </a:solidFill>
                  <a:latin typeface="Tahoma" panose="020B0604030504040204" pitchFamily="34" charset="0"/>
                  <a:ea typeface="Tahoma" panose="020B0604030504040204" pitchFamily="34" charset="0"/>
                  <a:cs typeface="Tahoma" panose="020B0604030504040204" pitchFamily="34" charset="0"/>
                  <a:sym typeface="Tahoma"/>
                </a:endParaRPr>
              </a:p>
            </p:txBody>
          </p:sp>
        </p:grpSp>
        <p:pic>
          <p:nvPicPr>
            <p:cNvPr id="677" name="Google Shape;677;p38" descr="Icon&#10;&#10;Description automatically generated"/>
            <p:cNvPicPr preferRelativeResize="0"/>
            <p:nvPr/>
          </p:nvPicPr>
          <p:blipFill rotWithShape="1">
            <a:blip r:embed="rId3">
              <a:alphaModFix/>
            </a:blip>
            <a:srcRect/>
            <a:stretch/>
          </p:blipFill>
          <p:spPr>
            <a:xfrm>
              <a:off x="4041648" y="2468466"/>
              <a:ext cx="1089151" cy="1089151"/>
            </a:xfrm>
            <a:prstGeom prst="rect">
              <a:avLst/>
            </a:prstGeom>
            <a:noFill/>
            <a:ln>
              <a:noFill/>
            </a:ln>
          </p:spPr>
        </p:pic>
      </p:grpSp>
      <p:sp>
        <p:nvSpPr>
          <p:cNvPr id="678" name="Google Shape;678;p38"/>
          <p:cNvSpPr/>
          <p:nvPr/>
        </p:nvSpPr>
        <p:spPr>
          <a:xfrm>
            <a:off x="3215821" y="202000"/>
            <a:ext cx="4447105" cy="1207700"/>
          </a:xfrm>
          <a:prstGeom prst="roundRect">
            <a:avLst>
              <a:gd name="adj" fmla="val 16667"/>
            </a:avLst>
          </a:prstGeom>
          <a:noFill/>
          <a:ln>
            <a:noFill/>
          </a:ln>
        </p:spPr>
        <p:txBody>
          <a:bodyPr spcFirstLastPara="1" wrap="square" lIns="91425" tIns="0" rIns="91425" bIns="45700" anchor="t" anchorCtr="0">
            <a:noAutofit/>
          </a:bodyPr>
          <a:lstStyle/>
          <a:p>
            <a:pPr marL="0" marR="0" lvl="0" indent="0" algn="r" rtl="1">
              <a:lnSpc>
                <a:spcPct val="130000"/>
              </a:lnSpc>
              <a:spcBef>
                <a:spcPts val="0"/>
              </a:spcBef>
              <a:spcAft>
                <a:spcPts val="0"/>
              </a:spcAft>
              <a:buNone/>
            </a:pPr>
            <a:r>
              <a:rPr lang="iw-IL" sz="4800" b="1">
                <a:solidFill>
                  <a:schemeClr val="dk1"/>
                </a:solidFill>
                <a:latin typeface="Tahoma" panose="020B0604030504040204" pitchFamily="34" charset="0"/>
                <a:ea typeface="Tahoma" panose="020B0604030504040204" pitchFamily="34" charset="0"/>
                <a:cs typeface="Tahoma" panose="020B0604030504040204" pitchFamily="34" charset="0"/>
                <a:sym typeface="Tahoma"/>
              </a:rPr>
              <a:t>תופסים קו</a:t>
            </a:r>
            <a:endParaRPr sz="8000" b="1">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679" name="Google Shape;679;p38"/>
          <p:cNvSpPr/>
          <p:nvPr/>
        </p:nvSpPr>
        <p:spPr>
          <a:xfrm>
            <a:off x="1300488" y="1621227"/>
            <a:ext cx="8786939" cy="709500"/>
          </a:xfrm>
          <a:prstGeom prst="rect">
            <a:avLst/>
          </a:prstGeom>
          <a:noFill/>
          <a:ln>
            <a:noFill/>
          </a:ln>
        </p:spPr>
        <p:txBody>
          <a:bodyPr spcFirstLastPara="1" wrap="square" lIns="91425" tIns="45700" rIns="91425" bIns="45700" anchor="ctr" anchorCtr="0">
            <a:noAutofit/>
          </a:bodyPr>
          <a:lstStyle/>
          <a:p>
            <a:pPr marL="0" marR="0" lvl="0" indent="0" algn="r" rtl="1">
              <a:lnSpc>
                <a:spcPct val="115000"/>
              </a:lnSpc>
              <a:spcBef>
                <a:spcPts val="0"/>
              </a:spcBef>
              <a:spcAft>
                <a:spcPts val="0"/>
              </a:spcAft>
              <a:buClr>
                <a:srgbClr val="000099"/>
              </a:buClr>
              <a:buSzPts val="2400"/>
              <a:buFont typeface="Gisha"/>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Tahoma"/>
              </a:rPr>
              <a:t>הגיע הזמן שנגלה את כישורי הציור אחד של השניה!</a:t>
            </a:r>
            <a:endParaRPr sz="26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680" name="Google Shape;680;p38"/>
          <p:cNvSpPr/>
          <p:nvPr/>
        </p:nvSpPr>
        <p:spPr>
          <a:xfrm>
            <a:off x="773030" y="2542254"/>
            <a:ext cx="9332685" cy="941054"/>
          </a:xfrm>
          <a:prstGeom prst="rect">
            <a:avLst/>
          </a:prstGeom>
          <a:noFill/>
          <a:ln>
            <a:noFill/>
          </a:ln>
        </p:spPr>
        <p:txBody>
          <a:bodyPr spcFirstLastPara="1" wrap="square" lIns="91425" tIns="45700" rIns="91425" bIns="45700" anchor="ctr" anchorCtr="0">
            <a:noAutofit/>
          </a:bodyPr>
          <a:lstStyle/>
          <a:p>
            <a:pPr marL="0" marR="0" lvl="0" indent="0" algn="r" rtl="1">
              <a:lnSpc>
                <a:spcPct val="115000"/>
              </a:lnSpc>
              <a:spcBef>
                <a:spcPts val="0"/>
              </a:spcBef>
              <a:spcAft>
                <a:spcPts val="0"/>
              </a:spcAft>
              <a:buClr>
                <a:srgbClr val="000099"/>
              </a:buClr>
              <a:buSzPts val="2400"/>
              <a:buFont typeface="Gisha"/>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Tahoma"/>
              </a:rPr>
              <a:t>בכל סיבוב, חניך מתנדב יקבל ממני (בפרטי) הגדרה אותה יצטרך לצייר על ה-Whiteboard שהוא פותח.</a:t>
            </a:r>
            <a:endParaRPr sz="26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681" name="Google Shape;681;p38"/>
          <p:cNvSpPr/>
          <p:nvPr/>
        </p:nvSpPr>
        <p:spPr>
          <a:xfrm>
            <a:off x="1092131" y="3836035"/>
            <a:ext cx="8995296" cy="941054"/>
          </a:xfrm>
          <a:prstGeom prst="rect">
            <a:avLst/>
          </a:prstGeom>
          <a:noFill/>
          <a:ln>
            <a:noFill/>
          </a:ln>
        </p:spPr>
        <p:txBody>
          <a:bodyPr spcFirstLastPara="1" wrap="square" lIns="91425" tIns="45700" rIns="91425" bIns="45700" anchor="ctr" anchorCtr="0">
            <a:noAutofit/>
          </a:bodyPr>
          <a:lstStyle/>
          <a:p>
            <a:pPr marL="0" marR="0" lvl="0" indent="0" algn="r" rtl="1">
              <a:lnSpc>
                <a:spcPct val="115000"/>
              </a:lnSpc>
              <a:spcBef>
                <a:spcPts val="0"/>
              </a:spcBef>
              <a:spcAft>
                <a:spcPts val="0"/>
              </a:spcAft>
              <a:buClr>
                <a:srgbClr val="000099"/>
              </a:buClr>
              <a:buSzPts val="2400"/>
              <a:buFont typeface="Gisha"/>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Tahoma"/>
              </a:rPr>
              <a:t>לצורך הציור עומדת לרשותו דקה אחת. אסור למתנדב לדבר או לרמוז!</a:t>
            </a:r>
            <a:endParaRPr sz="26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pic>
        <p:nvPicPr>
          <p:cNvPr id="682" name="Google Shape;682;p38"/>
          <p:cNvPicPr preferRelativeResize="0"/>
          <p:nvPr/>
        </p:nvPicPr>
        <p:blipFill rotWithShape="1">
          <a:blip r:embed="rId4">
            <a:alphaModFix/>
          </a:blip>
          <a:srcRect r="1560"/>
          <a:stretch/>
        </p:blipFill>
        <p:spPr>
          <a:xfrm>
            <a:off x="1140018" y="202000"/>
            <a:ext cx="2762060" cy="1169100"/>
          </a:xfrm>
          <a:prstGeom prst="rect">
            <a:avLst/>
          </a:prstGeom>
          <a:noFill/>
          <a:ln>
            <a:noFill/>
          </a:ln>
        </p:spPr>
      </p:pic>
      <p:sp>
        <p:nvSpPr>
          <p:cNvPr id="683" name="Google Shape;683;p38"/>
          <p:cNvSpPr/>
          <p:nvPr/>
        </p:nvSpPr>
        <p:spPr>
          <a:xfrm>
            <a:off x="1110419" y="5027216"/>
            <a:ext cx="8995296" cy="941054"/>
          </a:xfrm>
          <a:prstGeom prst="rect">
            <a:avLst/>
          </a:prstGeom>
          <a:noFill/>
          <a:ln>
            <a:noFill/>
          </a:ln>
        </p:spPr>
        <p:txBody>
          <a:bodyPr spcFirstLastPara="1" wrap="square" lIns="91425" tIns="45700" rIns="91425" bIns="45700" anchor="ctr" anchorCtr="0">
            <a:noAutofit/>
          </a:bodyPr>
          <a:lstStyle/>
          <a:p>
            <a:pPr marL="0" marR="0" lvl="0" indent="0" algn="r" rtl="1">
              <a:lnSpc>
                <a:spcPct val="115000"/>
              </a:lnSpc>
              <a:spcBef>
                <a:spcPts val="0"/>
              </a:spcBef>
              <a:spcAft>
                <a:spcPts val="0"/>
              </a:spcAft>
              <a:buClr>
                <a:srgbClr val="000099"/>
              </a:buClr>
              <a:buSzPts val="2400"/>
              <a:buFont typeface="Gisha"/>
              <a:buNone/>
            </a:pPr>
            <a:r>
              <a:rPr lang="iw-IL" sz="2600">
                <a:solidFill>
                  <a:schemeClr val="dk1"/>
                </a:solidFill>
                <a:latin typeface="Tahoma" panose="020B0604030504040204" pitchFamily="34" charset="0"/>
                <a:ea typeface="Tahoma" panose="020B0604030504040204" pitchFamily="34" charset="0"/>
                <a:cs typeface="Tahoma" panose="020B0604030504040204" pitchFamily="34" charset="0"/>
                <a:sym typeface="Tahoma"/>
              </a:rPr>
              <a:t>מי שינחש במדויק את ההגדרה יזכה בתהילת עולם.</a:t>
            </a:r>
            <a:endParaRPr sz="260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pic>
        <p:nvPicPr>
          <p:cNvPr id="684" name="Google Shape;684;p38"/>
          <p:cNvPicPr preferRelativeResize="0"/>
          <p:nvPr/>
        </p:nvPicPr>
        <p:blipFill rotWithShape="1">
          <a:blip r:embed="rId5">
            <a:alphaModFix/>
          </a:blip>
          <a:srcRect/>
          <a:stretch/>
        </p:blipFill>
        <p:spPr>
          <a:xfrm>
            <a:off x="10295688" y="2649697"/>
            <a:ext cx="950934" cy="726168"/>
          </a:xfrm>
          <a:prstGeom prst="rect">
            <a:avLst/>
          </a:prstGeom>
          <a:no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pic>
      <p:pic>
        <p:nvPicPr>
          <p:cNvPr id="685" name="Google Shape;685;p38" descr="Shushing face emoji"/>
          <p:cNvPicPr preferRelativeResize="0"/>
          <p:nvPr/>
        </p:nvPicPr>
        <p:blipFill rotWithShape="1">
          <a:blip r:embed="rId6">
            <a:alphaModFix/>
          </a:blip>
          <a:srcRect/>
          <a:stretch/>
        </p:blipFill>
        <p:spPr>
          <a:xfrm>
            <a:off x="10161555" y="3836035"/>
            <a:ext cx="1089151" cy="1089151"/>
          </a:xfrm>
          <a:prstGeom prst="rect">
            <a:avLst/>
          </a:prstGeom>
          <a:noFill/>
          <a:ln>
            <a:noFill/>
          </a:ln>
        </p:spPr>
      </p:pic>
      <p:pic>
        <p:nvPicPr>
          <p:cNvPr id="686" name="Google Shape;686;p38"/>
          <p:cNvPicPr preferRelativeResize="0"/>
          <p:nvPr/>
        </p:nvPicPr>
        <p:blipFill rotWithShape="1">
          <a:blip r:embed="rId7">
            <a:alphaModFix/>
          </a:blip>
          <a:srcRect/>
          <a:stretch/>
        </p:blipFill>
        <p:spPr>
          <a:xfrm>
            <a:off x="10165831" y="5027216"/>
            <a:ext cx="1089151" cy="10182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fade">
                                      <p:cBhvr>
                                        <p:cTn id="7" dur="500"/>
                                        <p:tgtEl>
                                          <p:spTgt spid="673"/>
                                        </p:tgtEl>
                                      </p:cBhvr>
                                    </p:animEffect>
                                  </p:childTnLst>
                                </p:cTn>
                              </p:par>
                              <p:par>
                                <p:cTn id="8" presetID="10" presetClass="entr" presetSubtype="0" fill="hold" nodeType="withEffect">
                                  <p:stCondLst>
                                    <p:cond delay="0"/>
                                  </p:stCondLst>
                                  <p:childTnLst>
                                    <p:set>
                                      <p:cBhvr>
                                        <p:cTn id="9" dur="1" fill="hold">
                                          <p:stCondLst>
                                            <p:cond delay="0"/>
                                          </p:stCondLst>
                                        </p:cTn>
                                        <p:tgtEl>
                                          <p:spTgt spid="678"/>
                                        </p:tgtEl>
                                        <p:attrNameLst>
                                          <p:attrName>style.visibility</p:attrName>
                                        </p:attrNameLst>
                                      </p:cBhvr>
                                      <p:to>
                                        <p:strVal val="visible"/>
                                      </p:to>
                                    </p:set>
                                    <p:animEffect transition="in" filter="fade">
                                      <p:cBhvr>
                                        <p:cTn id="10" dur="1000"/>
                                        <p:tgtEl>
                                          <p:spTgt spid="678"/>
                                        </p:tgtEl>
                                      </p:cBhvr>
                                    </p:animEffect>
                                  </p:childTnLst>
                                </p:cTn>
                              </p:par>
                              <p:par>
                                <p:cTn id="11" presetID="10" presetClass="entr" presetSubtype="0" fill="hold" nodeType="withEffect">
                                  <p:stCondLst>
                                    <p:cond delay="0"/>
                                  </p:stCondLst>
                                  <p:childTnLst>
                                    <p:set>
                                      <p:cBhvr>
                                        <p:cTn id="12" dur="1" fill="hold">
                                          <p:stCondLst>
                                            <p:cond delay="0"/>
                                          </p:stCondLst>
                                        </p:cTn>
                                        <p:tgtEl>
                                          <p:spTgt spid="682"/>
                                        </p:tgtEl>
                                        <p:attrNameLst>
                                          <p:attrName>style.visibility</p:attrName>
                                        </p:attrNameLst>
                                      </p:cBhvr>
                                      <p:to>
                                        <p:strVal val="visible"/>
                                      </p:to>
                                    </p:set>
                                    <p:animEffect transition="in" filter="fade">
                                      <p:cBhvr>
                                        <p:cTn id="13" dur="1000"/>
                                        <p:tgtEl>
                                          <p:spTgt spid="68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79"/>
                                        </p:tgtEl>
                                        <p:attrNameLst>
                                          <p:attrName>style.visibility</p:attrName>
                                        </p:attrNameLst>
                                      </p:cBhvr>
                                      <p:to>
                                        <p:strVal val="visible"/>
                                      </p:to>
                                    </p:set>
                                    <p:animEffect transition="in" filter="fade">
                                      <p:cBhvr>
                                        <p:cTn id="18" dur="500"/>
                                        <p:tgtEl>
                                          <p:spTgt spid="6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84"/>
                                        </p:tgtEl>
                                        <p:attrNameLst>
                                          <p:attrName>style.visibility</p:attrName>
                                        </p:attrNameLst>
                                      </p:cBhvr>
                                      <p:to>
                                        <p:strVal val="visible"/>
                                      </p:to>
                                    </p:set>
                                    <p:animEffect transition="in" filter="fade">
                                      <p:cBhvr>
                                        <p:cTn id="23" dur="1000"/>
                                        <p:tgtEl>
                                          <p:spTgt spid="684"/>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80"/>
                                        </p:tgtEl>
                                        <p:attrNameLst>
                                          <p:attrName>style.visibility</p:attrName>
                                        </p:attrNameLst>
                                      </p:cBhvr>
                                      <p:to>
                                        <p:strVal val="visible"/>
                                      </p:to>
                                    </p:set>
                                    <p:animEffect transition="in" filter="fade">
                                      <p:cBhvr>
                                        <p:cTn id="27" dur="500"/>
                                        <p:tgtEl>
                                          <p:spTgt spid="6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5"/>
                                        </p:tgtEl>
                                        <p:attrNameLst>
                                          <p:attrName>style.visibility</p:attrName>
                                        </p:attrNameLst>
                                      </p:cBhvr>
                                      <p:to>
                                        <p:strVal val="visible"/>
                                      </p:to>
                                    </p:set>
                                    <p:animEffect transition="in" filter="fade">
                                      <p:cBhvr>
                                        <p:cTn id="32" dur="1000"/>
                                        <p:tgtEl>
                                          <p:spTgt spid="685"/>
                                        </p:tgtEl>
                                      </p:cBhvr>
                                    </p:animEffect>
                                  </p:childTnLst>
                                </p:cTn>
                              </p:par>
                              <p:par>
                                <p:cTn id="33" presetID="10" presetClass="entr" presetSubtype="0" fill="hold" nodeType="withEffect">
                                  <p:stCondLst>
                                    <p:cond delay="0"/>
                                  </p:stCondLst>
                                  <p:childTnLst>
                                    <p:set>
                                      <p:cBhvr>
                                        <p:cTn id="34" dur="1" fill="hold">
                                          <p:stCondLst>
                                            <p:cond delay="0"/>
                                          </p:stCondLst>
                                        </p:cTn>
                                        <p:tgtEl>
                                          <p:spTgt spid="681"/>
                                        </p:tgtEl>
                                        <p:attrNameLst>
                                          <p:attrName>style.visibility</p:attrName>
                                        </p:attrNameLst>
                                      </p:cBhvr>
                                      <p:to>
                                        <p:strVal val="visible"/>
                                      </p:to>
                                    </p:set>
                                    <p:animEffect transition="in" filter="fade">
                                      <p:cBhvr>
                                        <p:cTn id="35" dur="500"/>
                                        <p:tgtEl>
                                          <p:spTgt spid="68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86"/>
                                        </p:tgtEl>
                                        <p:attrNameLst>
                                          <p:attrName>style.visibility</p:attrName>
                                        </p:attrNameLst>
                                      </p:cBhvr>
                                      <p:to>
                                        <p:strVal val="visible"/>
                                      </p:to>
                                    </p:set>
                                    <p:animEffect transition="in" filter="fade">
                                      <p:cBhvr>
                                        <p:cTn id="40" dur="1000"/>
                                        <p:tgtEl>
                                          <p:spTgt spid="686"/>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683"/>
                                        </p:tgtEl>
                                        <p:attrNameLst>
                                          <p:attrName>style.visibility</p:attrName>
                                        </p:attrNameLst>
                                      </p:cBhvr>
                                      <p:to>
                                        <p:strVal val="visible"/>
                                      </p:to>
                                    </p:set>
                                    <p:animEffect transition="in" filter="fade">
                                      <p:cBhvr>
                                        <p:cTn id="44"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pic>
        <p:nvPicPr>
          <p:cNvPr id="692" name="Google Shape;692;p39" descr="תמונה שמכילה אלקטרוניקה, מעגל חשמלי&#10;&#10;תיאור שנוצר ברמת מהימנות גבוהה מאוד"/>
          <p:cNvPicPr preferRelativeResize="0"/>
          <p:nvPr/>
        </p:nvPicPr>
        <p:blipFill rotWithShape="1">
          <a:blip r:embed="rId3">
            <a:alphaModFix amt="50000"/>
          </a:blip>
          <a:srcRect l="11833" r="9500" b="1"/>
          <a:stretch/>
        </p:blipFill>
        <p:spPr>
          <a:xfrm>
            <a:off x="20" y="11"/>
            <a:ext cx="12191980" cy="6857989"/>
          </a:xfrm>
          <a:prstGeom prst="rect">
            <a:avLst/>
          </a:prstGeom>
          <a:noFill/>
          <a:ln>
            <a:noFill/>
          </a:ln>
        </p:spPr>
      </p:pic>
      <p:sp>
        <p:nvSpPr>
          <p:cNvPr id="693" name="Google Shape;693;p39"/>
          <p:cNvSpPr txBox="1">
            <a:spLocks noGrp="1"/>
          </p:cNvSpPr>
          <p:nvPr>
            <p:ph type="ctrTitle"/>
          </p:nvPr>
        </p:nvSpPr>
        <p:spPr>
          <a:xfrm>
            <a:off x="1524000" y="1122362"/>
            <a:ext cx="9144000" cy="2900518"/>
          </a:xfrm>
          <a:prstGeom prst="rect">
            <a:avLst/>
          </a:prstGeom>
          <a:noFill/>
          <a:ln>
            <a:noFill/>
          </a:ln>
        </p:spPr>
        <p:txBody>
          <a:bodyPr spcFirstLastPara="1" wrap="square" lIns="91425" tIns="91425" rIns="91425" bIns="0" anchor="b" anchorCtr="0">
            <a:normAutofit/>
          </a:bodyPr>
          <a:lstStyle/>
          <a:p>
            <a:pPr marL="0" lvl="0" indent="0" algn="ctr" rtl="1">
              <a:lnSpc>
                <a:spcPct val="90000"/>
              </a:lnSpc>
              <a:spcBef>
                <a:spcPts val="0"/>
              </a:spcBef>
              <a:spcAft>
                <a:spcPts val="0"/>
              </a:spcAft>
              <a:buClr>
                <a:schemeClr val="lt1"/>
              </a:buClr>
              <a:buSzPts val="6000"/>
              <a:buFont typeface="Tahoma"/>
              <a:buNone/>
            </a:pPr>
            <a:r>
              <a:rPr lang="iw-IL"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t>אחריות מקצועית </a:t>
            </a:r>
            <a:br>
              <a:rPr lang="iw-IL"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br>
            <a:r>
              <a:rPr lang="iw-IL" sz="24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t>(מצגת נפרדת)</a:t>
            </a:r>
            <a:endParaRPr b="1">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sp>
        <p:nvSpPr>
          <p:cNvPr id="694" name="Google Shape;694;p39"/>
          <p:cNvSpPr txBox="1"/>
          <p:nvPr/>
        </p:nvSpPr>
        <p:spPr>
          <a:xfrm>
            <a:off x="196480" y="1214061"/>
            <a:ext cx="11799039" cy="4429887"/>
          </a:xfrm>
          <a:prstGeom prst="rect">
            <a:avLst/>
          </a:prstGeom>
          <a:noFill/>
          <a:ln>
            <a:noFill/>
          </a:ln>
        </p:spPr>
        <p:txBody>
          <a:bodyPr spcFirstLastPara="1" wrap="square" lIns="91425" tIns="45700" rIns="91425" bIns="45700" anchor="t" anchorCtr="0">
            <a:normAutofit/>
          </a:bodyPr>
          <a:lstStyle/>
          <a:p>
            <a:pPr marL="0" marR="0" lvl="0" indent="0" algn="ctr" rtl="1">
              <a:lnSpc>
                <a:spcPct val="100000"/>
              </a:lnSpc>
              <a:spcBef>
                <a:spcPts val="0"/>
              </a:spcBef>
              <a:spcAft>
                <a:spcPts val="0"/>
              </a:spcAft>
              <a:buClr>
                <a:schemeClr val="lt1"/>
              </a:buClr>
              <a:buSzPts val="3600"/>
              <a:buFont typeface="Noto Sans Symbols"/>
              <a:buNone/>
            </a:pPr>
            <a:r>
              <a:rPr lang="iw-IL" sz="36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t>חלק 3</a:t>
            </a:r>
            <a:br>
              <a:rPr lang="iw-IL" sz="36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br>
            <a:br>
              <a:rPr lang="iw-IL" sz="2000" b="1">
                <a:solidFill>
                  <a:schemeClr val="lt1"/>
                </a:solidFill>
                <a:latin typeface="Tahoma" panose="020B0604030504040204" pitchFamily="34" charset="0"/>
                <a:ea typeface="Tahoma" panose="020B0604030504040204" pitchFamily="34" charset="0"/>
                <a:cs typeface="Tahoma" panose="020B0604030504040204" pitchFamily="34" charset="0"/>
                <a:sym typeface="Tahoma"/>
              </a:rPr>
            </a:br>
            <a:endParaRPr sz="3200" b="1">
              <a:solidFill>
                <a:schemeClr val="lt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animEffect transition="in" filter="fade">
                                      <p:cBhvr>
                                        <p:cTn id="7" dur="500"/>
                                        <p:tgtEl>
                                          <p:spTgt spid="69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3"/>
                                        </p:tgtEl>
                                        <p:attrNameLst>
                                          <p:attrName>style.visibility</p:attrName>
                                        </p:attrNameLst>
                                      </p:cBhvr>
                                      <p:to>
                                        <p:strVal val="visible"/>
                                      </p:to>
                                    </p:set>
                                    <p:animEffect transition="in" filter="fade">
                                      <p:cBhvr>
                                        <p:cTn id="10" dur="500"/>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למדנו בקורס המקוון?</a:t>
            </a:r>
            <a:endParaRPr>
              <a:latin typeface="Tahoma" panose="020B0604030504040204" pitchFamily="34" charset="0"/>
              <a:ea typeface="Tahoma" panose="020B0604030504040204" pitchFamily="34" charset="0"/>
              <a:cs typeface="Tahoma" panose="020B0604030504040204" pitchFamily="34" charset="0"/>
            </a:endParaRPr>
          </a:p>
        </p:txBody>
      </p:sp>
      <p:pic>
        <p:nvPicPr>
          <p:cNvPr id="249" name="Google Shape;249;p4"/>
          <p:cNvPicPr preferRelativeResize="0"/>
          <p:nvPr/>
        </p:nvPicPr>
        <p:blipFill rotWithShape="1">
          <a:blip r:embed="rId3">
            <a:alphaModFix/>
          </a:blip>
          <a:srcRect/>
          <a:stretch/>
        </p:blipFill>
        <p:spPr>
          <a:xfrm>
            <a:off x="156481" y="1155700"/>
            <a:ext cx="3384012" cy="1984549"/>
          </a:xfrm>
          <a:prstGeom prst="rect">
            <a:avLst/>
          </a:prstGeom>
          <a:noFill/>
          <a:ln>
            <a:noFill/>
          </a:ln>
        </p:spPr>
      </p:pic>
      <p:sp>
        <p:nvSpPr>
          <p:cNvPr id="250" name="Google Shape;250;p4"/>
          <p:cNvSpPr/>
          <p:nvPr/>
        </p:nvSpPr>
        <p:spPr>
          <a:xfrm>
            <a:off x="8418748" y="2041594"/>
            <a:ext cx="2342117" cy="979717"/>
          </a:xfrm>
          <a:prstGeom prst="wedgeRoundRectCallout">
            <a:avLst>
              <a:gd name="adj1" fmla="val -22016"/>
              <a:gd name="adj2" fmla="val -36695"/>
              <a:gd name="adj3" fmla="val 16667"/>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טיפוסים ומשתנים</a:t>
            </a:r>
            <a:endParaRPr>
              <a:latin typeface="Tahoma" panose="020B0604030504040204" pitchFamily="34" charset="0"/>
              <a:ea typeface="Tahoma" panose="020B0604030504040204" pitchFamily="34" charset="0"/>
              <a:cs typeface="Tahoma" panose="020B0604030504040204" pitchFamily="34" charset="0"/>
            </a:endParaRPr>
          </a:p>
        </p:txBody>
      </p:sp>
      <p:sp>
        <p:nvSpPr>
          <p:cNvPr id="251" name="Google Shape;251;p4"/>
          <p:cNvSpPr/>
          <p:nvPr/>
        </p:nvSpPr>
        <p:spPr>
          <a:xfrm>
            <a:off x="4592646" y="1440569"/>
            <a:ext cx="2342117" cy="979717"/>
          </a:xfrm>
          <a:prstGeom prst="wedgeRoundRectCallout">
            <a:avLst>
              <a:gd name="adj1" fmla="val -22016"/>
              <a:gd name="adj2" fmla="val -36695"/>
              <a:gd name="adj3" fmla="val 16667"/>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מחרוזות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252" name="Google Shape;252;p4"/>
          <p:cNvSpPr/>
          <p:nvPr/>
        </p:nvSpPr>
        <p:spPr>
          <a:xfrm>
            <a:off x="4651635" y="3440570"/>
            <a:ext cx="2342117" cy="979717"/>
          </a:xfrm>
          <a:prstGeom prst="wedgeRoundRectCallout">
            <a:avLst>
              <a:gd name="adj1" fmla="val -22016"/>
              <a:gd name="adj2" fmla="val -36695"/>
              <a:gd name="adj3" fmla="val 16667"/>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פונקציות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253" name="Google Shape;253;p4"/>
          <p:cNvSpPr/>
          <p:nvPr/>
        </p:nvSpPr>
        <p:spPr>
          <a:xfrm>
            <a:off x="8128727" y="3778175"/>
            <a:ext cx="2342117" cy="979717"/>
          </a:xfrm>
          <a:prstGeom prst="wedgeRoundRectCallout">
            <a:avLst>
              <a:gd name="adj1" fmla="val -22016"/>
              <a:gd name="adj2" fmla="val -36695"/>
              <a:gd name="adj3" fmla="val 16667"/>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תנאים</a:t>
            </a:r>
            <a:endParaRPr>
              <a:latin typeface="Tahoma" panose="020B0604030504040204" pitchFamily="34" charset="0"/>
              <a:ea typeface="Tahoma" panose="020B0604030504040204" pitchFamily="34" charset="0"/>
              <a:cs typeface="Tahoma" panose="020B0604030504040204" pitchFamily="34" charset="0"/>
            </a:endParaRPr>
          </a:p>
        </p:txBody>
      </p:sp>
      <p:sp>
        <p:nvSpPr>
          <p:cNvPr id="254" name="Google Shape;254;p4"/>
          <p:cNvSpPr/>
          <p:nvPr/>
        </p:nvSpPr>
        <p:spPr>
          <a:xfrm>
            <a:off x="1198376" y="3930429"/>
            <a:ext cx="2342117" cy="979717"/>
          </a:xfrm>
          <a:prstGeom prst="wedgeRoundRectCallout">
            <a:avLst>
              <a:gd name="adj1" fmla="val -22016"/>
              <a:gd name="adj2" fmla="val -36695"/>
              <a:gd name="adj3" fmla="val 16667"/>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רשימות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255" name="Google Shape;255;p4"/>
          <p:cNvSpPr/>
          <p:nvPr/>
        </p:nvSpPr>
        <p:spPr>
          <a:xfrm>
            <a:off x="6993752" y="5440571"/>
            <a:ext cx="2342117" cy="979717"/>
          </a:xfrm>
          <a:prstGeom prst="wedgeRoundRectCallout">
            <a:avLst>
              <a:gd name="adj1" fmla="val -22016"/>
              <a:gd name="adj2" fmla="val -36695"/>
              <a:gd name="adj3" fmla="val 16667"/>
            </a:avLst>
          </a:prstGeom>
          <a:solidFill>
            <a:srgbClr val="7030A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לולאות</a:t>
            </a:r>
            <a:endParaRPr>
              <a:latin typeface="Tahoma" panose="020B0604030504040204" pitchFamily="34" charset="0"/>
              <a:ea typeface="Tahoma" panose="020B0604030504040204" pitchFamily="34" charset="0"/>
              <a:cs typeface="Tahoma" panose="020B0604030504040204" pitchFamily="34" charset="0"/>
            </a:endParaRPr>
          </a:p>
        </p:txBody>
      </p:sp>
      <p:sp>
        <p:nvSpPr>
          <p:cNvPr id="256" name="Google Shape;256;p4"/>
          <p:cNvSpPr/>
          <p:nvPr/>
        </p:nvSpPr>
        <p:spPr>
          <a:xfrm>
            <a:off x="3085803" y="5510994"/>
            <a:ext cx="2342117" cy="979717"/>
          </a:xfrm>
          <a:prstGeom prst="wedgeRoundRectCallout">
            <a:avLst>
              <a:gd name="adj1" fmla="val -22016"/>
              <a:gd name="adj2" fmla="val -36695"/>
              <a:gd name="adj3" fmla="val 16667"/>
            </a:avLst>
          </a:prstGeom>
          <a:solidFill>
            <a:srgbClr val="00B0F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2800"/>
              <a:buFont typeface="Noto Sans Symbols"/>
              <a:buNone/>
            </a:pPr>
            <a:r>
              <a:rPr lang="iw-IL" sz="2800" b="1">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עבודה עם קבצים</a:t>
            </a:r>
            <a:endParaRPr>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500"/>
                                        <p:tgtEl>
                                          <p:spTgt spid="2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
                                        </p:tgtEl>
                                        <p:attrNameLst>
                                          <p:attrName>style.visibility</p:attrName>
                                        </p:attrNameLst>
                                      </p:cBhvr>
                                      <p:to>
                                        <p:strVal val="visible"/>
                                      </p:to>
                                    </p:set>
                                    <p:animEffect transition="in" filter="fade">
                                      <p:cBhvr>
                                        <p:cTn id="17" dur="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500"/>
                                        <p:tgtEl>
                                          <p:spTgt spid="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4"/>
                                        </p:tgtEl>
                                        <p:attrNameLst>
                                          <p:attrName>style.visibility</p:attrName>
                                        </p:attrNameLst>
                                      </p:cBhvr>
                                      <p:to>
                                        <p:strVal val="visible"/>
                                      </p:to>
                                    </p:set>
                                    <p:animEffect transition="in" filter="fade">
                                      <p:cBhvr>
                                        <p:cTn id="27" dur="500"/>
                                        <p:tgtEl>
                                          <p:spTgt spid="2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fade">
                                      <p:cBhvr>
                                        <p:cTn id="32" dur="500"/>
                                        <p:tgtEl>
                                          <p:spTgt spid="2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gtEl>
                                        <p:attrNameLst>
                                          <p:attrName>style.visibility</p:attrName>
                                        </p:attrNameLst>
                                      </p:cBhvr>
                                      <p:to>
                                        <p:strVal val="visible"/>
                                      </p:to>
                                    </p:set>
                                    <p:animEffect transition="in" filter="fade">
                                      <p:cBhvr>
                                        <p:cTn id="37"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0"/>
          <p:cNvSpPr txBox="1">
            <a:spLocks noGrp="1"/>
          </p:cNvSpPr>
          <p:nvPr>
            <p:ph type="title"/>
          </p:nvPr>
        </p:nvSpPr>
        <p:spPr>
          <a:xfrm>
            <a:off x="0" y="1"/>
            <a:ext cx="12190475"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תרגול!</a:t>
            </a:r>
            <a:endParaRPr>
              <a:latin typeface="Tahoma" panose="020B0604030504040204" pitchFamily="34" charset="0"/>
              <a:ea typeface="Tahoma" panose="020B0604030504040204" pitchFamily="34" charset="0"/>
              <a:cs typeface="Tahoma" panose="020B0604030504040204" pitchFamily="34" charset="0"/>
            </a:endParaRPr>
          </a:p>
        </p:txBody>
      </p:sp>
      <p:sp>
        <p:nvSpPr>
          <p:cNvPr id="701" name="Google Shape;701;p40"/>
          <p:cNvSpPr txBox="1">
            <a:spLocks noGrp="1"/>
          </p:cNvSpPr>
          <p:nvPr>
            <p:ph type="body" idx="1"/>
          </p:nvPr>
        </p:nvSpPr>
        <p:spPr>
          <a:xfrm>
            <a:off x="1330850" y="1182587"/>
            <a:ext cx="10517188" cy="5056778"/>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rgbClr val="009999"/>
              </a:buClr>
              <a:buSzPts val="3200"/>
              <a:buChar char="▪"/>
            </a:pPr>
            <a:r>
              <a:rPr lang="iw-IL" b="1" dirty="0">
                <a:solidFill>
                  <a:srgbClr val="009999"/>
                </a:solidFill>
                <a:latin typeface="Tahoma" panose="020B0604030504040204" pitchFamily="34" charset="0"/>
                <a:ea typeface="Tahoma" panose="020B0604030504040204" pitchFamily="34" charset="0"/>
                <a:cs typeface="Tahoma" panose="020B0604030504040204" pitchFamily="34" charset="0"/>
                <a:sym typeface="Quattrocento Sans"/>
              </a:rPr>
              <a:t>תרגיל כיתה </a:t>
            </a:r>
            <a:br>
              <a:rPr lang="iw-IL" b="1" dirty="0">
                <a:solidFill>
                  <a:srgbClr val="009999"/>
                </a:solidFill>
                <a:latin typeface="Tahoma" panose="020B0604030504040204" pitchFamily="34" charset="0"/>
                <a:ea typeface="Tahoma" panose="020B0604030504040204" pitchFamily="34" charset="0"/>
                <a:cs typeface="Tahoma" panose="020B0604030504040204" pitchFamily="34" charset="0"/>
              </a:rPr>
            </a:br>
            <a:r>
              <a:rPr lang="iw-IL" b="1" dirty="0">
                <a:latin typeface="Tahoma" panose="020B0604030504040204" pitchFamily="34" charset="0"/>
                <a:ea typeface="Tahoma" panose="020B0604030504040204" pitchFamily="34" charset="0"/>
                <a:cs typeface="Tahoma" panose="020B0604030504040204" pitchFamily="34" charset="0"/>
              </a:rPr>
              <a:t>משימה בלתי אפשרית</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r" rtl="1">
              <a:lnSpc>
                <a:spcPct val="90000"/>
              </a:lnSpc>
              <a:spcBef>
                <a:spcPts val="1000"/>
              </a:spcBef>
              <a:spcAft>
                <a:spcPts val="0"/>
              </a:spcAft>
              <a:buClr>
                <a:schemeClr val="dk1"/>
              </a:buClr>
              <a:buSzPts val="3200"/>
              <a:buNone/>
            </a:pPr>
            <a:endParaRPr b="1" dirty="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rgbClr val="009999"/>
              </a:buClr>
              <a:buSzPts val="3200"/>
              <a:buChar char="▪"/>
            </a:pPr>
            <a:r>
              <a:rPr lang="iw-IL" b="1" dirty="0">
                <a:solidFill>
                  <a:srgbClr val="009999"/>
                </a:solidFill>
                <a:latin typeface="Tahoma" panose="020B0604030504040204" pitchFamily="34" charset="0"/>
                <a:ea typeface="Tahoma" panose="020B0604030504040204" pitchFamily="34" charset="0"/>
                <a:cs typeface="Tahoma" panose="020B0604030504040204" pitchFamily="34" charset="0"/>
                <a:sym typeface="Quattrocento Sans"/>
              </a:rPr>
              <a:t>תרגילי בית</a:t>
            </a:r>
            <a:br>
              <a:rPr lang="iw-IL" b="1" dirty="0">
                <a:solidFill>
                  <a:srgbClr val="0099D5"/>
                </a:solidFill>
                <a:latin typeface="Tahoma" panose="020B0604030504040204" pitchFamily="34" charset="0"/>
                <a:ea typeface="Tahoma" panose="020B0604030504040204" pitchFamily="34" charset="0"/>
                <a:cs typeface="Tahoma" panose="020B0604030504040204" pitchFamily="34" charset="0"/>
              </a:rPr>
            </a:br>
            <a:r>
              <a:rPr lang="iw-IL" b="1" dirty="0">
                <a:latin typeface="Tahoma" panose="020B0604030504040204" pitchFamily="34" charset="0"/>
                <a:ea typeface="Tahoma" panose="020B0604030504040204" pitchFamily="34" charset="0"/>
                <a:cs typeface="Tahoma" panose="020B0604030504040204" pitchFamily="34" charset="0"/>
              </a:rPr>
              <a:t>המאומן בפיתון</a:t>
            </a:r>
            <a:br>
              <a:rPr lang="iw-IL" b="1" dirty="0">
                <a:latin typeface="Tahoma" panose="020B0604030504040204" pitchFamily="34" charset="0"/>
                <a:ea typeface="Tahoma" panose="020B0604030504040204" pitchFamily="34" charset="0"/>
                <a:cs typeface="Tahoma" panose="020B0604030504040204" pitchFamily="34" charset="0"/>
              </a:rPr>
            </a:br>
            <a:r>
              <a:rPr lang="iw-IL" b="1" dirty="0">
                <a:latin typeface="Tahoma" panose="020B0604030504040204" pitchFamily="34" charset="0"/>
                <a:ea typeface="Tahoma" panose="020B0604030504040204" pitchFamily="34" charset="0"/>
                <a:cs typeface="Tahoma" panose="020B0604030504040204" pitchFamily="34" charset="0"/>
              </a:rPr>
              <a:t>+ תרגיל משחק החיקוי </a:t>
            </a:r>
            <a:r>
              <a:rPr lang="he-IL" b="1" dirty="0">
                <a:latin typeface="Tahoma" panose="020B0604030504040204" pitchFamily="34" charset="0"/>
                <a:ea typeface="Tahoma" panose="020B0604030504040204" pitchFamily="34" charset="0"/>
                <a:cs typeface="Tahoma" panose="020B0604030504040204" pitchFamily="34" charset="0"/>
              </a:rPr>
              <a:t>(</a:t>
            </a:r>
            <a:r>
              <a:rPr lang="iw-IL" b="1" dirty="0">
                <a:latin typeface="Tahoma" panose="020B0604030504040204" pitchFamily="34" charset="0"/>
                <a:ea typeface="Tahoma" panose="020B0604030504040204" pitchFamily="34" charset="0"/>
                <a:cs typeface="Tahoma" panose="020B0604030504040204" pitchFamily="34" charset="0"/>
              </a:rPr>
              <a:t>קצר</a:t>
            </a:r>
            <a:r>
              <a:rPr lang="he-IL" b="1" dirty="0">
                <a:latin typeface="Tahoma" panose="020B0604030504040204" pitchFamily="34" charset="0"/>
                <a:ea typeface="Tahoma" panose="020B0604030504040204" pitchFamily="34" charset="0"/>
                <a:cs typeface="Tahoma" panose="020B0604030504040204" pitchFamily="34" charset="0"/>
              </a:rPr>
              <a:t>)</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702" name="Google Shape;702;p40"/>
          <p:cNvSpPr/>
          <p:nvPr/>
        </p:nvSpPr>
        <p:spPr>
          <a:xfrm>
            <a:off x="7137780" y="2552131"/>
            <a:ext cx="1840544" cy="62590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w-IL" sz="2400" b="1" dirty="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rPr>
              <a:t>להגשה</a:t>
            </a:r>
            <a:endParaRPr sz="2000" b="1" dirty="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pic>
        <p:nvPicPr>
          <p:cNvPr id="703" name="Google Shape;703;p40"/>
          <p:cNvPicPr preferRelativeResize="0"/>
          <p:nvPr/>
        </p:nvPicPr>
        <p:blipFill rotWithShape="1">
          <a:blip r:embed="rId3">
            <a:alphaModFix/>
          </a:blip>
          <a:srcRect l="9657" t="22285" r="9258" b="22570"/>
          <a:stretch/>
        </p:blipFill>
        <p:spPr>
          <a:xfrm>
            <a:off x="196168" y="1182587"/>
            <a:ext cx="5406390" cy="2205990"/>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500"/>
                                        <p:tgtEl>
                                          <p:spTgt spid="7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1">
                                            <p:txEl>
                                              <p:pRg st="0" end="0"/>
                                            </p:txEl>
                                          </p:spTgt>
                                        </p:tgtEl>
                                        <p:attrNameLst>
                                          <p:attrName>style.visibility</p:attrName>
                                        </p:attrNameLst>
                                      </p:cBhvr>
                                      <p:to>
                                        <p:strVal val="visible"/>
                                      </p:to>
                                    </p:set>
                                    <p:animEffect transition="in" filter="fade">
                                      <p:cBhvr>
                                        <p:cTn id="12" dur="500"/>
                                        <p:tgtEl>
                                          <p:spTgt spid="7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1">
                                            <p:txEl>
                                              <p:pRg st="2" end="2"/>
                                            </p:txEl>
                                          </p:spTgt>
                                        </p:tgtEl>
                                        <p:attrNameLst>
                                          <p:attrName>style.visibility</p:attrName>
                                        </p:attrNameLst>
                                      </p:cBhvr>
                                      <p:to>
                                        <p:strVal val="visible"/>
                                      </p:to>
                                    </p:set>
                                    <p:animEffect transition="in" filter="fade">
                                      <p:cBhvr>
                                        <p:cTn id="17" dur="500"/>
                                        <p:tgtEl>
                                          <p:spTgt spid="7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2"/>
                                        </p:tgtEl>
                                        <p:attrNameLst>
                                          <p:attrName>style.visibility</p:attrName>
                                        </p:attrNameLst>
                                      </p:cBhvr>
                                      <p:to>
                                        <p:strVal val="visible"/>
                                      </p:to>
                                    </p:set>
                                    <p:animEffect transition="in" filter="fade">
                                      <p:cBhvr>
                                        <p:cTn id="22" dur="5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1"/>
          <p:cNvSpPr txBox="1">
            <a:spLocks noGrp="1"/>
          </p:cNvSpPr>
          <p:nvPr>
            <p:ph type="title"/>
          </p:nvPr>
        </p:nvSpPr>
        <p:spPr>
          <a:xfrm>
            <a:off x="0" y="1"/>
            <a:ext cx="12190475"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תרגיל כיתה – משימה בלתי אפשרית!</a:t>
            </a:r>
            <a:endParaRPr>
              <a:latin typeface="Tahoma" panose="020B0604030504040204" pitchFamily="34" charset="0"/>
              <a:ea typeface="Tahoma" panose="020B0604030504040204" pitchFamily="34" charset="0"/>
              <a:cs typeface="Tahoma" panose="020B0604030504040204" pitchFamily="34" charset="0"/>
            </a:endParaRPr>
          </a:p>
        </p:txBody>
      </p:sp>
      <p:sp>
        <p:nvSpPr>
          <p:cNvPr id="710" name="Google Shape;710;p41"/>
          <p:cNvSpPr txBox="1">
            <a:spLocks noGrp="1"/>
          </p:cNvSpPr>
          <p:nvPr>
            <p:ph type="body" idx="1"/>
          </p:nvPr>
        </p:nvSpPr>
        <p:spPr>
          <a:xfrm>
            <a:off x="838200" y="1132885"/>
            <a:ext cx="11123300" cy="5056778"/>
          </a:xfrm>
          <a:prstGeom prst="rect">
            <a:avLst/>
          </a:prstGeom>
          <a:noFill/>
          <a:ln>
            <a:noFill/>
          </a:ln>
        </p:spPr>
        <p:txBody>
          <a:bodyPr spcFirstLastPara="1" wrap="square" lIns="91425" tIns="45700" rIns="91425" bIns="45700" anchor="t" anchorCtr="0">
            <a:normAutofit lnSpcReduction="10000"/>
          </a:bodyPr>
          <a:lstStyle/>
          <a:p>
            <a:pPr marL="457200" lvl="0" indent="-457200" algn="r" rtl="1">
              <a:lnSpc>
                <a:spcPct val="90000"/>
              </a:lnSpc>
              <a:spcBef>
                <a:spcPts val="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בתרגיל הבא נדרשת מכם</a:t>
            </a:r>
            <a:br>
              <a:rPr lang="iw-IL">
                <a:latin typeface="Tahoma" panose="020B0604030504040204" pitchFamily="34" charset="0"/>
                <a:ea typeface="Tahoma" panose="020B0604030504040204" pitchFamily="34" charset="0"/>
                <a:cs typeface="Tahoma" panose="020B0604030504040204" pitchFamily="34" charset="0"/>
              </a:rPr>
            </a:br>
            <a:r>
              <a:rPr lang="iw-IL">
                <a:latin typeface="Tahoma" panose="020B0604030504040204" pitchFamily="34" charset="0"/>
                <a:ea typeface="Tahoma" panose="020B0604030504040204" pitchFamily="34" charset="0"/>
                <a:cs typeface="Tahoma" panose="020B0604030504040204" pitchFamily="34" charset="0"/>
              </a:rPr>
              <a:t>תושיה וגם מהירות!</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עליכם להצליח ולהיכנס לאתר</a:t>
            </a:r>
            <a:br>
              <a:rPr lang="iw-IL">
                <a:latin typeface="Tahoma" panose="020B0604030504040204" pitchFamily="34" charset="0"/>
                <a:ea typeface="Tahoma" panose="020B0604030504040204" pitchFamily="34" charset="0"/>
                <a:cs typeface="Tahoma" panose="020B0604030504040204" pitchFamily="34" charset="0"/>
              </a:rPr>
            </a:br>
            <a:r>
              <a:rPr lang="iw-IL">
                <a:latin typeface="Tahoma" panose="020B0604030504040204" pitchFamily="34" charset="0"/>
                <a:ea typeface="Tahoma" panose="020B0604030504040204" pitchFamily="34" charset="0"/>
                <a:cs typeface="Tahoma" panose="020B0604030504040204" pitchFamily="34" charset="0"/>
              </a:rPr>
              <a:t>המנהלים המאובטח של מגשימים.</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איך עושים את זה?</a:t>
            </a:r>
            <a:endParaRPr>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a:latin typeface="Tahoma" panose="020B0604030504040204" pitchFamily="34" charset="0"/>
                <a:ea typeface="Tahoma" panose="020B0604030504040204" pitchFamily="34" charset="0"/>
                <a:cs typeface="Tahoma" panose="020B0604030504040204" pitchFamily="34" charset="0"/>
              </a:rPr>
              <a:t>שאר הפרטים, ב-NEO.</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b="1">
                <a:latin typeface="Tahoma" panose="020B0604030504040204" pitchFamily="34" charset="0"/>
                <a:ea typeface="Tahoma" panose="020B0604030504040204" pitchFamily="34" charset="0"/>
                <a:cs typeface="Tahoma" panose="020B0604030504040204" pitchFamily="34" charset="0"/>
              </a:rPr>
              <a:t>מי יהיה הראשון שיפצח את המשימה הבלתי אפשרית?</a:t>
            </a:r>
            <a:endParaRPr>
              <a:latin typeface="Tahoma" panose="020B0604030504040204" pitchFamily="34" charset="0"/>
              <a:ea typeface="Tahoma" panose="020B0604030504040204" pitchFamily="34" charset="0"/>
              <a:cs typeface="Tahoma" panose="020B0604030504040204" pitchFamily="34" charset="0"/>
            </a:endParaRPr>
          </a:p>
        </p:txBody>
      </p:sp>
      <p:sp>
        <p:nvSpPr>
          <p:cNvPr id="711" name="Google Shape;711;p41"/>
          <p:cNvSpPr txBox="1"/>
          <p:nvPr/>
        </p:nvSpPr>
        <p:spPr>
          <a:xfrm>
            <a:off x="162461" y="1168400"/>
            <a:ext cx="11799039" cy="5565775"/>
          </a:xfrm>
          <a:prstGeom prst="rect">
            <a:avLst/>
          </a:prstGeom>
          <a:noFill/>
          <a:ln>
            <a:noFill/>
          </a:ln>
        </p:spPr>
        <p:txBody>
          <a:bodyPr spcFirstLastPara="1" wrap="square" lIns="91425" tIns="45700" rIns="91425" bIns="45700" anchor="t" anchorCtr="0">
            <a:normAutofit/>
          </a:bodyPr>
          <a:lstStyle/>
          <a:p>
            <a:pPr marL="292100" marR="0" lvl="0" indent="-88900" algn="r" rtl="1">
              <a:lnSpc>
                <a:spcPct val="100000"/>
              </a:lnSpc>
              <a:spcBef>
                <a:spcPts val="0"/>
              </a:spcBef>
              <a:spcAft>
                <a:spcPts val="0"/>
              </a:spcAft>
              <a:buClr>
                <a:schemeClr val="dk1"/>
              </a:buClr>
              <a:buSzPts val="3200"/>
              <a:buFont typeface="Noto Sans Symbols"/>
              <a:buNone/>
            </a:pPr>
            <a:endParaRPr sz="3200" b="1"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pic>
        <p:nvPicPr>
          <p:cNvPr id="712" name="Google Shape;712;p41"/>
          <p:cNvPicPr preferRelativeResize="0"/>
          <p:nvPr/>
        </p:nvPicPr>
        <p:blipFill rotWithShape="1">
          <a:blip r:embed="rId3">
            <a:alphaModFix/>
          </a:blip>
          <a:srcRect/>
          <a:stretch/>
        </p:blipFill>
        <p:spPr>
          <a:xfrm>
            <a:off x="305616" y="1168399"/>
            <a:ext cx="4154923" cy="3679371"/>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1">
                                            <p:txEl>
                                              <p:pRg st="0" end="0"/>
                                            </p:txEl>
                                          </p:spTgt>
                                        </p:tgtEl>
                                        <p:attrNameLst>
                                          <p:attrName>style.visibility</p:attrName>
                                        </p:attrNameLst>
                                      </p:cBhvr>
                                      <p:to>
                                        <p:strVal val="visible"/>
                                      </p:to>
                                    </p:set>
                                    <p:animEffect transition="in" filter="fade">
                                      <p:cBhvr>
                                        <p:cTn id="7" dur="500"/>
                                        <p:tgtEl>
                                          <p:spTgt spid="7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0">
                                            <p:txEl>
                                              <p:pRg st="0" end="0"/>
                                            </p:txEl>
                                          </p:spTgt>
                                        </p:tgtEl>
                                        <p:attrNameLst>
                                          <p:attrName>style.visibility</p:attrName>
                                        </p:attrNameLst>
                                      </p:cBhvr>
                                      <p:to>
                                        <p:strVal val="visible"/>
                                      </p:to>
                                    </p:set>
                                    <p:animEffect transition="in" filter="fade">
                                      <p:cBhvr>
                                        <p:cTn id="12" dur="500"/>
                                        <p:tgtEl>
                                          <p:spTgt spid="7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0">
                                            <p:txEl>
                                              <p:pRg st="1" end="1"/>
                                            </p:txEl>
                                          </p:spTgt>
                                        </p:tgtEl>
                                        <p:attrNameLst>
                                          <p:attrName>style.visibility</p:attrName>
                                        </p:attrNameLst>
                                      </p:cBhvr>
                                      <p:to>
                                        <p:strVal val="visible"/>
                                      </p:to>
                                    </p:set>
                                    <p:animEffect transition="in" filter="fade">
                                      <p:cBhvr>
                                        <p:cTn id="17" dur="500"/>
                                        <p:tgtEl>
                                          <p:spTgt spid="7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0">
                                            <p:txEl>
                                              <p:pRg st="2" end="2"/>
                                            </p:txEl>
                                          </p:spTgt>
                                        </p:tgtEl>
                                        <p:attrNameLst>
                                          <p:attrName>style.visibility</p:attrName>
                                        </p:attrNameLst>
                                      </p:cBhvr>
                                      <p:to>
                                        <p:strVal val="visible"/>
                                      </p:to>
                                    </p:set>
                                    <p:animEffect transition="in" filter="fade">
                                      <p:cBhvr>
                                        <p:cTn id="22" dur="500"/>
                                        <p:tgtEl>
                                          <p:spTgt spid="7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0">
                                            <p:txEl>
                                              <p:pRg st="3" end="3"/>
                                            </p:txEl>
                                          </p:spTgt>
                                        </p:tgtEl>
                                        <p:attrNameLst>
                                          <p:attrName>style.visibility</p:attrName>
                                        </p:attrNameLst>
                                      </p:cBhvr>
                                      <p:to>
                                        <p:strVal val="visible"/>
                                      </p:to>
                                    </p:set>
                                    <p:animEffect transition="in" filter="fade">
                                      <p:cBhvr>
                                        <p:cTn id="27" dur="500"/>
                                        <p:tgtEl>
                                          <p:spTgt spid="7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0">
                                            <p:txEl>
                                              <p:pRg st="4" end="4"/>
                                            </p:txEl>
                                          </p:spTgt>
                                        </p:tgtEl>
                                        <p:attrNameLst>
                                          <p:attrName>style.visibility</p:attrName>
                                        </p:attrNameLst>
                                      </p:cBhvr>
                                      <p:to>
                                        <p:strVal val="visible"/>
                                      </p:to>
                                    </p:set>
                                    <p:animEffect transition="in" filter="fade">
                                      <p:cBhvr>
                                        <p:cTn id="32" dur="500"/>
                                        <p:tgtEl>
                                          <p:spTgt spid="7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0">
                                            <p:txEl>
                                              <p:pRg st="5" end="5"/>
                                            </p:txEl>
                                          </p:spTgt>
                                        </p:tgtEl>
                                        <p:attrNameLst>
                                          <p:attrName>style.visibility</p:attrName>
                                        </p:attrNameLst>
                                      </p:cBhvr>
                                      <p:to>
                                        <p:strVal val="visible"/>
                                      </p:to>
                                    </p:set>
                                    <p:animEffect transition="in" filter="fade">
                                      <p:cBhvr>
                                        <p:cTn id="37" dur="500"/>
                                        <p:tgtEl>
                                          <p:spTgt spid="7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10">
                                            <p:txEl>
                                              <p:pRg st="6" end="6"/>
                                            </p:txEl>
                                          </p:spTgt>
                                        </p:tgtEl>
                                        <p:attrNameLst>
                                          <p:attrName>style.visibility</p:attrName>
                                        </p:attrNameLst>
                                      </p:cBhvr>
                                      <p:to>
                                        <p:strVal val="visible"/>
                                      </p:to>
                                    </p:set>
                                    <p:animEffect transition="in" filter="fade">
                                      <p:cBhvr>
                                        <p:cTn id="42" dur="500"/>
                                        <p:tgtEl>
                                          <p:spTgt spid="7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p:nvPr>
        </p:nvSpPr>
        <p:spPr>
          <a:xfrm>
            <a:off x="0" y="1"/>
            <a:ext cx="12190475"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בהצלחה!</a:t>
            </a:r>
            <a:endParaRPr>
              <a:latin typeface="Tahoma" panose="020B0604030504040204" pitchFamily="34" charset="0"/>
              <a:ea typeface="Tahoma" panose="020B0604030504040204" pitchFamily="34" charset="0"/>
              <a:cs typeface="Tahoma" panose="020B0604030504040204" pitchFamily="34" charset="0"/>
            </a:endParaRPr>
          </a:p>
        </p:txBody>
      </p:sp>
      <p:sp>
        <p:nvSpPr>
          <p:cNvPr id="719" name="Google Shape;719;p42"/>
          <p:cNvSpPr txBox="1">
            <a:spLocks noGrp="1"/>
          </p:cNvSpPr>
          <p:nvPr>
            <p:ph type="body" idx="1"/>
          </p:nvPr>
        </p:nvSpPr>
        <p:spPr>
          <a:xfrm>
            <a:off x="838200" y="1132885"/>
            <a:ext cx="10517188" cy="5056778"/>
          </a:xfrm>
          <a:prstGeom prst="rect">
            <a:avLst/>
          </a:prstGeom>
          <a:noFill/>
          <a:ln>
            <a:noFill/>
          </a:ln>
        </p:spPr>
        <p:txBody>
          <a:bodyPr spcFirstLastPara="1" wrap="square" lIns="91425" tIns="45700" rIns="91425" bIns="45700" anchor="t" anchorCtr="0">
            <a:normAutofit/>
          </a:bodyPr>
          <a:lstStyle/>
          <a:p>
            <a:pPr marL="457200" lvl="0" indent="-254000" algn="r" rtl="1">
              <a:lnSpc>
                <a:spcPct val="90000"/>
              </a:lnSpc>
              <a:spcBef>
                <a:spcPts val="0"/>
              </a:spcBef>
              <a:spcAft>
                <a:spcPts val="0"/>
              </a:spcAft>
              <a:buClr>
                <a:schemeClr val="dk1"/>
              </a:buClr>
              <a:buSzPts val="3200"/>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720" name="Google Shape;720;p42" descr="Image result for steve carell office  gif"/>
          <p:cNvPicPr preferRelativeResize="0"/>
          <p:nvPr/>
        </p:nvPicPr>
        <p:blipFill rotWithShape="1">
          <a:blip r:embed="rId3">
            <a:alphaModFix/>
          </a:blip>
          <a:srcRect/>
          <a:stretch/>
        </p:blipFill>
        <p:spPr>
          <a:xfrm>
            <a:off x="3607956" y="1878352"/>
            <a:ext cx="4976086" cy="3101295"/>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0"/>
                                        </p:tgtEl>
                                        <p:attrNameLst>
                                          <p:attrName>style.visibility</p:attrName>
                                        </p:attrNameLst>
                                      </p:cBhvr>
                                      <p:to>
                                        <p:strVal val="visible"/>
                                      </p:to>
                                    </p:set>
                                    <p:animEffect transition="in" filter="fade">
                                      <p:cBhvr>
                                        <p:cTn id="7" dur="5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The Pythonic Way</a:t>
            </a:r>
            <a:endParaRPr>
              <a:latin typeface="Tahoma" panose="020B0604030504040204" pitchFamily="34" charset="0"/>
              <a:ea typeface="Tahoma" panose="020B0604030504040204" pitchFamily="34" charset="0"/>
              <a:cs typeface="Tahoma" panose="020B0604030504040204" pitchFamily="34" charset="0"/>
            </a:endParaRPr>
          </a:p>
        </p:txBody>
      </p:sp>
      <p:sp>
        <p:nvSpPr>
          <p:cNvPr id="262" name="Google Shape;262;p5"/>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457200" algn="r" rtl="1">
              <a:lnSpc>
                <a:spcPct val="90000"/>
              </a:lnSpc>
              <a:spcBef>
                <a:spcPts val="0"/>
              </a:spcBef>
              <a:spcAft>
                <a:spcPts val="0"/>
              </a:spcAft>
              <a:buClr>
                <a:schemeClr val="dk1"/>
              </a:buClr>
              <a:buSzPts val="3200"/>
              <a:buChar char="▪"/>
            </a:pPr>
            <a:r>
              <a:rPr lang="iw-IL" sz="3200">
                <a:latin typeface="Tahoma" panose="020B0604030504040204" pitchFamily="34" charset="0"/>
                <a:ea typeface="Tahoma" panose="020B0604030504040204" pitchFamily="34" charset="0"/>
                <a:cs typeface="Tahoma" panose="020B0604030504040204" pitchFamily="34" charset="0"/>
              </a:rPr>
              <a:t>נראה עכשיו קטעי קוד בפייתון שהוגשו במסגרת התרגיל המסכם של הלומדה.</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a:latin typeface="Tahoma" panose="020B0604030504040204" pitchFamily="34" charset="0"/>
                <a:ea typeface="Tahoma" panose="020B0604030504040204" pitchFamily="34" charset="0"/>
                <a:cs typeface="Tahoma" panose="020B0604030504040204" pitchFamily="34" charset="0"/>
              </a:rPr>
              <a:t>כולם עובדים!</a:t>
            </a:r>
            <a:endParaRPr>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a:latin typeface="Tahoma" panose="020B0604030504040204" pitchFamily="34" charset="0"/>
                <a:ea typeface="Tahoma" panose="020B0604030504040204" pitchFamily="34" charset="0"/>
                <a:cs typeface="Tahoma" panose="020B0604030504040204" pitchFamily="34" charset="0"/>
              </a:rPr>
              <a:t>ובכל זאת, הם לא מימוש אידיאלי, מאחר והם לא משקפים את הפשטות והאלגנטיות של השפה.</a:t>
            </a:r>
            <a:endParaRPr>
              <a:latin typeface="Tahoma" panose="020B0604030504040204" pitchFamily="34" charset="0"/>
              <a:ea typeface="Tahoma" panose="020B0604030504040204" pitchFamily="34" charset="0"/>
              <a:cs typeface="Tahoma" panose="020B0604030504040204" pitchFamily="34" charset="0"/>
            </a:endParaRPr>
          </a:p>
          <a:p>
            <a:pPr marL="457200" lvl="0" indent="-254000" algn="r" rtl="1">
              <a:lnSpc>
                <a:spcPct val="90000"/>
              </a:lnSpc>
              <a:spcBef>
                <a:spcPts val="1000"/>
              </a:spcBef>
              <a:spcAft>
                <a:spcPts val="0"/>
              </a:spcAft>
              <a:buClr>
                <a:schemeClr val="dk1"/>
              </a:buClr>
              <a:buSzPts val="3200"/>
              <a:buNone/>
            </a:pPr>
            <a:endParaRPr sz="3200">
              <a:latin typeface="Tahoma" panose="020B0604030504040204" pitchFamily="34" charset="0"/>
              <a:ea typeface="Tahoma" panose="020B0604030504040204" pitchFamily="34" charset="0"/>
              <a:cs typeface="Tahoma" panose="020B0604030504040204" pitchFamily="34" charset="0"/>
            </a:endParaRPr>
          </a:p>
          <a:p>
            <a:pPr marL="457200" lvl="0" indent="-457200" algn="r" rtl="1">
              <a:lnSpc>
                <a:spcPct val="90000"/>
              </a:lnSpc>
              <a:spcBef>
                <a:spcPts val="1000"/>
              </a:spcBef>
              <a:spcAft>
                <a:spcPts val="0"/>
              </a:spcAft>
              <a:buClr>
                <a:schemeClr val="dk1"/>
              </a:buClr>
              <a:buSzPts val="3200"/>
              <a:buChar char="▪"/>
            </a:pPr>
            <a:r>
              <a:rPr lang="iw-IL" sz="3200">
                <a:latin typeface="Tahoma" panose="020B0604030504040204" pitchFamily="34" charset="0"/>
                <a:ea typeface="Tahoma" panose="020B0604030504040204" pitchFamily="34" charset="0"/>
                <a:cs typeface="Tahoma" panose="020B0604030504040204" pitchFamily="34" charset="0"/>
              </a:rPr>
              <a:t>בכל שקף נסו להבין מה הטעות ומה התיקון.</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263" name="Google Shape;263;p5"/>
          <p:cNvCxnSpPr/>
          <p:nvPr/>
        </p:nvCxnSpPr>
        <p:spPr>
          <a:xfrm>
            <a:off x="11762357" y="1601070"/>
            <a:ext cx="0" cy="130099"/>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Effect transition="in" filter="fade">
                                      <p:cBhvr>
                                        <p:cTn id="12" dur="500"/>
                                        <p:tgtEl>
                                          <p:spTgt spid="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1" end="1"/>
                                            </p:txEl>
                                          </p:spTgt>
                                        </p:tgtEl>
                                        <p:attrNameLst>
                                          <p:attrName>style.visibility</p:attrName>
                                        </p:attrNameLst>
                                      </p:cBhvr>
                                      <p:to>
                                        <p:strVal val="visible"/>
                                      </p:to>
                                    </p:set>
                                    <p:animEffect transition="in" filter="fade">
                                      <p:cBhvr>
                                        <p:cTn id="17" dur="500"/>
                                        <p:tgtEl>
                                          <p:spTgt spid="26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xEl>
                                              <p:pRg st="2" end="2"/>
                                            </p:txEl>
                                          </p:spTgt>
                                        </p:tgtEl>
                                        <p:attrNameLst>
                                          <p:attrName>style.visibility</p:attrName>
                                        </p:attrNameLst>
                                      </p:cBhvr>
                                      <p:to>
                                        <p:strVal val="visible"/>
                                      </p:to>
                                    </p:set>
                                    <p:animEffect transition="in" filter="fade">
                                      <p:cBhvr>
                                        <p:cTn id="22" dur="500"/>
                                        <p:tgtEl>
                                          <p:spTgt spid="26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2">
                                            <p:txEl>
                                              <p:pRg st="3" end="3"/>
                                            </p:txEl>
                                          </p:spTgt>
                                        </p:tgtEl>
                                        <p:attrNameLst>
                                          <p:attrName>style.visibility</p:attrName>
                                        </p:attrNameLst>
                                      </p:cBhvr>
                                      <p:to>
                                        <p:strVal val="visible"/>
                                      </p:to>
                                    </p:set>
                                    <p:animEffect transition="in" filter="fade">
                                      <p:cBhvr>
                                        <p:cTn id="27" dur="500"/>
                                        <p:tgtEl>
                                          <p:spTgt spid="26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2">
                                            <p:txEl>
                                              <p:pRg st="4" end="4"/>
                                            </p:txEl>
                                          </p:spTgt>
                                        </p:tgtEl>
                                        <p:attrNameLst>
                                          <p:attrName>style.visibility</p:attrName>
                                        </p:attrNameLst>
                                      </p:cBhvr>
                                      <p:to>
                                        <p:strVal val="visible"/>
                                      </p:to>
                                    </p:set>
                                    <p:animEffect transition="in" filter="fade">
                                      <p:cBhvr>
                                        <p:cTn id="32" dur="500"/>
                                        <p:tgtEl>
                                          <p:spTgt spid="2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הבעיה?</a:t>
            </a:r>
            <a:endParaRPr>
              <a:latin typeface="Tahoma" panose="020B0604030504040204" pitchFamily="34" charset="0"/>
              <a:ea typeface="Tahoma" panose="020B0604030504040204" pitchFamily="34" charset="0"/>
              <a:cs typeface="Tahoma" panose="020B0604030504040204" pitchFamily="34" charset="0"/>
            </a:endParaRPr>
          </a:p>
        </p:txBody>
      </p:sp>
      <p:pic>
        <p:nvPicPr>
          <p:cNvPr id="270" name="Google Shape;270;p6"/>
          <p:cNvPicPr preferRelativeResize="0"/>
          <p:nvPr/>
        </p:nvPicPr>
        <p:blipFill rotWithShape="1">
          <a:blip r:embed="rId3">
            <a:alphaModFix/>
          </a:blip>
          <a:srcRect/>
          <a:stretch/>
        </p:blipFill>
        <p:spPr>
          <a:xfrm>
            <a:off x="-616581" y="1123749"/>
            <a:ext cx="11921591" cy="5582479"/>
          </a:xfrm>
          <a:prstGeom prst="rect">
            <a:avLst/>
          </a:prstGeom>
          <a:noFill/>
          <a:ln>
            <a:noFill/>
          </a:ln>
        </p:spPr>
      </p:pic>
      <p:sp>
        <p:nvSpPr>
          <p:cNvPr id="271" name="Google Shape;271;p6"/>
          <p:cNvSpPr/>
          <p:nvPr/>
        </p:nvSpPr>
        <p:spPr>
          <a:xfrm>
            <a:off x="2418052" y="3019647"/>
            <a:ext cx="8795518" cy="1483773"/>
          </a:xfrm>
          <a:prstGeom prst="rect">
            <a:avLst/>
          </a:prstGeom>
          <a:solidFill>
            <a:srgbClr val="FFFF00">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72" name="Google Shape;272;p6"/>
          <p:cNvSpPr/>
          <p:nvPr/>
        </p:nvSpPr>
        <p:spPr>
          <a:xfrm>
            <a:off x="2420230" y="4503420"/>
            <a:ext cx="8795518" cy="1483773"/>
          </a:xfrm>
          <a:prstGeom prst="rect">
            <a:avLst/>
          </a:prstGeom>
          <a:solidFill>
            <a:srgbClr val="FFC000">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273" name="Google Shape;273;p6"/>
          <p:cNvCxnSpPr/>
          <p:nvPr/>
        </p:nvCxnSpPr>
        <p:spPr>
          <a:xfrm>
            <a:off x="11762357" y="1601070"/>
            <a:ext cx="0" cy="2150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fade">
                                      <p:cBhvr>
                                        <p:cTn id="12" dur="500"/>
                                        <p:tgtEl>
                                          <p:spTgt spid="271"/>
                                        </p:tgtEl>
                                      </p:cBhvr>
                                    </p:animEffect>
                                  </p:childTnLst>
                                </p:cTn>
                              </p:par>
                              <p:par>
                                <p:cTn id="13" presetID="10" presetClass="entr" presetSubtype="0" fill="hold" nodeType="withEffect">
                                  <p:stCondLst>
                                    <p:cond delay="0"/>
                                  </p:stCondLst>
                                  <p:childTnLst>
                                    <p:set>
                                      <p:cBhvr>
                                        <p:cTn id="14" dur="1" fill="hold">
                                          <p:stCondLst>
                                            <p:cond delay="0"/>
                                          </p:stCondLst>
                                        </p:cTn>
                                        <p:tgtEl>
                                          <p:spTgt spid="272"/>
                                        </p:tgtEl>
                                        <p:attrNameLst>
                                          <p:attrName>style.visibility</p:attrName>
                                        </p:attrNameLst>
                                      </p:cBhvr>
                                      <p:to>
                                        <p:strVal val="visible"/>
                                      </p:to>
                                    </p:set>
                                    <p:animEffect transition="in" filter="fade">
                                      <p:cBhvr>
                                        <p:cTn id="15"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תיקון</a:t>
            </a:r>
            <a:endParaRPr>
              <a:latin typeface="Tahoma" panose="020B0604030504040204" pitchFamily="34" charset="0"/>
              <a:ea typeface="Tahoma" panose="020B0604030504040204" pitchFamily="34" charset="0"/>
              <a:cs typeface="Tahoma" panose="020B0604030504040204" pitchFamily="34" charset="0"/>
            </a:endParaRPr>
          </a:p>
        </p:txBody>
      </p:sp>
      <p:pic>
        <p:nvPicPr>
          <p:cNvPr id="280" name="Google Shape;280;p7"/>
          <p:cNvPicPr preferRelativeResize="0"/>
          <p:nvPr/>
        </p:nvPicPr>
        <p:blipFill rotWithShape="1">
          <a:blip r:embed="rId3">
            <a:alphaModFix/>
          </a:blip>
          <a:srcRect/>
          <a:stretch/>
        </p:blipFill>
        <p:spPr>
          <a:xfrm>
            <a:off x="-596692" y="1670360"/>
            <a:ext cx="11750468" cy="3790474"/>
          </a:xfrm>
          <a:prstGeom prst="rect">
            <a:avLst/>
          </a:prstGeom>
          <a:noFill/>
          <a:ln>
            <a:noFill/>
          </a:ln>
        </p:spPr>
      </p:pic>
      <p:sp>
        <p:nvSpPr>
          <p:cNvPr id="281" name="Google Shape;281;p7"/>
          <p:cNvSpPr/>
          <p:nvPr/>
        </p:nvSpPr>
        <p:spPr>
          <a:xfrm>
            <a:off x="4218858" y="5012042"/>
            <a:ext cx="935476" cy="408853"/>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82" name="Google Shape;282;p7"/>
          <p:cNvSpPr/>
          <p:nvPr/>
        </p:nvSpPr>
        <p:spPr>
          <a:xfrm>
            <a:off x="5278542" y="5017883"/>
            <a:ext cx="5994784" cy="40885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w-IL" sz="2200">
                <a:solidFill>
                  <a:srgbClr val="00B050"/>
                </a:solidFill>
                <a:latin typeface="Tahoma" panose="020B0604030504040204" pitchFamily="34" charset="0"/>
                <a:ea typeface="Tahoma" panose="020B0604030504040204" pitchFamily="34" charset="0"/>
                <a:cs typeface="Tahoma" panose="020B0604030504040204" pitchFamily="34" charset="0"/>
                <a:sym typeface="Courier New"/>
              </a:rPr>
              <a:t># Return string without last space</a:t>
            </a:r>
            <a:endParaRPr>
              <a:latin typeface="Tahoma" panose="020B0604030504040204" pitchFamily="34" charset="0"/>
              <a:ea typeface="Tahoma" panose="020B0604030504040204" pitchFamily="34" charset="0"/>
              <a:cs typeface="Tahoma" panose="020B0604030504040204" pitchFamily="34" charset="0"/>
            </a:endParaRPr>
          </a:p>
        </p:txBody>
      </p:sp>
      <p:cxnSp>
        <p:nvCxnSpPr>
          <p:cNvPr id="283" name="Google Shape;283;p7"/>
          <p:cNvCxnSpPr/>
          <p:nvPr/>
        </p:nvCxnSpPr>
        <p:spPr>
          <a:xfrm>
            <a:off x="11762357" y="1601070"/>
            <a:ext cx="0" cy="41823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500"/>
                                        <p:tgtEl>
                                          <p:spTgt spid="2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fade">
                                      <p:cBhvr>
                                        <p:cTn id="12" dur="9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a:latin typeface="Tahoma" panose="020B0604030504040204" pitchFamily="34" charset="0"/>
                <a:ea typeface="Tahoma" panose="020B0604030504040204" pitchFamily="34" charset="0"/>
                <a:cs typeface="Tahoma" panose="020B0604030504040204" pitchFamily="34" charset="0"/>
              </a:rPr>
              <a:t>מה הבעיה?</a:t>
            </a:r>
            <a:endParaRPr>
              <a:latin typeface="Tahoma" panose="020B0604030504040204" pitchFamily="34" charset="0"/>
              <a:ea typeface="Tahoma" panose="020B0604030504040204" pitchFamily="34" charset="0"/>
              <a:cs typeface="Tahoma" panose="020B0604030504040204" pitchFamily="34" charset="0"/>
            </a:endParaRPr>
          </a:p>
        </p:txBody>
      </p:sp>
      <p:pic>
        <p:nvPicPr>
          <p:cNvPr id="290" name="Google Shape;290;p8"/>
          <p:cNvPicPr preferRelativeResize="0">
            <a:picLocks noGrp="1"/>
          </p:cNvPicPr>
          <p:nvPr>
            <p:ph type="body" idx="4294967295"/>
          </p:nvPr>
        </p:nvPicPr>
        <p:blipFill rotWithShape="1">
          <a:blip r:embed="rId3">
            <a:alphaModFix/>
          </a:blip>
          <a:srcRect/>
          <a:stretch/>
        </p:blipFill>
        <p:spPr>
          <a:xfrm>
            <a:off x="-883445" y="2121318"/>
            <a:ext cx="11831955" cy="1953306"/>
          </a:xfrm>
          <a:prstGeom prst="rect">
            <a:avLst/>
          </a:prstGeom>
          <a:noFill/>
          <a:ln>
            <a:noFill/>
          </a:ln>
        </p:spPr>
      </p:pic>
      <p:sp>
        <p:nvSpPr>
          <p:cNvPr id="291" name="Google Shape;291;p8"/>
          <p:cNvSpPr/>
          <p:nvPr/>
        </p:nvSpPr>
        <p:spPr>
          <a:xfrm>
            <a:off x="2474114" y="2149893"/>
            <a:ext cx="4942686" cy="373767"/>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292" name="Google Shape;292;p8"/>
          <p:cNvSpPr/>
          <p:nvPr/>
        </p:nvSpPr>
        <p:spPr>
          <a:xfrm>
            <a:off x="2897128" y="2523660"/>
            <a:ext cx="3065522" cy="373767"/>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293" name="Google Shape;293;p8"/>
          <p:cNvCxnSpPr/>
          <p:nvPr/>
        </p:nvCxnSpPr>
        <p:spPr>
          <a:xfrm>
            <a:off x="11762357" y="1601070"/>
            <a:ext cx="0" cy="92259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1"/>
                                        </p:tgtEl>
                                        <p:attrNameLst>
                                          <p:attrName>style.visibility</p:attrName>
                                        </p:attrNameLst>
                                      </p:cBhvr>
                                      <p:to>
                                        <p:strVal val="visible"/>
                                      </p:to>
                                    </p:set>
                                    <p:animEffect transition="in" filter="fade">
                                      <p:cBhvr>
                                        <p:cTn id="16" dur="900"/>
                                        <p:tgtEl>
                                          <p:spTgt spid="2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2"/>
                                        </p:tgtEl>
                                        <p:attrNameLst>
                                          <p:attrName>style.visibility</p:attrName>
                                        </p:attrNameLst>
                                      </p:cBhvr>
                                      <p:to>
                                        <p:strVal val="visible"/>
                                      </p:to>
                                    </p:set>
                                    <p:animEffect transition="in" filter="fade">
                                      <p:cBhvr>
                                        <p:cTn id="21" dur="9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9"/>
          <p:cNvSpPr txBox="1">
            <a:spLocks noGrp="1"/>
          </p:cNvSpPr>
          <p:nvPr>
            <p:ph type="title"/>
          </p:nvPr>
        </p:nvSpPr>
        <p:spPr>
          <a:xfrm>
            <a:off x="0" y="-29027"/>
            <a:ext cx="11470482" cy="971548"/>
          </a:xfrm>
          <a:prstGeom prst="rect">
            <a:avLst/>
          </a:prstGeom>
          <a:noFill/>
          <a:ln>
            <a:noFill/>
          </a:ln>
        </p:spPr>
        <p:txBody>
          <a:bodyPr spcFirstLastPara="1" wrap="square" lIns="91425" tIns="91425" rIns="91425" bIns="0" anchor="ctr" anchorCtr="0">
            <a:normAutofit/>
          </a:bodyPr>
          <a:lstStyle/>
          <a:p>
            <a:pPr marL="0" lvl="0" indent="0" algn="ctr" rtl="1">
              <a:lnSpc>
                <a:spcPct val="90000"/>
              </a:lnSpc>
              <a:spcBef>
                <a:spcPts val="0"/>
              </a:spcBef>
              <a:spcAft>
                <a:spcPts val="0"/>
              </a:spcAft>
              <a:buClr>
                <a:schemeClr val="dk1"/>
              </a:buClr>
              <a:buSzPts val="4400"/>
              <a:buFont typeface="Quattrocento Sans"/>
              <a:buNone/>
            </a:pPr>
            <a:r>
              <a:rPr lang="iw-IL" dirty="0">
                <a:latin typeface="Tahoma" panose="020B0604030504040204" pitchFamily="34" charset="0"/>
                <a:ea typeface="Tahoma" panose="020B0604030504040204" pitchFamily="34" charset="0"/>
                <a:cs typeface="Tahoma" panose="020B0604030504040204" pitchFamily="34" charset="0"/>
              </a:rPr>
              <a:t>דוגמה</a:t>
            </a:r>
            <a:r>
              <a:rPr lang="en-US" dirty="0">
                <a:latin typeface="Tahoma" panose="020B0604030504040204" pitchFamily="34" charset="0"/>
                <a:ea typeface="Tahoma" panose="020B0604030504040204" pitchFamily="34" charset="0"/>
                <a:cs typeface="Tahoma" panose="020B0604030504040204" pitchFamily="34" charset="0"/>
              </a:rPr>
              <a:t> </a:t>
            </a:r>
            <a:r>
              <a:rPr lang="iw-IL"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4</a:t>
            </a:r>
            <a:r>
              <a:rPr lang="iw-IL" dirty="0">
                <a:latin typeface="Tahoma" panose="020B0604030504040204" pitchFamily="34" charset="0"/>
                <a:ea typeface="Tahoma" panose="020B0604030504040204" pitchFamily="34" charset="0"/>
                <a:cs typeface="Tahoma" panose="020B0604030504040204" pitchFamily="34" charset="0"/>
              </a:rPr>
              <a:t>פתרון</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99" name="Google Shape;299;p9"/>
          <p:cNvSpPr txBox="1">
            <a:spLocks noGrp="1"/>
          </p:cNvSpPr>
          <p:nvPr>
            <p:ph type="body" idx="1"/>
          </p:nvPr>
        </p:nvSpPr>
        <p:spPr>
          <a:xfrm>
            <a:off x="0" y="1204686"/>
            <a:ext cx="11153775" cy="5458052"/>
          </a:xfrm>
          <a:prstGeom prst="rect">
            <a:avLst/>
          </a:prstGeom>
          <a:noFill/>
          <a:ln>
            <a:noFill/>
          </a:ln>
        </p:spPr>
        <p:txBody>
          <a:bodyPr spcFirstLastPara="1" wrap="square" lIns="91425" tIns="45700" rIns="91425" bIns="45700" anchor="t" anchorCtr="0">
            <a:normAutofit/>
          </a:bodyPr>
          <a:lstStyle/>
          <a:p>
            <a:pPr marL="457200" lvl="0" indent="-254000" algn="r" rtl="1">
              <a:lnSpc>
                <a:spcPct val="90000"/>
              </a:lnSpc>
              <a:spcBef>
                <a:spcPts val="0"/>
              </a:spcBef>
              <a:spcAft>
                <a:spcPts val="0"/>
              </a:spcAft>
              <a:buClr>
                <a:schemeClr val="dk1"/>
              </a:buClr>
              <a:buSzPts val="3200"/>
              <a:buNone/>
            </a:pP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300" name="Google Shape;300;p9"/>
          <p:cNvPicPr preferRelativeResize="0">
            <a:picLocks noGrp="1"/>
          </p:cNvPicPr>
          <p:nvPr>
            <p:ph type="body" idx="4294967295"/>
          </p:nvPr>
        </p:nvPicPr>
        <p:blipFill rotWithShape="1">
          <a:blip r:embed="rId3">
            <a:alphaModFix/>
          </a:blip>
          <a:srcRect/>
          <a:stretch/>
        </p:blipFill>
        <p:spPr>
          <a:xfrm>
            <a:off x="0" y="2274888"/>
            <a:ext cx="10167938" cy="2308225"/>
          </a:xfrm>
          <a:prstGeom prst="rect">
            <a:avLst/>
          </a:prstGeom>
          <a:noFill/>
          <a:ln>
            <a:noFill/>
          </a:ln>
        </p:spPr>
      </p:pic>
      <p:sp>
        <p:nvSpPr>
          <p:cNvPr id="301" name="Google Shape;301;p9"/>
          <p:cNvSpPr/>
          <p:nvPr/>
        </p:nvSpPr>
        <p:spPr>
          <a:xfrm>
            <a:off x="4454112" y="2274888"/>
            <a:ext cx="2880138" cy="548640"/>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sp>
        <p:nvSpPr>
          <p:cNvPr id="302" name="Google Shape;302;p9"/>
          <p:cNvSpPr/>
          <p:nvPr/>
        </p:nvSpPr>
        <p:spPr>
          <a:xfrm>
            <a:off x="3275093" y="2752724"/>
            <a:ext cx="1268730" cy="467523"/>
          </a:xfrm>
          <a:prstGeom prst="rect">
            <a:avLst/>
          </a:prstGeom>
          <a:noFill/>
          <a:ln w="38100" cap="flat" cmpd="sng">
            <a:solidFill>
              <a:srgbClr val="CC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ahoma" panose="020B0604030504040204" pitchFamily="34" charset="0"/>
              <a:ea typeface="Tahoma" panose="020B0604030504040204" pitchFamily="34" charset="0"/>
              <a:cs typeface="Tahoma" panose="020B0604030504040204" pitchFamily="34" charset="0"/>
              <a:sym typeface="Quattrocento Sans"/>
            </a:endParaRPr>
          </a:p>
        </p:txBody>
      </p:sp>
      <p:cxnSp>
        <p:nvCxnSpPr>
          <p:cNvPr id="303" name="Google Shape;303;p9"/>
          <p:cNvCxnSpPr/>
          <p:nvPr/>
        </p:nvCxnSpPr>
        <p:spPr>
          <a:xfrm>
            <a:off x="11762357" y="1601070"/>
            <a:ext cx="0" cy="922590"/>
          </a:xfrm>
          <a:prstGeom prst="straightConnector1">
            <a:avLst/>
          </a:prstGeom>
          <a:noFill/>
          <a:ln w="44450" cap="flat" cmpd="sng">
            <a:solidFill>
              <a:srgbClr val="86C4C3"/>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1"/>
                                        </p:tgtEl>
                                        <p:attrNameLst>
                                          <p:attrName>style.visibility</p:attrName>
                                        </p:attrNameLst>
                                      </p:cBhvr>
                                      <p:to>
                                        <p:strVal val="visible"/>
                                      </p:to>
                                    </p:set>
                                    <p:animEffect transition="in" filter="fade">
                                      <p:cBhvr>
                                        <p:cTn id="16" dur="900"/>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9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sPart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2710</Words>
  <Application>Microsoft Office PowerPoint</Application>
  <PresentationFormat>מסך רחב</PresentationFormat>
  <Paragraphs>400</Paragraphs>
  <Slides>42</Slides>
  <Notes>42</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42</vt:i4>
      </vt:variant>
    </vt:vector>
  </HeadingPairs>
  <TitlesOfParts>
    <vt:vector size="50" baseType="lpstr">
      <vt:lpstr>Quattrocento Sans</vt:lpstr>
      <vt:lpstr>Noto Sans Symbols</vt:lpstr>
      <vt:lpstr>Arial</vt:lpstr>
      <vt:lpstr>Tahoma</vt:lpstr>
      <vt:lpstr>Gisha</vt:lpstr>
      <vt:lpstr>Calibri</vt:lpstr>
      <vt:lpstr>Courier New</vt:lpstr>
      <vt:lpstr>NetworksPart2</vt:lpstr>
      <vt:lpstr>   שיעור חזרה מהקורס הוירטואלי  שליחת בקשות HTTP</vt:lpstr>
      <vt:lpstr>מה נעשה היום?</vt:lpstr>
      <vt:lpstr>מצגת של PowerPoint‏</vt:lpstr>
      <vt:lpstr>מה למדנו בקורס המקוון?</vt:lpstr>
      <vt:lpstr>The Pythonic Way</vt:lpstr>
      <vt:lpstr>מה הבעיה?</vt:lpstr>
      <vt:lpstr>תיקון</vt:lpstr>
      <vt:lpstr>מה הבעיה?</vt:lpstr>
      <vt:lpstr>דוגמה -4פתרון</vt:lpstr>
      <vt:lpstr>מה הבעיה? </vt:lpstr>
      <vt:lpstr>תיקון</vt:lpstr>
      <vt:lpstr>מה הבעיה?</vt:lpstr>
      <vt:lpstr>תיקון</vt:lpstr>
      <vt:lpstr>מה הבעי(ות)?</vt:lpstr>
      <vt:lpstr>תיקון</vt:lpstr>
      <vt:lpstr>מסקנות</vt:lpstr>
      <vt:lpstr>באמת, כל הכבוד!</vt:lpstr>
      <vt:lpstr>מצגת של PowerPoint‏</vt:lpstr>
      <vt:lpstr>ברוכים הבאים ל"תכנות רשתות"!</vt:lpstr>
      <vt:lpstr>מה נלמד בתכנות רשתות?</vt:lpstr>
      <vt:lpstr>מה התכנית להמשך?</vt:lpstr>
      <vt:lpstr>אז מה אתם זוכרים על HTTP?</vt:lpstr>
      <vt:lpstr>איך נראות בקשות HTTP?</vt:lpstr>
      <vt:lpstr>תגובת HTTP</vt:lpstr>
      <vt:lpstr>ויש סוג נוסף של בקשה..</vt:lpstr>
      <vt:lpstr>אבל רגע...</vt:lpstr>
      <vt:lpstr>שליחת חבילות בשכבת האפליקציה</vt:lpstr>
      <vt:lpstr>ספריית Urllib</vt:lpstr>
      <vt:lpstr>ספריית Requests</vt:lpstr>
      <vt:lpstr>Requests</vt:lpstr>
      <vt:lpstr>מה עוד יש באובייקט response?</vt:lpstr>
      <vt:lpstr>שליחת POST  עם פרמטרים</vt:lpstr>
      <vt:lpstr>שינוי הדרים</vt:lpstr>
      <vt:lpstr>ומה מעבירים ב- HTTP?</vt:lpstr>
      <vt:lpstr>ומה מעבירים ב - HTTP?</vt:lpstr>
      <vt:lpstr>ומה מעבירים ב- HTTP ?</vt:lpstr>
      <vt:lpstr>מצגת של PowerPoint‏</vt:lpstr>
      <vt:lpstr>מצגת של PowerPoint‏</vt:lpstr>
      <vt:lpstr>אחריות מקצועית  (מצגת נפרדת)</vt:lpstr>
      <vt:lpstr>תרגול!</vt:lpstr>
      <vt:lpstr>תרגיל כיתה – משימה בלתי אפשרית!</vt:lpstr>
      <vt:lpstr>בהצלחה!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שיעור חזרה מהקורס הוירטואלי  שליחת בקשות HTTP</dc:title>
  <dc:creator>Mordechai Maman</dc:creator>
  <cp:lastModifiedBy>ויקי רצון</cp:lastModifiedBy>
  <cp:revision>3</cp:revision>
  <dcterms:created xsi:type="dcterms:W3CDTF">2020-05-03T19:43:04Z</dcterms:created>
  <dcterms:modified xsi:type="dcterms:W3CDTF">2021-04-04T10:34:04Z</dcterms:modified>
</cp:coreProperties>
</file>