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478" r:id="rId2"/>
    <p:sldId id="315" r:id="rId3"/>
    <p:sldId id="513" r:id="rId4"/>
    <p:sldId id="316" r:id="rId5"/>
    <p:sldId id="514" r:id="rId6"/>
    <p:sldId id="421" r:id="rId7"/>
    <p:sldId id="469" r:id="rId8"/>
    <p:sldId id="422" r:id="rId9"/>
    <p:sldId id="423" r:id="rId10"/>
    <p:sldId id="424" r:id="rId11"/>
    <p:sldId id="459" r:id="rId12"/>
    <p:sldId id="461" r:id="rId13"/>
    <p:sldId id="460" r:id="rId14"/>
    <p:sldId id="425" r:id="rId15"/>
    <p:sldId id="426" r:id="rId16"/>
    <p:sldId id="473" r:id="rId17"/>
    <p:sldId id="474" r:id="rId18"/>
    <p:sldId id="431" r:id="rId19"/>
    <p:sldId id="465" r:id="rId20"/>
    <p:sldId id="507" r:id="rId21"/>
    <p:sldId id="432" r:id="rId22"/>
    <p:sldId id="433" r:id="rId23"/>
    <p:sldId id="434" r:id="rId24"/>
    <p:sldId id="435" r:id="rId25"/>
    <p:sldId id="436" r:id="rId26"/>
    <p:sldId id="470" r:id="rId27"/>
    <p:sldId id="439" r:id="rId28"/>
    <p:sldId id="471" r:id="rId29"/>
    <p:sldId id="462" r:id="rId30"/>
    <p:sldId id="467" r:id="rId31"/>
    <p:sldId id="464" r:id="rId32"/>
    <p:sldId id="508" r:id="rId33"/>
    <p:sldId id="472" r:id="rId34"/>
    <p:sldId id="4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0D"/>
    <a:srgbClr val="86C4C3"/>
    <a:srgbClr val="A5D3D2"/>
    <a:srgbClr val="9ACECD"/>
    <a:srgbClr val="78BEBC"/>
    <a:srgbClr val="88F0DC"/>
    <a:srgbClr val="6FEDD5"/>
    <a:srgbClr val="CDEBE3"/>
    <a:srgbClr val="EDF7F4"/>
    <a:srgbClr val="DEF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74111" autoAdjust="0"/>
  </p:normalViewPr>
  <p:slideViewPr>
    <p:cSldViewPr snapToGrid="0">
      <p:cViewPr varScale="1">
        <p:scale>
          <a:sx n="81" d="100"/>
          <a:sy n="81" d="100"/>
        </p:scale>
        <p:origin x="173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2A077-6448-4ECF-ADF5-24F6389D5779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897C-5230-4890-AA0A-9AFF20A5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1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48F6-62AD-40DD-B566-960A259C2027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F1D54-C63F-497A-AAC6-71F24459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תמיד כשמפעילים את </a:t>
            </a:r>
            <a:r>
              <a:rPr lang="he-IL" baseline="0" dirty="0" err="1"/>
              <a:t>סקאפי</a:t>
            </a:r>
            <a:r>
              <a:rPr lang="he-IL" baseline="0" dirty="0"/>
              <a:t>, אפילו ב-</a:t>
            </a:r>
            <a:r>
              <a:rPr lang="en-US" baseline="0" dirty="0"/>
              <a:t>import</a:t>
            </a:r>
            <a:r>
              <a:rPr lang="he-IL" baseline="0" dirty="0"/>
              <a:t>, נזרקות כמה שגיאות שקשורות ל-</a:t>
            </a:r>
            <a:r>
              <a:rPr lang="en-US" baseline="0" dirty="0"/>
              <a:t>ipv6</a:t>
            </a:r>
            <a:r>
              <a:rPr lang="he-IL" baseline="0" dirty="0"/>
              <a:t> או להצפנה. אפשר להתעלם מהן.</a:t>
            </a:r>
          </a:p>
          <a:p>
            <a:pPr algn="r" rtl="1"/>
            <a:r>
              <a:rPr lang="he-IL" baseline="0" dirty="0"/>
              <a:t>אם לא עובד צריך לבצע את ההוראות שוב בדגש על החלק של הוספת פייתון3 ל-</a:t>
            </a:r>
            <a:r>
              <a:rPr lang="en-US" baseline="0" dirty="0"/>
              <a:t>PATH</a:t>
            </a:r>
            <a:r>
              <a:rPr lang="he-IL" baseline="0" dirty="0"/>
              <a:t>. אפשר גם לנסות להריץ את </a:t>
            </a:r>
            <a:r>
              <a:rPr lang="en-US" baseline="0" dirty="0"/>
              <a:t>c:\python36\Scripts\scapy.bat</a:t>
            </a: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2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מהו ה-</a:t>
            </a:r>
            <a:r>
              <a:rPr lang="en-US" b="1" dirty="0"/>
              <a:t>Payload</a:t>
            </a:r>
            <a:r>
              <a:rPr lang="he-IL" b="1" dirty="0"/>
              <a:t> של פרוטוקול </a:t>
            </a:r>
            <a:r>
              <a:rPr lang="en-US" b="1" dirty="0"/>
              <a:t>Ethernet</a:t>
            </a:r>
            <a:r>
              <a:rPr lang="he-IL" b="1" dirty="0"/>
              <a:t>? </a:t>
            </a:r>
            <a:r>
              <a:rPr lang="he-IL" b="0" dirty="0"/>
              <a:t>הודעה של </a:t>
            </a:r>
            <a:r>
              <a:rPr lang="en-US" b="0" dirty="0"/>
              <a:t>IP</a:t>
            </a:r>
            <a:r>
              <a:rPr lang="he-IL" b="0" dirty="0"/>
              <a:t>.</a:t>
            </a:r>
            <a:endParaRPr lang="he-IL" b="1" dirty="0"/>
          </a:p>
          <a:p>
            <a:pPr algn="r" rtl="1"/>
            <a:r>
              <a:rPr lang="he-IL" b="1" dirty="0"/>
              <a:t>מהו ה-</a:t>
            </a:r>
            <a:r>
              <a:rPr lang="en-US" b="1" dirty="0"/>
              <a:t>Payload</a:t>
            </a:r>
            <a:r>
              <a:rPr lang="he-IL" b="1" dirty="0"/>
              <a:t> של פרוטוקול </a:t>
            </a:r>
            <a:r>
              <a:rPr lang="en-US" b="1" dirty="0"/>
              <a:t>IP</a:t>
            </a:r>
            <a:r>
              <a:rPr lang="he-IL" b="1" dirty="0"/>
              <a:t>? </a:t>
            </a:r>
            <a:r>
              <a:rPr lang="he-IL" b="0" dirty="0"/>
              <a:t>הודעה</a:t>
            </a:r>
            <a:r>
              <a:rPr lang="he-IL" b="0" baseline="0" dirty="0"/>
              <a:t> של </a:t>
            </a:r>
            <a:r>
              <a:rPr lang="en-US" b="0" baseline="0" dirty="0"/>
              <a:t>TCP</a:t>
            </a:r>
            <a:r>
              <a:rPr lang="he-IL" b="0" baseline="0" dirty="0"/>
              <a:t>.</a:t>
            </a:r>
            <a:endParaRPr lang="he-IL" b="1" dirty="0"/>
          </a:p>
          <a:p>
            <a:pPr algn="r" rtl="1"/>
            <a:r>
              <a:rPr lang="he-IL" b="1" dirty="0"/>
              <a:t>מהו ה-</a:t>
            </a:r>
            <a:r>
              <a:rPr lang="en-US" b="1" dirty="0"/>
              <a:t>Payload</a:t>
            </a:r>
            <a:r>
              <a:rPr lang="he-IL" b="1" dirty="0"/>
              <a:t> של פרוטוקול </a:t>
            </a:r>
            <a:r>
              <a:rPr lang="en-US" b="1" dirty="0"/>
              <a:t>TCP</a:t>
            </a:r>
            <a:r>
              <a:rPr lang="he-IL" b="1" dirty="0"/>
              <a:t>?  </a:t>
            </a:r>
            <a:r>
              <a:rPr lang="he-IL" b="0" dirty="0"/>
              <a:t>הודעה</a:t>
            </a:r>
            <a:r>
              <a:rPr lang="he-IL" b="0" baseline="0" dirty="0"/>
              <a:t> של </a:t>
            </a:r>
            <a:r>
              <a:rPr lang="en-US" b="0" baseline="0" dirty="0"/>
              <a:t>HTTP</a:t>
            </a:r>
            <a:r>
              <a:rPr lang="he-IL" b="0" baseline="0" dirty="0"/>
              <a:t>.</a:t>
            </a:r>
            <a:endParaRPr lang="en-US" b="1" dirty="0"/>
          </a:p>
          <a:p>
            <a:pPr algn="r" rtl="1"/>
            <a:r>
              <a:rPr lang="he-IL" b="1" dirty="0"/>
              <a:t>מהו ה-</a:t>
            </a:r>
            <a:r>
              <a:rPr lang="en-US" b="1" dirty="0"/>
              <a:t>Payload</a:t>
            </a:r>
            <a:r>
              <a:rPr lang="he-IL" b="1" dirty="0"/>
              <a:t> של פרוטוקול </a:t>
            </a:r>
            <a:r>
              <a:rPr lang="en-US" b="1" dirty="0"/>
              <a:t>HTTP</a:t>
            </a:r>
            <a:r>
              <a:rPr lang="he-IL" b="1" dirty="0"/>
              <a:t>? </a:t>
            </a:r>
            <a:r>
              <a:rPr lang="he-IL" b="0" dirty="0"/>
              <a:t>ה-</a:t>
            </a:r>
            <a:r>
              <a:rPr lang="en-US" b="0" dirty="0"/>
              <a:t>DATA</a:t>
            </a:r>
            <a:r>
              <a:rPr lang="he-IL" b="0" baseline="0" dirty="0"/>
              <a:t> של </a:t>
            </a:r>
            <a:r>
              <a:rPr lang="en-US" b="0" baseline="0" dirty="0"/>
              <a:t>HTTP</a:t>
            </a:r>
            <a:r>
              <a:rPr lang="he-IL" b="0" baseline="0" dirty="0"/>
              <a:t>, שזה בעצם </a:t>
            </a:r>
            <a:r>
              <a:rPr lang="en-US" b="0" baseline="0" dirty="0"/>
              <a:t>HTML</a:t>
            </a:r>
            <a:r>
              <a:rPr lang="he-IL" b="0" baseline="0" dirty="0"/>
              <a:t>.</a:t>
            </a:r>
          </a:p>
          <a:p>
            <a:pPr algn="r" rtl="1"/>
            <a:endParaRPr lang="he-IL" b="0" baseline="0" dirty="0"/>
          </a:p>
          <a:p>
            <a:pPr algn="r" rtl="1"/>
            <a:r>
              <a:rPr lang="he-IL" b="0" baseline="0" dirty="0"/>
              <a:t>בעצם רק לפרוטוקול שכבת האפליקציה יש גם הדרים וגם </a:t>
            </a:r>
            <a:r>
              <a:rPr lang="he-IL" b="0" baseline="0" dirty="0" err="1"/>
              <a:t>דאטא</a:t>
            </a:r>
            <a:r>
              <a:rPr lang="he-IL" b="0" baseline="0" dirty="0"/>
              <a:t> משלו, לכל השאר יש רק הדרים שהם מוסיפים.</a:t>
            </a:r>
            <a:endParaRPr lang="he-IL" b="0" dirty="0"/>
          </a:p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14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הפונקציות </a:t>
            </a:r>
            <a:r>
              <a:rPr lang="en-US" baseline="0" dirty="0"/>
              <a:t>show</a:t>
            </a:r>
            <a:r>
              <a:rPr lang="he-IL" baseline="0" dirty="0"/>
              <a:t> ו-</a:t>
            </a:r>
            <a:r>
              <a:rPr lang="en-US" baseline="0" dirty="0"/>
              <a:t>summary</a:t>
            </a:r>
            <a:r>
              <a:rPr lang="he-IL" baseline="0" dirty="0"/>
              <a:t> שייכות לאובייקטים.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אגב, </a:t>
            </a:r>
            <a:r>
              <a:rPr lang="en-US" baseline="0" dirty="0" err="1"/>
              <a:t>dir</a:t>
            </a:r>
            <a:r>
              <a:rPr lang="he-IL" baseline="0" dirty="0"/>
              <a:t> עדיין קיימת ומאוד שימושית גם </a:t>
            </a:r>
            <a:r>
              <a:rPr lang="he-IL" baseline="0" dirty="0" err="1"/>
              <a:t>בסקאפי</a:t>
            </a:r>
            <a:r>
              <a:rPr lang="he-IL" baseline="0" dirty="0"/>
              <a:t>, כדי לראות את כל הפונקציות של אובייקט.</a:t>
            </a:r>
          </a:p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4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aseline="0" dirty="0"/>
              <a:t>ls</a:t>
            </a:r>
            <a:r>
              <a:rPr lang="he-IL" baseline="0" dirty="0"/>
              <a:t> היא פקודה הלקוחה מלינוקס, שם היא המקבילה של </a:t>
            </a:r>
            <a:r>
              <a:rPr lang="en-US" baseline="0" dirty="0" err="1"/>
              <a:t>dir</a:t>
            </a:r>
            <a:r>
              <a:rPr lang="he-IL" baseline="0" dirty="0"/>
              <a:t> </a:t>
            </a:r>
            <a:r>
              <a:rPr lang="he-IL" baseline="0" dirty="0" err="1"/>
              <a:t>ווינדוסי</a:t>
            </a:r>
            <a:r>
              <a:rPr lang="he-IL" baseline="0" dirty="0"/>
              <a:t> (רשימת קבצים בתיקייה).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57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שתי </a:t>
            </a:r>
            <a:r>
              <a:rPr lang="he-IL" baseline="0" dirty="0" err="1"/>
              <a:t>הפונ</a:t>
            </a:r>
            <a:r>
              <a:rPr lang="he-IL" baseline="0" dirty="0"/>
              <a:t>' הראשונות הן מובנות בעוד שהפונקציה </a:t>
            </a:r>
            <a:r>
              <a:rPr lang="en-US" baseline="0" dirty="0"/>
              <a:t>show</a:t>
            </a:r>
            <a:r>
              <a:rPr lang="he-IL" baseline="0" dirty="0"/>
              <a:t> שייכת לאובייקטים.</a:t>
            </a:r>
          </a:p>
          <a:p>
            <a:pPr algn="r" rtl="1"/>
            <a:r>
              <a:rPr lang="he-IL" baseline="0" dirty="0"/>
              <a:t>זה כמו ההבדל בין </a:t>
            </a:r>
            <a:r>
              <a:rPr lang="en-US" baseline="0" dirty="0" err="1"/>
              <a:t>dir</a:t>
            </a:r>
            <a:r>
              <a:rPr lang="he-IL" baseline="0" dirty="0"/>
              <a:t> לבין</a:t>
            </a:r>
            <a:r>
              <a:rPr lang="en-US" baseline="0" dirty="0"/>
              <a:t> </a:t>
            </a:r>
            <a:r>
              <a:rPr lang="he-IL" baseline="0" dirty="0"/>
              <a:t> </a:t>
            </a:r>
            <a:r>
              <a:rPr lang="en-US" baseline="0" dirty="0"/>
              <a:t>sort</a:t>
            </a:r>
            <a:r>
              <a:rPr lang="he-IL" baseline="0" dirty="0"/>
              <a:t> למשל.</a:t>
            </a:r>
          </a:p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5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כשאני יוצר "שכבה" או פרוטוקול, </a:t>
            </a:r>
            <a:r>
              <a:rPr lang="he-IL" baseline="0" dirty="0" err="1"/>
              <a:t>סקאפי</a:t>
            </a:r>
            <a:r>
              <a:rPr lang="he-IL" baseline="0" dirty="0"/>
              <a:t> מכניס אל השדות שלו ערכים </a:t>
            </a:r>
            <a:r>
              <a:rPr lang="he-IL" baseline="0" dirty="0" err="1"/>
              <a:t>דיפולטים</a:t>
            </a:r>
            <a:r>
              <a:rPr lang="he-IL" baseline="0" dirty="0"/>
              <a:t>. לדוגמא ה-</a:t>
            </a:r>
            <a:r>
              <a:rPr lang="en-US" baseline="0" dirty="0"/>
              <a:t>IP</a:t>
            </a:r>
            <a:r>
              <a:rPr lang="he-IL" baseline="0" dirty="0"/>
              <a:t> הוא ה-</a:t>
            </a:r>
            <a:r>
              <a:rPr lang="en-US" baseline="0" dirty="0"/>
              <a:t>IP </a:t>
            </a:r>
            <a:r>
              <a:rPr lang="he-IL" baseline="0" dirty="0"/>
              <a:t> של המחשב שלי באמת. וה-</a:t>
            </a:r>
            <a:r>
              <a:rPr lang="en-US" baseline="0" dirty="0"/>
              <a:t>TTL</a:t>
            </a:r>
            <a:r>
              <a:rPr lang="he-IL" baseline="0" dirty="0"/>
              <a:t> הוא פשוט ערך </a:t>
            </a:r>
            <a:r>
              <a:rPr lang="he-IL" baseline="0" dirty="0" err="1"/>
              <a:t>דיפולטי</a:t>
            </a:r>
            <a:r>
              <a:rPr lang="he-IL" baseline="0" dirty="0"/>
              <a:t>.</a:t>
            </a:r>
          </a:p>
          <a:p>
            <a:pPr algn="r" rtl="1"/>
            <a:r>
              <a:rPr lang="he-IL" baseline="0" dirty="0"/>
              <a:t>אבל חשוב לדעת שאת כל הערכים הללו אנחנו יכולים לשנות!!!</a:t>
            </a:r>
          </a:p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1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5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[ זה המקום לדגשים לגבי </a:t>
            </a:r>
            <a:r>
              <a:rPr lang="he-IL" baseline="0" dirty="0" err="1"/>
              <a:t>הפרוייקט</a:t>
            </a:r>
            <a:r>
              <a:rPr lang="he-IL" baseline="0" dirty="0"/>
              <a:t> אם כבר בדקתם/ן אותו! 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3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זוכרים, </a:t>
            </a:r>
            <a:r>
              <a:rPr lang="he-IL" baseline="0" dirty="0" err="1"/>
              <a:t>אנקפסולציה</a:t>
            </a:r>
            <a:r>
              <a:rPr lang="he-IL" baseline="0" dirty="0"/>
              <a:t>?</a:t>
            </a:r>
            <a:r>
              <a:rPr lang="en-US" baseline="0" dirty="0"/>
              <a:t> </a:t>
            </a:r>
            <a:r>
              <a:rPr lang="he-IL" baseline="0" dirty="0"/>
              <a:t>כל שכבת עוטפת את השכבה שמעליה.</a:t>
            </a:r>
          </a:p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1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החיבור מתבצע בעזרת התו של </a:t>
            </a:r>
            <a:r>
              <a:rPr lang="he-IL" baseline="0" dirty="0" err="1"/>
              <a:t>סלאש</a:t>
            </a:r>
            <a:r>
              <a:rPr lang="he-IL" baseline="0" dirty="0"/>
              <a:t> (חילוק). האחריות עלינו לסדר את ההודעות בסדר הנכון לפי מודל השכבות, מהנמוכה מצד שמאל ועד לגבוהה מצד ימין.</a:t>
            </a:r>
          </a:p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81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08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6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9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34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זו חבילה של </a:t>
            </a:r>
            <a:r>
              <a:rPr lang="en-US" baseline="0" dirty="0"/>
              <a:t>Ethernet</a:t>
            </a:r>
            <a:r>
              <a:rPr lang="he-IL" baseline="0" dirty="0"/>
              <a:t> , כי בעצם כל שאר </a:t>
            </a:r>
            <a:r>
              <a:rPr lang="he-IL" baseline="0" dirty="0" err="1"/>
              <a:t>הפורטוקולים</a:t>
            </a:r>
            <a:r>
              <a:rPr lang="he-IL" baseline="0" dirty="0"/>
              <a:t> הם בתוך חלק המידע (ה-</a:t>
            </a:r>
            <a:r>
              <a:rPr lang="en-US" baseline="0" dirty="0"/>
              <a:t>payload</a:t>
            </a:r>
            <a:r>
              <a:rPr lang="he-IL" baseline="0" dirty="0"/>
              <a:t>) של הודעת </a:t>
            </a:r>
            <a:r>
              <a:rPr lang="en-US" baseline="0" dirty="0"/>
              <a:t>Ethernet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8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40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0" baseline="0" dirty="0" err="1"/>
              <a:t>בתכלס</a:t>
            </a:r>
            <a:r>
              <a:rPr lang="he-IL" b="0" baseline="0" dirty="0"/>
              <a:t> השימוש בהן מאוד דומה והבחירה רק אם אנחנו רוצים לקבוע בעצמנו את שכבת הקו או שיקבעו בשבילנו.</a:t>
            </a:r>
          </a:p>
          <a:p>
            <a:pPr algn="r" rtl="1"/>
            <a:r>
              <a:rPr lang="he-IL" b="0" baseline="0" dirty="0"/>
              <a:t>אם נשתמש בשכבה 3 אז </a:t>
            </a:r>
            <a:r>
              <a:rPr lang="he-IL" b="0" baseline="0" dirty="0" err="1"/>
              <a:t>סקאפי</a:t>
            </a:r>
            <a:r>
              <a:rPr lang="he-IL" b="0" baseline="0" dirty="0"/>
              <a:t> ישלים בעצמו את השכבה </a:t>
            </a:r>
            <a:r>
              <a:rPr lang="he-IL" b="0" baseline="0" dirty="0" err="1"/>
              <a:t>השניה</a:t>
            </a:r>
            <a:r>
              <a:rPr lang="he-IL" b="0" baseline="0" dirty="0"/>
              <a:t> (</a:t>
            </a:r>
            <a:r>
              <a:rPr lang="en-US" b="0" baseline="0" dirty="0"/>
              <a:t>ETHERNET</a:t>
            </a:r>
            <a:r>
              <a:rPr lang="he-IL" b="0" baseline="0" dirty="0"/>
              <a:t>). </a:t>
            </a:r>
          </a:p>
          <a:p>
            <a:pPr algn="r" rtl="1"/>
            <a:endParaRPr lang="he-IL" b="0" baseline="0" dirty="0"/>
          </a:p>
          <a:p>
            <a:pPr algn="r" rtl="1"/>
            <a:r>
              <a:rPr lang="he-IL" b="0" baseline="0" dirty="0"/>
              <a:t>בתרגול נשתמש בשליחה בשכבה 2 (כלומר אנחנו קובעים </a:t>
            </a:r>
            <a:r>
              <a:rPr lang="he-IL" b="0" baseline="0" dirty="0" err="1"/>
              <a:t>הכל</a:t>
            </a:r>
            <a:r>
              <a:rPr lang="he-IL" b="0" baseline="0" dirty="0"/>
              <a:t>) בעזרת </a:t>
            </a:r>
            <a:r>
              <a:rPr lang="en-US" b="0" baseline="0" dirty="0" err="1"/>
              <a:t>srp</a:t>
            </a:r>
            <a:r>
              <a:rPr lang="he-IL" b="0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9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aseline="0" dirty="0"/>
              <a:t>Computer vector created by </a:t>
            </a:r>
            <a:r>
              <a:rPr lang="en-US" baseline="0" dirty="0" err="1"/>
              <a:t>upklyak</a:t>
            </a:r>
            <a:r>
              <a:rPr lang="en-US" baseline="0" dirty="0"/>
              <a:t> - www.freepik.com</a:t>
            </a: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447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האם החבילה שיצרנו מתאימה לשליחה לאינטרנט?</a:t>
            </a:r>
          </a:p>
          <a:p>
            <a:pPr algn="r" rtl="1"/>
            <a:r>
              <a:rPr lang="he-IL" b="0" baseline="0" dirty="0"/>
              <a:t>לא, כי לא פירטנו שום שדה, זה פשוט חבילה ריקה וחסרת משמעות. יש שדות משמעותיים שאנחנו חייבים למלא. </a:t>
            </a:r>
          </a:p>
          <a:p>
            <a:pPr algn="r" rtl="1"/>
            <a:r>
              <a:rPr lang="he-IL" b="1" baseline="0" dirty="0"/>
              <a:t>אילו שדות חסרים?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77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זוכרים, </a:t>
            </a:r>
            <a:r>
              <a:rPr lang="he-IL" baseline="0" dirty="0" err="1"/>
              <a:t>אנקפסולציה</a:t>
            </a:r>
            <a:r>
              <a:rPr lang="he-IL" baseline="0" dirty="0"/>
              <a:t>?</a:t>
            </a:r>
            <a:r>
              <a:rPr lang="en-US" baseline="0" dirty="0"/>
              <a:t> </a:t>
            </a:r>
            <a:r>
              <a:rPr lang="he-IL" baseline="0" dirty="0"/>
              <a:t>כל שכבת עוטפת את השכבה שמעליה.</a:t>
            </a:r>
          </a:p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1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9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נפתח על המסך טרמינל </a:t>
            </a:r>
            <a:r>
              <a:rPr lang="he-IL" baseline="0" dirty="0" err="1"/>
              <a:t>סקאפי</a:t>
            </a:r>
            <a:r>
              <a:rPr lang="he-IL" baseline="0" dirty="0"/>
              <a:t>. נראה איך אנחנו פותחים אותו מתוך </a:t>
            </a:r>
            <a:r>
              <a:rPr lang="en-US" baseline="0" dirty="0" err="1"/>
              <a:t>cmd</a:t>
            </a:r>
            <a:r>
              <a:rPr lang="he-IL" baseline="0" dirty="0"/>
              <a:t> ע"י הקשה של </a:t>
            </a:r>
            <a:r>
              <a:rPr lang="en-US" baseline="0" dirty="0" err="1"/>
              <a:t>scapy</a:t>
            </a:r>
            <a:r>
              <a:rPr lang="he-IL" baseline="0" dirty="0"/>
              <a:t>.</a:t>
            </a:r>
            <a:endParaRPr lang="en-US" baseline="0" dirty="0"/>
          </a:p>
          <a:p>
            <a:pPr algn="r" rtl="1"/>
            <a:r>
              <a:rPr lang="he-IL" baseline="0" dirty="0"/>
              <a:t>אפשר להתעלם מהשגיאות שמוצגות בהתחלה.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עכשיו אנחנו בטרמינל של </a:t>
            </a:r>
            <a:r>
              <a:rPr lang="he-IL" baseline="0" dirty="0" err="1"/>
              <a:t>סקאפי</a:t>
            </a:r>
            <a:r>
              <a:rPr lang="he-IL" baseline="0" dirty="0"/>
              <a:t>. זה מאוד דומה </a:t>
            </a:r>
            <a:r>
              <a:rPr lang="he-IL" baseline="0" dirty="0" err="1"/>
              <a:t>לאינטרפטר</a:t>
            </a:r>
            <a:r>
              <a:rPr lang="he-IL" baseline="0" dirty="0"/>
              <a:t> של </a:t>
            </a:r>
            <a:r>
              <a:rPr lang="he-IL" baseline="0" dirty="0" err="1"/>
              <a:t>פייתון</a:t>
            </a:r>
            <a:r>
              <a:rPr lang="he-IL" baseline="0" dirty="0"/>
              <a:t>, והאמת שאפשר לכתוב פה </a:t>
            </a:r>
            <a:r>
              <a:rPr lang="he-IL" baseline="0" dirty="0" err="1"/>
              <a:t>בפייתון</a:t>
            </a:r>
            <a:r>
              <a:rPr lang="he-IL" baseline="0" dirty="0"/>
              <a:t>. ההבדל העיקרי הוא שלא צריך לייבא את </a:t>
            </a:r>
            <a:r>
              <a:rPr lang="en-US" baseline="0" dirty="0" err="1"/>
              <a:t>scapy</a:t>
            </a:r>
            <a:r>
              <a:rPr lang="he-IL" baseline="0" dirty="0"/>
              <a:t> ושהוא צובע ומציג את הדברים בצורה נוחה.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="1" baseline="0" dirty="0"/>
              <a:t>ממה מתחילים?</a:t>
            </a:r>
          </a:p>
          <a:p>
            <a:pPr algn="r" rtl="1"/>
            <a:r>
              <a:rPr lang="he-IL" b="0" baseline="0" dirty="0"/>
              <a:t>קודם כל נראה את הפקודה </a:t>
            </a:r>
            <a:r>
              <a:rPr lang="en-US" b="0" baseline="0" dirty="0"/>
              <a:t>ls()</a:t>
            </a:r>
            <a:r>
              <a:rPr lang="he-IL" b="0" baseline="0" dirty="0"/>
              <a:t> שמציגה את כל הפרוטוקולים.</a:t>
            </a:r>
          </a:p>
          <a:p>
            <a:pPr algn="r" rtl="1"/>
            <a:r>
              <a:rPr lang="he-IL" b="0" baseline="0" dirty="0"/>
              <a:t>עכשיו נתחיל בליצור שכבות. ניצור שכבת </a:t>
            </a:r>
            <a:r>
              <a:rPr lang="en-US" b="0" baseline="0" dirty="0"/>
              <a:t>TCP</a:t>
            </a:r>
            <a:r>
              <a:rPr lang="he-IL" b="0" baseline="0" dirty="0"/>
              <a:t> עם הפקודה </a:t>
            </a:r>
            <a:r>
              <a:rPr lang="en-US" b="0" baseline="0" dirty="0" err="1"/>
              <a:t>tcp_msg</a:t>
            </a:r>
            <a:r>
              <a:rPr lang="en-US" b="0" baseline="0" dirty="0"/>
              <a:t> = TCP()</a:t>
            </a:r>
          </a:p>
          <a:p>
            <a:pPr algn="r" rtl="1"/>
            <a:r>
              <a:rPr lang="he-IL" b="1" baseline="0" dirty="0"/>
              <a:t>איך אני צופה בפרטים של השכבה שיצרתי?</a:t>
            </a:r>
          </a:p>
          <a:p>
            <a:pPr algn="r" rtl="1"/>
            <a:r>
              <a:rPr lang="he-IL" b="1" baseline="0" dirty="0"/>
              <a:t>זכרו שתמיד יש לנו את 2 הפקודות החשובות </a:t>
            </a:r>
            <a:r>
              <a:rPr lang="en-US" b="1" baseline="0" dirty="0"/>
              <a:t>show, summary</a:t>
            </a:r>
            <a:r>
              <a:rPr lang="he-IL" b="1" baseline="0" dirty="0"/>
              <a:t> שמראות לי פרטים.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baseline="0" dirty="0"/>
              <a:t>עכשיו נראה את כל מה שיש בשכבה עם </a:t>
            </a:r>
            <a:r>
              <a:rPr lang="en-US" b="0" baseline="0" dirty="0" err="1"/>
              <a:t>tcp.show</a:t>
            </a:r>
            <a:r>
              <a:rPr lang="en-US" b="0" baseline="0" dirty="0"/>
              <a:t>()</a:t>
            </a:r>
            <a:endParaRPr lang="he-IL" b="0" baseline="0" dirty="0"/>
          </a:p>
          <a:p>
            <a:pPr algn="r" rtl="1"/>
            <a:r>
              <a:rPr lang="he-IL" b="1" baseline="0" dirty="0"/>
              <a:t>מה אתם רואים כאן?</a:t>
            </a:r>
            <a:r>
              <a:rPr lang="en-US" b="1" baseline="0" dirty="0"/>
              <a:t> </a:t>
            </a:r>
            <a:r>
              <a:rPr lang="he-IL" b="1" baseline="0" dirty="0"/>
              <a:t>מזהים?</a:t>
            </a:r>
          </a:p>
          <a:p>
            <a:pPr algn="r" rtl="1"/>
            <a:r>
              <a:rPr lang="he-IL" b="0" baseline="0" dirty="0"/>
              <a:t>נכון, אלו השדות של </a:t>
            </a:r>
            <a:r>
              <a:rPr lang="en-US" b="0" baseline="0" dirty="0"/>
              <a:t>TCP</a:t>
            </a:r>
            <a:r>
              <a:rPr lang="he-IL" b="0" baseline="0" dirty="0"/>
              <a:t>. חלקם כבר עם ערכים </a:t>
            </a:r>
            <a:r>
              <a:rPr lang="he-IL" b="0" baseline="0" dirty="0" err="1"/>
              <a:t>שסקאפי</a:t>
            </a:r>
            <a:r>
              <a:rPr lang="he-IL" b="0" baseline="0" dirty="0"/>
              <a:t> מילא לבד, וחלקם ריקים.</a:t>
            </a:r>
          </a:p>
          <a:p>
            <a:pPr algn="r" rtl="1"/>
            <a:r>
              <a:rPr lang="he-IL" b="0" baseline="0" dirty="0"/>
              <a:t>חלקם הולכים להתמלא רק אחרי שנרכיב את כל השכבות יחד.</a:t>
            </a:r>
          </a:p>
          <a:p>
            <a:pPr algn="r" rtl="1"/>
            <a:endParaRPr lang="he-IL" b="0" baseline="0" dirty="0"/>
          </a:p>
          <a:p>
            <a:pPr algn="r" rtl="1"/>
            <a:r>
              <a:rPr lang="he-IL" b="1" baseline="0" dirty="0"/>
              <a:t>האם אפשר לשלוח את ההודעה שיצרנו כאן?</a:t>
            </a:r>
          </a:p>
          <a:p>
            <a:pPr algn="r" rtl="1"/>
            <a:r>
              <a:rPr lang="he-IL" b="0" baseline="0" dirty="0"/>
              <a:t>לא, זה ממש לא חבילה שלמה, זו רק שכבת תעבורה ובטח שזה לא יכול לטייל באינטרנט.</a:t>
            </a:r>
          </a:p>
          <a:p>
            <a:pPr algn="r" rtl="1"/>
            <a:r>
              <a:rPr lang="he-IL" b="1" baseline="0" dirty="0"/>
              <a:t>אגב, האם נשתמש ב-</a:t>
            </a:r>
            <a:r>
              <a:rPr lang="en-US" b="1" baseline="0" dirty="0"/>
              <a:t>TCP</a:t>
            </a:r>
            <a:r>
              <a:rPr lang="he-IL" b="1" baseline="0" dirty="0"/>
              <a:t> </a:t>
            </a:r>
            <a:r>
              <a:rPr lang="he-IL" b="1" baseline="0" dirty="0" err="1"/>
              <a:t>בסקאפי</a:t>
            </a:r>
            <a:r>
              <a:rPr lang="he-IL" b="1" baseline="0" dirty="0"/>
              <a:t> הרבה?</a:t>
            </a:r>
          </a:p>
          <a:p>
            <a:pPr algn="r" rtl="1"/>
            <a:r>
              <a:rPr lang="he-IL" b="0" baseline="0" dirty="0"/>
              <a:t>האמת שממש לא. מכיוון ש-</a:t>
            </a:r>
            <a:r>
              <a:rPr lang="en-US" b="0" baseline="0" dirty="0"/>
              <a:t>TCP</a:t>
            </a:r>
            <a:r>
              <a:rPr lang="he-IL" b="0" baseline="0" dirty="0"/>
              <a:t> זה פרוטוקול די מורכב שדורש לחיצת יד משולשת והעברת של מלא נתוני </a:t>
            </a:r>
            <a:r>
              <a:rPr lang="en-US" b="0" baseline="0" dirty="0"/>
              <a:t>SEQ</a:t>
            </a:r>
            <a:r>
              <a:rPr lang="he-IL" b="0" baseline="0" dirty="0"/>
              <a:t> </a:t>
            </a:r>
            <a:r>
              <a:rPr lang="en-US" b="0" baseline="0" dirty="0"/>
              <a:t>ACK</a:t>
            </a:r>
            <a:r>
              <a:rPr lang="he-IL" b="0" baseline="0" dirty="0"/>
              <a:t> </a:t>
            </a:r>
            <a:r>
              <a:rPr lang="he-IL" b="0" baseline="0" dirty="0" err="1"/>
              <a:t>וכו</a:t>
            </a:r>
            <a:r>
              <a:rPr lang="he-IL" b="0" baseline="0" dirty="0"/>
              <a:t>'.. מכיוון </a:t>
            </a:r>
            <a:r>
              <a:rPr lang="he-IL" b="0" baseline="0" dirty="0" err="1"/>
              <a:t>שבסקאפי</a:t>
            </a:r>
            <a:r>
              <a:rPr lang="he-IL" b="0" baseline="0" dirty="0"/>
              <a:t> אנחנו קובעים את </a:t>
            </a:r>
            <a:r>
              <a:rPr lang="he-IL" b="0" baseline="0" dirty="0" err="1"/>
              <a:t>הכל</a:t>
            </a:r>
            <a:r>
              <a:rPr lang="he-IL" b="0" baseline="0" dirty="0"/>
              <a:t> – אנחנו לא באמת הולכים לממש </a:t>
            </a:r>
            <a:r>
              <a:rPr lang="en-US" b="0" baseline="0" dirty="0"/>
              <a:t>TCP </a:t>
            </a:r>
            <a:r>
              <a:rPr lang="he-IL" b="0" baseline="0" dirty="0"/>
              <a:t> בעצמנו.</a:t>
            </a:r>
          </a:p>
          <a:p>
            <a:pPr algn="r" rtl="1"/>
            <a:endParaRPr lang="he-IL" b="0" baseline="0" dirty="0"/>
          </a:p>
          <a:p>
            <a:pPr algn="r" rtl="1"/>
            <a:r>
              <a:rPr lang="he-IL" b="0" baseline="0" dirty="0"/>
              <a:t>עכשיו בואו ניצור שכבות נוספות.. נגיד שאני רוצה ליצור בקשת </a:t>
            </a:r>
            <a:r>
              <a:rPr lang="en-US" b="0" baseline="0" dirty="0"/>
              <a:t>ICMP</a:t>
            </a:r>
            <a:r>
              <a:rPr lang="he-IL" b="0" baseline="0" dirty="0"/>
              <a:t> כמו שראינו במצגת.</a:t>
            </a:r>
          </a:p>
          <a:p>
            <a:pPr algn="r" rtl="1"/>
            <a:r>
              <a:rPr lang="he-IL" b="0" baseline="0" dirty="0"/>
              <a:t>אפשר לעשות את זה בשתי דרכים – ליצור כל שכבה בנפרד ולשים במשתנים או ליצור </a:t>
            </a:r>
            <a:r>
              <a:rPr lang="he-IL" b="0" baseline="0" dirty="0" err="1"/>
              <a:t>הכל</a:t>
            </a:r>
            <a:r>
              <a:rPr lang="he-IL" b="0" baseline="0" dirty="0"/>
              <a:t> בשורה אחת. נראה את שתי הדרכים כעת:</a:t>
            </a:r>
            <a:br>
              <a:rPr lang="en-US" b="0" baseline="0" dirty="0"/>
            </a:br>
            <a:r>
              <a:rPr lang="en-US" b="0" baseline="0" dirty="0" err="1"/>
              <a:t>ether_msg</a:t>
            </a:r>
            <a:r>
              <a:rPr lang="en-US" b="0" baseline="0" dirty="0"/>
              <a:t> = Ether()</a:t>
            </a:r>
            <a:br>
              <a:rPr lang="en-US" b="0" baseline="0" dirty="0"/>
            </a:br>
            <a:r>
              <a:rPr lang="en-US" b="0" baseline="0" dirty="0" err="1"/>
              <a:t>ip_msg</a:t>
            </a:r>
            <a:r>
              <a:rPr lang="en-US" b="0" baseline="0" dirty="0"/>
              <a:t> = IP()</a:t>
            </a:r>
            <a:br>
              <a:rPr lang="en-US" b="0" baseline="0" dirty="0"/>
            </a:br>
            <a:r>
              <a:rPr lang="en-US" b="0" baseline="0" dirty="0" err="1"/>
              <a:t>icmp_msg</a:t>
            </a:r>
            <a:r>
              <a:rPr lang="en-US" b="0" baseline="0" dirty="0"/>
              <a:t> = ICMP()</a:t>
            </a:r>
            <a:br>
              <a:rPr lang="en-US" b="0" baseline="0" dirty="0"/>
            </a:br>
            <a:r>
              <a:rPr lang="en-US" b="0" baseline="0" dirty="0" err="1"/>
              <a:t>full_msg</a:t>
            </a:r>
            <a:r>
              <a:rPr lang="en-US" b="0" baseline="0" dirty="0"/>
              <a:t> = </a:t>
            </a:r>
            <a:r>
              <a:rPr lang="en-US" b="0" baseline="0" dirty="0" err="1"/>
              <a:t>ether_msg</a:t>
            </a:r>
            <a:r>
              <a:rPr lang="en-US" b="0" baseline="0" dirty="0"/>
              <a:t> / </a:t>
            </a:r>
            <a:r>
              <a:rPr lang="en-US" b="0" baseline="0" dirty="0" err="1"/>
              <a:t>ip_msg</a:t>
            </a:r>
            <a:r>
              <a:rPr lang="en-US" b="0" baseline="0" dirty="0"/>
              <a:t> / </a:t>
            </a:r>
            <a:r>
              <a:rPr lang="en-US" b="0" baseline="0" dirty="0" err="1"/>
              <a:t>icmp_msg</a:t>
            </a:r>
            <a:endParaRPr lang="he-IL" b="0" baseline="0" dirty="0"/>
          </a:p>
          <a:p>
            <a:pPr algn="r" rtl="1"/>
            <a:r>
              <a:rPr lang="he-IL" b="0" baseline="0" dirty="0"/>
              <a:t>או ישר:</a:t>
            </a:r>
            <a:br>
              <a:rPr lang="en-US" b="0" baseline="0" dirty="0"/>
            </a:br>
            <a:r>
              <a:rPr lang="en-US" b="0" baseline="0" dirty="0" err="1"/>
              <a:t>full_msg</a:t>
            </a:r>
            <a:r>
              <a:rPr lang="en-US" b="0" baseline="0" dirty="0"/>
              <a:t> = Ether() / IP() / ICMP()</a:t>
            </a:r>
            <a:br>
              <a:rPr lang="en-US" b="0" baseline="0" dirty="0"/>
            </a:br>
            <a:endParaRPr lang="he-IL" b="0" baseline="0" dirty="0"/>
          </a:p>
          <a:p>
            <a:pPr algn="r" rtl="1"/>
            <a:endParaRPr lang="he-IL" b="0" baseline="0" dirty="0"/>
          </a:p>
          <a:p>
            <a:pPr algn="r" rtl="1"/>
            <a:r>
              <a:rPr lang="he-IL" b="0" baseline="0" dirty="0"/>
              <a:t>צריך להסביר שהפעולה הזאת בעצם מייצרת חבילה אבל האחריות שלנו לבנות אותה נכון ולסדר את השכבות נכון ולפי הסדר.</a:t>
            </a:r>
          </a:p>
          <a:p>
            <a:pPr algn="r" rtl="1"/>
            <a:r>
              <a:rPr lang="he-IL" b="0" baseline="0" dirty="0"/>
              <a:t>בואו נראה מה יש בתוך החבילה שלי עכשיו עם </a:t>
            </a:r>
            <a:r>
              <a:rPr lang="en-US" b="0" baseline="0" dirty="0" err="1"/>
              <a:t>full_msg.summary</a:t>
            </a:r>
            <a:r>
              <a:rPr lang="en-US" b="0" baseline="0" dirty="0"/>
              <a:t>()</a:t>
            </a:r>
            <a:r>
              <a:rPr lang="he-IL" b="0" baseline="0" dirty="0"/>
              <a:t> וגם עם </a:t>
            </a:r>
            <a:r>
              <a:rPr lang="en-US" b="0" baseline="0" dirty="0" err="1"/>
              <a:t>full_msg.show</a:t>
            </a:r>
            <a:r>
              <a:rPr lang="en-US" b="0" baseline="0" dirty="0"/>
              <a:t>()</a:t>
            </a:r>
            <a:endParaRPr lang="he-IL" b="0" baseline="0" dirty="0"/>
          </a:p>
          <a:p>
            <a:pPr algn="r" rtl="1"/>
            <a:endParaRPr lang="he-IL" b="0" baseline="0" dirty="0"/>
          </a:p>
          <a:p>
            <a:pPr algn="r" rtl="1"/>
            <a:r>
              <a:rPr lang="he-IL" b="1" baseline="0" dirty="0"/>
              <a:t>איך מסתכלים על שכבה אחת מהחבילה שלי?</a:t>
            </a:r>
            <a:br>
              <a:rPr lang="en-US" b="1" baseline="0" dirty="0"/>
            </a:br>
            <a:r>
              <a:rPr lang="he-IL" b="0" baseline="0" dirty="0"/>
              <a:t>בעזרת </a:t>
            </a:r>
            <a:r>
              <a:rPr lang="en-US" b="0" baseline="0" dirty="0" err="1"/>
              <a:t>msg</a:t>
            </a:r>
            <a:r>
              <a:rPr lang="en-US" b="0" baseline="0" dirty="0"/>
              <a:t>[IP]</a:t>
            </a:r>
            <a:r>
              <a:rPr lang="he-IL" b="0" baseline="0" dirty="0"/>
              <a:t> למשל.</a:t>
            </a:r>
            <a:br>
              <a:rPr lang="en-US" b="0" baseline="0" dirty="0"/>
            </a:br>
            <a:r>
              <a:rPr lang="he-IL" b="1" baseline="0" dirty="0"/>
              <a:t>מהו ה-</a:t>
            </a:r>
            <a:r>
              <a:rPr lang="en-US" b="1" baseline="0" dirty="0"/>
              <a:t>IP</a:t>
            </a:r>
            <a:r>
              <a:rPr lang="he-IL" b="1" baseline="0" dirty="0"/>
              <a:t> יעד של החבילה שלי?</a:t>
            </a:r>
            <a:r>
              <a:rPr lang="en-US" b="1" baseline="0" dirty="0"/>
              <a:t> </a:t>
            </a:r>
            <a:r>
              <a:rPr lang="he-IL" b="0" baseline="0" dirty="0"/>
              <a:t>מעניין, זה </a:t>
            </a:r>
            <a:r>
              <a:rPr lang="en-US" b="0" baseline="0" dirty="0"/>
              <a:t>localhost</a:t>
            </a:r>
            <a:r>
              <a:rPr lang="he-IL" b="0" baseline="0" dirty="0"/>
              <a:t>. מדוע? פשוט כי לא קבענו אותו. </a:t>
            </a:r>
            <a:br>
              <a:rPr lang="en-US" b="0" baseline="0" dirty="0"/>
            </a:br>
            <a:r>
              <a:rPr lang="he-IL" b="1" baseline="0" dirty="0"/>
              <a:t>איך נשנה את זה? </a:t>
            </a:r>
            <a:r>
              <a:rPr lang="he-IL" b="0" baseline="0" dirty="0"/>
              <a:t>אפשר ליצור מחדש ואפשר ממש להיכנס ולשנות את השדה כך:</a:t>
            </a:r>
            <a:br>
              <a:rPr lang="en-US" b="0" baseline="0" dirty="0"/>
            </a:br>
            <a:r>
              <a:rPr lang="en-US" b="0" baseline="0" dirty="0" err="1"/>
              <a:t>full_msg</a:t>
            </a:r>
            <a:r>
              <a:rPr lang="en-US" b="0" baseline="0" dirty="0"/>
              <a:t>[IP].</a:t>
            </a:r>
            <a:r>
              <a:rPr lang="en-US" b="0" baseline="0" dirty="0" err="1"/>
              <a:t>dst</a:t>
            </a:r>
            <a:r>
              <a:rPr lang="en-US" b="0" baseline="0" dirty="0"/>
              <a:t> = “8.8.8.8”</a:t>
            </a:r>
            <a:br>
              <a:rPr lang="en-US" b="0" baseline="0" dirty="0"/>
            </a:br>
            <a:r>
              <a:rPr lang="he-IL" b="0" baseline="0" dirty="0"/>
              <a:t>ועכשיו נראה שוב את </a:t>
            </a:r>
            <a:r>
              <a:rPr lang="en-US" b="0" baseline="0" dirty="0"/>
              <a:t>show</a:t>
            </a:r>
            <a:r>
              <a:rPr lang="he-IL" b="0" baseline="0" dirty="0"/>
              <a:t> ונראה שזה באמת התעדכן.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4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36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4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כאשר אני משתמשים </a:t>
            </a:r>
            <a:r>
              <a:rPr lang="he-IL" baseline="0" dirty="0" err="1"/>
              <a:t>בסוקטים</a:t>
            </a:r>
            <a:r>
              <a:rPr lang="he-IL" baseline="0" dirty="0"/>
              <a:t>, אין לי שום דרך להשפיע על שכבות אחרות – איך תיראה שכבת התעבורה, מה פרוטוקול שכבת הקו אשר אני משתמש בו </a:t>
            </a:r>
            <a:r>
              <a:rPr lang="he-IL" baseline="0" dirty="0" err="1"/>
              <a:t>וכו</a:t>
            </a:r>
            <a:r>
              <a:rPr lang="he-IL" baseline="0" dirty="0"/>
              <a:t>'.</a:t>
            </a:r>
          </a:p>
          <a:p>
            <a:pPr algn="r" rtl="1"/>
            <a:r>
              <a:rPr lang="he-IL" baseline="0" dirty="0"/>
              <a:t>אין לי אפילו גישה למידע של מה הולך בשכבות התחתונות יותר. אני שולט רק על החלק של האפליקציה בחבילה.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0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2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4277048"/>
            <a:ext cx="12190476" cy="258095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56" y="3528127"/>
            <a:ext cx="11963398" cy="1644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rtl="1">
              <a:buNone/>
              <a:defRPr lang="en-US" sz="2800" dirty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+mn-cs"/>
              </a:defRPr>
            </a:lvl1pPr>
          </a:lstStyle>
          <a:p>
            <a:pPr marL="228600" lvl="0" indent="-228600" algn="ctr" rtl="1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47" y="76199"/>
            <a:ext cx="2079707" cy="871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06" y="2376702"/>
            <a:ext cx="11982448" cy="106401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rtl="1">
              <a:defRPr sz="6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90856" y="5803900"/>
            <a:ext cx="11963398" cy="977900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2400" b="1" baseline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26" y="282807"/>
            <a:ext cx="1672578" cy="458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C8076B-076E-4B10-B764-9D30A5973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4277048"/>
            <a:ext cx="12190476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AC72B8-4B56-4275-B8E9-D8996E6C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1"/>
            <a:ext cx="12192001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650CC-7F77-48B8-B256-12EFE5790B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r" rtl="1">
              <a:defRPr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5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498B2-9F12-4CB7-AFF6-E469F28F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Segoe UI Semilight" panose="020B0402040204020203" pitchFamily="34" charset="0"/>
                <a:cs typeface="+mn-cs"/>
              </a:defRPr>
            </a:lvl1pPr>
            <a:lvl2pPr>
              <a:defRPr lang="en-US" dirty="0" smtClean="0">
                <a:cs typeface="+mn-cs"/>
              </a:defRPr>
            </a:lvl2pPr>
            <a:lvl3pPr>
              <a:defRPr lang="en-US" dirty="0" smtClean="0">
                <a:cs typeface="+mn-cs"/>
              </a:defRPr>
            </a:lvl3pPr>
            <a:lvl4pPr>
              <a:defRPr lang="en-US" dirty="0" smtClean="0">
                <a:cs typeface="+mn-cs"/>
              </a:defRPr>
            </a:lvl4pPr>
            <a:lvl5pPr>
              <a:defRPr lang="en-US" dirty="0">
                <a:cs typeface="+mn-cs"/>
              </a:defRPr>
            </a:lvl5pPr>
          </a:lstStyle>
          <a:p>
            <a:pPr marL="292100" lvl="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marL="292100" lvl="1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292100" lvl="2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292100" lvl="3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292100" lvl="4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6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6399F9-3B8A-4DB6-B0BA-B00F308CD6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3200">
                <a:latin typeface="Segoe UI Semilight" panose="020B0402040204020203" pitchFamily="34" charset="0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7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5248476"/>
            <a:ext cx="12190476" cy="160952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93410762-71F7-4D44-A477-E5BE8DEEB8B4}" type="datetimeFigureOut">
              <a:rPr lang="en-US" smtClean="0"/>
              <a:pPr/>
              <a:t>5/5/21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5BDE694-5C7C-4998-842B-968B9EEC55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0476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/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B1FBE90-FA0C-44FB-9788-44A937014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1132885"/>
            <a:ext cx="10517188" cy="505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800100" lvl="1" indent="-2794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1206500" lvl="2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1663700" lvl="3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2120900" lvl="4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496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3245EE-232B-488E-9123-D9E6B46DA6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/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138235"/>
            <a:ext cx="5157787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800100" lvl="1" indent="-279400">
              <a:lnSpc>
                <a:spcPct val="100000"/>
              </a:lnSpc>
            </a:pPr>
            <a:r>
              <a:rPr lang="en-US" dirty="0"/>
              <a:t>Second level</a:t>
            </a:r>
          </a:p>
          <a:p>
            <a:pPr marL="1206500" lvl="2" indent="-246063">
              <a:lnSpc>
                <a:spcPct val="100000"/>
              </a:lnSpc>
            </a:pPr>
            <a:r>
              <a:rPr lang="en-US" dirty="0"/>
              <a:t>Third level</a:t>
            </a:r>
          </a:p>
          <a:p>
            <a:pPr marL="1663700" lvl="3" indent="-246063">
              <a:lnSpc>
                <a:spcPct val="100000"/>
              </a:lnSpc>
            </a:pPr>
            <a:r>
              <a:rPr lang="en-US" dirty="0"/>
              <a:t>Fourth level</a:t>
            </a:r>
          </a:p>
          <a:p>
            <a:pPr marL="2120900" lvl="4" indent="-246063">
              <a:lnSpc>
                <a:spcPct val="10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38235"/>
            <a:ext cx="5183188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800100" lvl="1" indent="-279400">
              <a:lnSpc>
                <a:spcPct val="100000"/>
              </a:lnSpc>
            </a:pPr>
            <a:r>
              <a:rPr lang="en-US" dirty="0"/>
              <a:t>Second level</a:t>
            </a:r>
          </a:p>
          <a:p>
            <a:pPr marL="1206500" lvl="2" indent="-246063">
              <a:lnSpc>
                <a:spcPct val="100000"/>
              </a:lnSpc>
            </a:pPr>
            <a:r>
              <a:rPr lang="en-US" dirty="0"/>
              <a:t>Third level</a:t>
            </a:r>
          </a:p>
          <a:p>
            <a:pPr marL="1663700" lvl="3" indent="-246063">
              <a:lnSpc>
                <a:spcPct val="100000"/>
              </a:lnSpc>
            </a:pPr>
            <a:r>
              <a:rPr lang="en-US" dirty="0"/>
              <a:t>Fourth level</a:t>
            </a:r>
          </a:p>
          <a:p>
            <a:pPr marL="2120900" lvl="4" indent="-246063">
              <a:lnSpc>
                <a:spcPct val="10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498B2-9F12-4CB7-AFF6-E469F28F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800100" lvl="1" indent="-2794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1206500" lvl="2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1663700" lvl="3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2120900" lvl="4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9708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6399F9-3B8A-4DB6-B0BA-B00F308CD6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3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5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6053326-7F3C-4A94-98A5-4FCCD48BD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90" y="0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80" y="36757"/>
            <a:ext cx="11933919" cy="934792"/>
          </a:xfrm>
        </p:spPr>
        <p:txBody>
          <a:bodyPr>
            <a:normAutofit/>
          </a:bodyPr>
          <a:lstStyle>
            <a:lvl1pPr algn="ctr" rtl="1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81" y="1155700"/>
            <a:ext cx="11933918" cy="5565775"/>
          </a:xfrm>
        </p:spPr>
        <p:txBody>
          <a:bodyPr>
            <a:normAutofit/>
          </a:bodyPr>
          <a:lstStyle>
            <a:lvl1pPr marL="29210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C8076B-076E-4B10-B764-9D30A5973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9042"/>
          <a:stretch/>
        </p:blipFill>
        <p:spPr>
          <a:xfrm>
            <a:off x="0" y="5284717"/>
            <a:ext cx="12190476" cy="1573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CDFEE-EC2E-4EA7-8CA8-AF4CB4C013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5070"/>
            <a:ext cx="12192001" cy="971549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E91C92-65AE-47BE-8B5F-84CF0957B315}"/>
              </a:ext>
            </a:extLst>
          </p:cNvPr>
          <p:cNvSpPr/>
          <p:nvPr userDrawn="1"/>
        </p:nvSpPr>
        <p:spPr>
          <a:xfrm>
            <a:off x="0" y="-891371"/>
            <a:ext cx="12192000" cy="2724149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rgbClr val="D6DCE5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6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8774"/>
            <a:ext cx="1857813" cy="7787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/>
          <a:srcRect l="4515" t="36897" r="3665"/>
          <a:stretch/>
        </p:blipFill>
        <p:spPr>
          <a:xfrm flipV="1">
            <a:off x="-24063" y="5715000"/>
            <a:ext cx="12236116" cy="11670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/>
          <a:srcRect l="24854" t="3711" r="6975" b="9317"/>
          <a:stretch/>
        </p:blipFill>
        <p:spPr>
          <a:xfrm flipV="1">
            <a:off x="-49630" y="-19050"/>
            <a:ext cx="12287250" cy="9905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62497" y="-889000"/>
            <a:ext cx="12287250" cy="2724149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rgbClr val="D6DCE5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27"/>
            <a:ext cx="11470482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17C0144-3C76-44B9-9EF7-702500A7D8FD}"/>
              </a:ext>
            </a:extLst>
          </p:cNvPr>
          <p:cNvSpPr/>
          <p:nvPr userDrawn="1"/>
        </p:nvSpPr>
        <p:spPr>
          <a:xfrm>
            <a:off x="11316796" y="973919"/>
            <a:ext cx="894806" cy="5908143"/>
          </a:xfrm>
          <a:prstGeom prst="roundRect">
            <a:avLst>
              <a:gd name="adj" fmla="val 0"/>
            </a:avLst>
          </a:prstGeom>
          <a:solidFill>
            <a:srgbClr val="EDF7F4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19C6E-12F8-4855-AA11-F17FD7A5D231}"/>
              </a:ext>
            </a:extLst>
          </p:cNvPr>
          <p:cNvCxnSpPr/>
          <p:nvPr userDrawn="1"/>
        </p:nvCxnSpPr>
        <p:spPr>
          <a:xfrm>
            <a:off x="11319521" y="969176"/>
            <a:ext cx="0" cy="5912886"/>
          </a:xfrm>
          <a:prstGeom prst="line">
            <a:avLst/>
          </a:prstGeom>
          <a:ln w="19050">
            <a:solidFill>
              <a:srgbClr val="DEF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91DEE-8995-4054-AC3E-DAA26F93104C}"/>
              </a:ext>
            </a:extLst>
          </p:cNvPr>
          <p:cNvSpPr/>
          <p:nvPr userDrawn="1"/>
        </p:nvSpPr>
        <p:spPr>
          <a:xfrm>
            <a:off x="11742302" y="969176"/>
            <a:ext cx="45719" cy="5912887"/>
          </a:xfrm>
          <a:prstGeom prst="rect">
            <a:avLst/>
          </a:prstGeom>
          <a:solidFill>
            <a:srgbClr val="CD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391817CE-A28E-42EA-AD06-FB37DAA77A27}"/>
              </a:ext>
            </a:extLst>
          </p:cNvPr>
          <p:cNvSpPr/>
          <p:nvPr userDrawn="1"/>
        </p:nvSpPr>
        <p:spPr>
          <a:xfrm>
            <a:off x="11316796" y="-16395"/>
            <a:ext cx="894806" cy="9855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  <a:effectLst>
            <a:outerShdw blurRad="50800" dist="38100" dir="5400000" algn="t" rotWithShape="0">
              <a:srgbClr val="78BEBC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96DDC0-F959-4028-911F-415E1BA9B7E1}"/>
              </a:ext>
            </a:extLst>
          </p:cNvPr>
          <p:cNvSpPr/>
          <p:nvPr userDrawn="1"/>
        </p:nvSpPr>
        <p:spPr>
          <a:xfrm>
            <a:off x="11674389" y="1413932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D9180A-62B4-40D0-A73E-E17448468E8C}"/>
              </a:ext>
            </a:extLst>
          </p:cNvPr>
          <p:cNvSpPr/>
          <p:nvPr userDrawn="1"/>
        </p:nvSpPr>
        <p:spPr>
          <a:xfrm>
            <a:off x="11672819" y="32643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CA3AD2-90C5-4267-908C-05BCDB9D787B}"/>
              </a:ext>
            </a:extLst>
          </p:cNvPr>
          <p:cNvSpPr/>
          <p:nvPr userDrawn="1"/>
        </p:nvSpPr>
        <p:spPr>
          <a:xfrm>
            <a:off x="11676346" y="51109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938EBB67-3BE6-4FB2-8EA5-61A293C0572D}"/>
              </a:ext>
            </a:extLst>
          </p:cNvPr>
          <p:cNvSpPr/>
          <p:nvPr userDrawn="1"/>
        </p:nvSpPr>
        <p:spPr>
          <a:xfrm>
            <a:off x="11239501" y="-69272"/>
            <a:ext cx="1057274" cy="11182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>
              <a:lnSpc>
                <a:spcPct val="130000"/>
              </a:lnSpc>
            </a:pPr>
            <a:r>
              <a:rPr lang="he-IL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חלק 1</a:t>
            </a:r>
            <a:br>
              <a:rPr lang="en-US" sz="105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1200" b="1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היכרות עם </a:t>
            </a:r>
            <a:r>
              <a:rPr lang="he-IL" sz="1200" b="1" dirty="0" err="1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סקאפי</a:t>
            </a:r>
            <a:endParaRPr lang="en-US" sz="1100" b="1" dirty="0">
              <a:solidFill>
                <a:srgbClr val="78BEBC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0C59E-45CA-4A62-883E-02D5D96BF4C0}"/>
              </a:ext>
            </a:extLst>
          </p:cNvPr>
          <p:cNvCxnSpPr/>
          <p:nvPr userDrawn="1"/>
        </p:nvCxnSpPr>
        <p:spPr>
          <a:xfrm>
            <a:off x="11763945" y="969166"/>
            <a:ext cx="1271" cy="440151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2084E52-C8C1-49DA-81DB-E1B71C2D2296}"/>
              </a:ext>
            </a:extLst>
          </p:cNvPr>
          <p:cNvSpPr/>
          <p:nvPr userDrawn="1"/>
        </p:nvSpPr>
        <p:spPr>
          <a:xfrm>
            <a:off x="11674652" y="1414079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CE1D6-E7C2-4AC4-BEE0-A950D2B7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1153775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3788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27"/>
            <a:ext cx="11672810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17C0144-3C76-44B9-9EF7-702500A7D8FD}"/>
              </a:ext>
            </a:extLst>
          </p:cNvPr>
          <p:cNvSpPr/>
          <p:nvPr userDrawn="1"/>
        </p:nvSpPr>
        <p:spPr>
          <a:xfrm>
            <a:off x="11316796" y="973919"/>
            <a:ext cx="894806" cy="5908143"/>
          </a:xfrm>
          <a:prstGeom prst="roundRect">
            <a:avLst>
              <a:gd name="adj" fmla="val 0"/>
            </a:avLst>
          </a:prstGeom>
          <a:solidFill>
            <a:srgbClr val="EDF7F4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19C6E-12F8-4855-AA11-F17FD7A5D231}"/>
              </a:ext>
            </a:extLst>
          </p:cNvPr>
          <p:cNvCxnSpPr/>
          <p:nvPr userDrawn="1"/>
        </p:nvCxnSpPr>
        <p:spPr>
          <a:xfrm>
            <a:off x="11319521" y="969176"/>
            <a:ext cx="0" cy="5912886"/>
          </a:xfrm>
          <a:prstGeom prst="line">
            <a:avLst/>
          </a:prstGeom>
          <a:ln w="19050">
            <a:solidFill>
              <a:srgbClr val="DEF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91DEE-8995-4054-AC3E-DAA26F93104C}"/>
              </a:ext>
            </a:extLst>
          </p:cNvPr>
          <p:cNvSpPr/>
          <p:nvPr userDrawn="1"/>
        </p:nvSpPr>
        <p:spPr>
          <a:xfrm>
            <a:off x="11742302" y="969176"/>
            <a:ext cx="45719" cy="5912887"/>
          </a:xfrm>
          <a:prstGeom prst="rect">
            <a:avLst/>
          </a:prstGeom>
          <a:solidFill>
            <a:srgbClr val="CD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391817CE-A28E-42EA-AD06-FB37DAA77A27}"/>
              </a:ext>
            </a:extLst>
          </p:cNvPr>
          <p:cNvSpPr/>
          <p:nvPr userDrawn="1"/>
        </p:nvSpPr>
        <p:spPr>
          <a:xfrm>
            <a:off x="11316796" y="-16395"/>
            <a:ext cx="894806" cy="9855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  <a:effectLst>
            <a:outerShdw blurRad="50800" dist="38100" dir="5400000" algn="t" rotWithShape="0">
              <a:srgbClr val="78BEBC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96DDC0-F959-4028-911F-415E1BA9B7E1}"/>
              </a:ext>
            </a:extLst>
          </p:cNvPr>
          <p:cNvSpPr/>
          <p:nvPr userDrawn="1"/>
        </p:nvSpPr>
        <p:spPr>
          <a:xfrm>
            <a:off x="11674389" y="1413932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D9180A-62B4-40D0-A73E-E17448468E8C}"/>
              </a:ext>
            </a:extLst>
          </p:cNvPr>
          <p:cNvSpPr/>
          <p:nvPr userDrawn="1"/>
        </p:nvSpPr>
        <p:spPr>
          <a:xfrm>
            <a:off x="11672819" y="32643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CA3AD2-90C5-4267-908C-05BCDB9D787B}"/>
              </a:ext>
            </a:extLst>
          </p:cNvPr>
          <p:cNvSpPr/>
          <p:nvPr userDrawn="1"/>
        </p:nvSpPr>
        <p:spPr>
          <a:xfrm>
            <a:off x="11676346" y="51109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938EBB67-3BE6-4FB2-8EA5-61A293C0572D}"/>
              </a:ext>
            </a:extLst>
          </p:cNvPr>
          <p:cNvSpPr/>
          <p:nvPr userDrawn="1"/>
        </p:nvSpPr>
        <p:spPr>
          <a:xfrm>
            <a:off x="11239501" y="-69272"/>
            <a:ext cx="1057274" cy="11182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>
              <a:lnSpc>
                <a:spcPct val="130000"/>
              </a:lnSpc>
            </a:pPr>
            <a:r>
              <a:rPr lang="he-IL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חלק 2</a:t>
            </a:r>
            <a:br>
              <a:rPr lang="en-US" sz="105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1200" b="1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שליחת חבילות</a:t>
            </a:r>
            <a:endParaRPr lang="en-US" sz="1100" b="1" dirty="0">
              <a:solidFill>
                <a:srgbClr val="78BEBC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0C59E-45CA-4A62-883E-02D5D96BF4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64177" y="969166"/>
            <a:ext cx="2944" cy="2295201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2084E52-C8C1-49DA-81DB-E1B71C2D2296}"/>
              </a:ext>
            </a:extLst>
          </p:cNvPr>
          <p:cNvSpPr/>
          <p:nvPr userDrawn="1"/>
        </p:nvSpPr>
        <p:spPr>
          <a:xfrm>
            <a:off x="11674652" y="1414079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7EFAC2-084E-4D50-A2E3-819A74641F3A}"/>
              </a:ext>
            </a:extLst>
          </p:cNvPr>
          <p:cNvSpPr/>
          <p:nvPr userDrawn="1"/>
        </p:nvSpPr>
        <p:spPr>
          <a:xfrm>
            <a:off x="11672811" y="3263707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C8EEA52-88AD-4ED7-B104-5F6585E76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1153775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0262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27"/>
            <a:ext cx="11432683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17C0144-3C76-44B9-9EF7-702500A7D8FD}"/>
              </a:ext>
            </a:extLst>
          </p:cNvPr>
          <p:cNvSpPr/>
          <p:nvPr userDrawn="1"/>
        </p:nvSpPr>
        <p:spPr>
          <a:xfrm>
            <a:off x="11316796" y="973919"/>
            <a:ext cx="894806" cy="5908143"/>
          </a:xfrm>
          <a:prstGeom prst="roundRect">
            <a:avLst>
              <a:gd name="adj" fmla="val 0"/>
            </a:avLst>
          </a:prstGeom>
          <a:solidFill>
            <a:srgbClr val="EDF7F4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19C6E-12F8-4855-AA11-F17FD7A5D231}"/>
              </a:ext>
            </a:extLst>
          </p:cNvPr>
          <p:cNvCxnSpPr/>
          <p:nvPr userDrawn="1"/>
        </p:nvCxnSpPr>
        <p:spPr>
          <a:xfrm>
            <a:off x="11319521" y="969176"/>
            <a:ext cx="0" cy="5912886"/>
          </a:xfrm>
          <a:prstGeom prst="line">
            <a:avLst/>
          </a:prstGeom>
          <a:ln w="19050">
            <a:solidFill>
              <a:srgbClr val="DEF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91DEE-8995-4054-AC3E-DAA26F93104C}"/>
              </a:ext>
            </a:extLst>
          </p:cNvPr>
          <p:cNvSpPr/>
          <p:nvPr userDrawn="1"/>
        </p:nvSpPr>
        <p:spPr>
          <a:xfrm>
            <a:off x="11742302" y="969176"/>
            <a:ext cx="45719" cy="5912887"/>
          </a:xfrm>
          <a:prstGeom prst="rect">
            <a:avLst/>
          </a:prstGeom>
          <a:solidFill>
            <a:srgbClr val="CD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391817CE-A28E-42EA-AD06-FB37DAA77A27}"/>
              </a:ext>
            </a:extLst>
          </p:cNvPr>
          <p:cNvSpPr/>
          <p:nvPr userDrawn="1"/>
        </p:nvSpPr>
        <p:spPr>
          <a:xfrm>
            <a:off x="11316796" y="-16395"/>
            <a:ext cx="894806" cy="9855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  <a:effectLst>
            <a:outerShdw blurRad="50800" dist="38100" dir="5400000" algn="t" rotWithShape="0">
              <a:srgbClr val="78BEBC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96DDC0-F959-4028-911F-415E1BA9B7E1}"/>
              </a:ext>
            </a:extLst>
          </p:cNvPr>
          <p:cNvSpPr/>
          <p:nvPr userDrawn="1"/>
        </p:nvSpPr>
        <p:spPr>
          <a:xfrm>
            <a:off x="11674389" y="1413932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D9180A-62B4-40D0-A73E-E17448468E8C}"/>
              </a:ext>
            </a:extLst>
          </p:cNvPr>
          <p:cNvSpPr/>
          <p:nvPr userDrawn="1"/>
        </p:nvSpPr>
        <p:spPr>
          <a:xfrm>
            <a:off x="11672819" y="32643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CA3AD2-90C5-4267-908C-05BCDB9D787B}"/>
              </a:ext>
            </a:extLst>
          </p:cNvPr>
          <p:cNvSpPr/>
          <p:nvPr userDrawn="1"/>
        </p:nvSpPr>
        <p:spPr>
          <a:xfrm>
            <a:off x="11676346" y="51109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938EBB67-3BE6-4FB2-8EA5-61A293C0572D}"/>
              </a:ext>
            </a:extLst>
          </p:cNvPr>
          <p:cNvSpPr/>
          <p:nvPr userDrawn="1"/>
        </p:nvSpPr>
        <p:spPr>
          <a:xfrm>
            <a:off x="11239501" y="-69272"/>
            <a:ext cx="1057274" cy="11182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>
              <a:lnSpc>
                <a:spcPct val="130000"/>
              </a:lnSpc>
            </a:pPr>
            <a:r>
              <a:rPr lang="he-IL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חלק 3</a:t>
            </a:r>
            <a:br>
              <a:rPr lang="en-US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1200" b="1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הדגמת </a:t>
            </a:r>
            <a:r>
              <a:rPr lang="he-IL" sz="1200" b="1" dirty="0" err="1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סקאפי</a:t>
            </a:r>
            <a:endParaRPr lang="en-US" sz="1100" b="1" dirty="0">
              <a:solidFill>
                <a:srgbClr val="78BEBC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0C59E-45CA-4A62-883E-02D5D96BF4C0}"/>
              </a:ext>
            </a:extLst>
          </p:cNvPr>
          <p:cNvCxnSpPr>
            <a:cxnSpLocks/>
          </p:cNvCxnSpPr>
          <p:nvPr userDrawn="1"/>
        </p:nvCxnSpPr>
        <p:spPr>
          <a:xfrm>
            <a:off x="11763945" y="969166"/>
            <a:ext cx="0" cy="4141801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2084E52-C8C1-49DA-81DB-E1B71C2D2296}"/>
              </a:ext>
            </a:extLst>
          </p:cNvPr>
          <p:cNvSpPr/>
          <p:nvPr userDrawn="1"/>
        </p:nvSpPr>
        <p:spPr>
          <a:xfrm>
            <a:off x="11674652" y="1414079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1E0965-CEE6-42D5-942C-39899A354997}"/>
              </a:ext>
            </a:extLst>
          </p:cNvPr>
          <p:cNvSpPr/>
          <p:nvPr userDrawn="1"/>
        </p:nvSpPr>
        <p:spPr>
          <a:xfrm>
            <a:off x="11672811" y="3263707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E05193-941A-44B2-A6DD-E2CB794C73D8}"/>
              </a:ext>
            </a:extLst>
          </p:cNvPr>
          <p:cNvSpPr/>
          <p:nvPr userDrawn="1"/>
        </p:nvSpPr>
        <p:spPr>
          <a:xfrm>
            <a:off x="11677613" y="5107792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DE78EA5-FCCA-484F-9489-8FBE6E294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1153775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3568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3245EE-232B-488E-9123-D9E6B46D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29"/>
            <a:ext cx="12192000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394F38-5553-452F-92C7-AA3F34E7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4277048"/>
            <a:ext cx="12190476" cy="2580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6"/>
            <a:ext cx="10515600" cy="2852737"/>
          </a:xfrm>
          <a:prstGeom prst="rect">
            <a:avLst/>
          </a:prstGeom>
        </p:spPr>
        <p:txBody>
          <a:bodyPr anchor="b"/>
          <a:lstStyle>
            <a:lvl1pPr algn="r" rtl="1">
              <a:defRPr sz="6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pPr/>
              <a:t>5/5/21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4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3245EE-232B-488E-9123-D9E6B46D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138235"/>
            <a:ext cx="5157787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cs typeface="+mn-cs"/>
              </a:defRPr>
            </a:lvl1pPr>
            <a:lvl2pPr>
              <a:defRPr lang="en-US" dirty="0" smtClean="0">
                <a:cs typeface="+mn-cs"/>
              </a:defRPr>
            </a:lvl2pPr>
            <a:lvl3pPr>
              <a:defRPr lang="en-US" dirty="0" smtClean="0">
                <a:cs typeface="+mn-cs"/>
              </a:defRPr>
            </a:lvl3pPr>
            <a:lvl4pPr>
              <a:defRPr lang="en-US" dirty="0" smtClean="0">
                <a:cs typeface="+mn-cs"/>
              </a:defRPr>
            </a:lvl4pPr>
            <a:lvl5pPr>
              <a:defRPr lang="en-US" dirty="0">
                <a:cs typeface="+mn-cs"/>
              </a:defRPr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marL="292100" lvl="1" indent="-292100">
              <a:lnSpc>
                <a:spcPct val="100000"/>
              </a:lnSpc>
            </a:pPr>
            <a:r>
              <a:rPr lang="en-US"/>
              <a:t>Second level</a:t>
            </a:r>
          </a:p>
          <a:p>
            <a:pPr marL="292100" lvl="2" indent="-292100">
              <a:lnSpc>
                <a:spcPct val="100000"/>
              </a:lnSpc>
            </a:pPr>
            <a:r>
              <a:rPr lang="en-US"/>
              <a:t>Third level</a:t>
            </a:r>
          </a:p>
          <a:p>
            <a:pPr marL="292100" lvl="3" indent="-292100">
              <a:lnSpc>
                <a:spcPct val="100000"/>
              </a:lnSpc>
            </a:pPr>
            <a:r>
              <a:rPr lang="en-US"/>
              <a:t>Fourth level</a:t>
            </a:r>
          </a:p>
          <a:p>
            <a:pPr marL="292100" lvl="4" indent="-292100">
              <a:lnSpc>
                <a:spcPct val="10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38235"/>
            <a:ext cx="5183188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cs typeface="+mn-cs"/>
              </a:defRPr>
            </a:lvl1pPr>
            <a:lvl2pPr>
              <a:defRPr lang="en-US" dirty="0" smtClean="0">
                <a:cs typeface="+mn-cs"/>
              </a:defRPr>
            </a:lvl2pPr>
            <a:lvl3pPr>
              <a:defRPr lang="en-US" dirty="0" smtClean="0">
                <a:cs typeface="+mn-cs"/>
              </a:defRPr>
            </a:lvl3pPr>
            <a:lvl4pPr>
              <a:defRPr lang="en-US" dirty="0" smtClean="0">
                <a:cs typeface="+mn-cs"/>
              </a:defRPr>
            </a:lvl4pPr>
            <a:lvl5pPr>
              <a:defRPr lang="en-US" dirty="0">
                <a:cs typeface="+mn-cs"/>
              </a:defRPr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marL="292100" lvl="1" indent="-292100">
              <a:lnSpc>
                <a:spcPct val="100000"/>
              </a:lnSpc>
            </a:pPr>
            <a:r>
              <a:rPr lang="en-US"/>
              <a:t>Second level</a:t>
            </a:r>
          </a:p>
          <a:p>
            <a:pPr marL="292100" lvl="2" indent="-292100">
              <a:lnSpc>
                <a:spcPct val="100000"/>
              </a:lnSpc>
            </a:pPr>
            <a:r>
              <a:rPr lang="en-US"/>
              <a:t>Third level</a:t>
            </a:r>
          </a:p>
          <a:p>
            <a:pPr marL="292100" lvl="3" indent="-292100">
              <a:lnSpc>
                <a:spcPct val="100000"/>
              </a:lnSpc>
            </a:pPr>
            <a:r>
              <a:rPr lang="en-US"/>
              <a:t>Fourth level</a:t>
            </a:r>
          </a:p>
          <a:p>
            <a:pPr marL="292100" lvl="4" indent="-292100">
              <a:lnSpc>
                <a:spcPct val="10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535E1F-713C-428E-B62B-9FB7BF49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"/>
            <a:ext cx="12192000" cy="970756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2701D12-F8B3-4D3A-A6D3-CA7E4F85D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2032343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357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F133E49-2182-40F5-AD56-7D922E17C2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5248476"/>
            <a:ext cx="12190476" cy="160952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0476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/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2F6A88F-A2D6-4573-B994-9FD03627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2100" lvl="0" indent="-29210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marL="292100" lvl="1" indent="-292100">
              <a:lnSpc>
                <a:spcPct val="100000"/>
              </a:lnSpc>
            </a:pPr>
            <a:r>
              <a:rPr lang="en-US"/>
              <a:t>Second level</a:t>
            </a:r>
          </a:p>
          <a:p>
            <a:pPr marL="292100" lvl="2" indent="-292100">
              <a:lnSpc>
                <a:spcPct val="100000"/>
              </a:lnSpc>
            </a:pPr>
            <a:r>
              <a:rPr lang="en-US"/>
              <a:t>Third level</a:t>
            </a:r>
          </a:p>
          <a:p>
            <a:pPr marL="292100" lvl="3" indent="-292100">
              <a:lnSpc>
                <a:spcPct val="100000"/>
              </a:lnSpc>
            </a:pPr>
            <a:r>
              <a:rPr lang="en-US"/>
              <a:t>Fourth level</a:t>
            </a:r>
          </a:p>
          <a:p>
            <a:pPr marL="292100" lvl="4" indent="-292100">
              <a:lnSpc>
                <a:spcPct val="100000"/>
              </a:lnSpc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B6867-65D1-4CE7-831E-B905E5B72195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5248476"/>
            <a:ext cx="12190476" cy="160952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128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6" r:id="rId2"/>
    <p:sldLayoutId id="2147483675" r:id="rId3"/>
    <p:sldLayoutId id="2147483688" r:id="rId4"/>
    <p:sldLayoutId id="2147483687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2" r:id="rId15"/>
    <p:sldLayoutId id="2147483670" r:id="rId16"/>
    <p:sldLayoutId id="2147483672" r:id="rId17"/>
    <p:sldLayoutId id="2147483669" r:id="rId18"/>
    <p:sldLayoutId id="2147483684" r:id="rId19"/>
    <p:sldLayoutId id="2147483685" r:id="rId20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Tahoma" panose="020B0604030504040204" pitchFamily="34" charset="0"/>
          <a:cs typeface="+mn-cs"/>
        </a:defRPr>
      </a:lvl1pPr>
    </p:titleStyle>
    <p:bodyStyle>
      <a:lvl1pPr marL="457200" indent="-457200" algn="r" defTabSz="914400" rtl="1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2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1pPr>
      <a:lvl2pPr marL="977900" indent="-4572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32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2pPr>
      <a:lvl3pPr marL="1417637" indent="-4572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28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3pPr>
      <a:lvl4pPr marL="1760537" indent="-3429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24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4pPr>
      <a:lvl5pPr marL="2217737" indent="-3429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24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84E9EC1-9774-496E-8123-C7DE67387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74" y="3223327"/>
            <a:ext cx="11898679" cy="1644552"/>
          </a:xfrm>
        </p:spPr>
        <p:txBody>
          <a:bodyPr/>
          <a:lstStyle/>
          <a:p>
            <a:r>
              <a:rPr lang="he-IL" dirty="0"/>
              <a:t>שיעור 6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4776" y="2017872"/>
            <a:ext cx="11982448" cy="1064015"/>
          </a:xfrm>
        </p:spPr>
        <p:txBody>
          <a:bodyPr/>
          <a:lstStyle/>
          <a:p>
            <a:r>
              <a:rPr lang="he-IL" dirty="0"/>
              <a:t>היכרות עם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3778A9-555A-453A-A7C3-2312FD800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תכנות רשתות, סמסטר ב'</a:t>
            </a:r>
            <a:endParaRPr lang="en-US" dirty="0"/>
          </a:p>
        </p:txBody>
      </p:sp>
      <p:sp>
        <p:nvSpPr>
          <p:cNvPr id="2" name="AutoShape 2" descr="http://ilearn.cyber.org.il/files/4176058/logo.png?lmsauth=5c768934f96024b89106e9e67657b7fa7793421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טרמינל </a:t>
            </a:r>
            <a:r>
              <a:rPr lang="en-US" dirty="0" err="1"/>
              <a:t>Scapy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332509" y="2571750"/>
            <a:ext cx="9037122" cy="37051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56481" y="1155700"/>
            <a:ext cx="10935072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>
                <a:latin typeface="Segoe UI" panose="020B0502040204020203" pitchFamily="34" charset="0"/>
                <a:cs typeface="Segoe UI" panose="020B0502040204020203" pitchFamily="34" charset="0"/>
              </a:rPr>
              <a:t>מריצים ע"י הפקודה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scapy</a:t>
            </a:r>
            <a:r>
              <a:rPr lang="he-IL" sz="3200" dirty="0">
                <a:latin typeface="Segoe UI" panose="020B0502040204020203" pitchFamily="34" charset="0"/>
                <a:cs typeface="Segoe UI" panose="020B0502040204020203" pitchFamily="34" charset="0"/>
              </a:rPr>
              <a:t> ב-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he-IL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he-IL" sz="3200" dirty="0">
                <a:latin typeface="Segoe UI" panose="020B0502040204020203" pitchFamily="34" charset="0"/>
                <a:cs typeface="Segoe UI" panose="020B0502040204020203" pitchFamily="34" charset="0"/>
              </a:rPr>
              <a:t>פתוח כל הזמן בצד כשמתכנתים!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B8BA50-7A15-44B1-96A6-5924B39316B1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6468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זמן טוב להיזכר בכמה מושגים...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F532-8804-4E3D-9D53-66B86B587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כל פרוטוקול מורכב מסוגים שונים של </a:t>
            </a:r>
            <a:r>
              <a:rPr lang="he-IL" b="1" dirty="0">
                <a:solidFill>
                  <a:srgbClr val="0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הודעות</a:t>
            </a: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כל הודעה ניתן לחלק לשני חלקים:</a:t>
            </a:r>
          </a:p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0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Headers</a:t>
            </a: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הוא החלק בהודעה שכולל שדות מידע הקבועים בפרוטוקול ומתארים את המידע שהולך לעבור.</a:t>
            </a:r>
          </a:p>
          <a:p>
            <a:r>
              <a:rPr lang="en-US" b="1" dirty="0">
                <a:solidFill>
                  <a:srgbClr val="0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he-IL" b="1" dirty="0">
                <a:solidFill>
                  <a:srgbClr val="0099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הוא המידע עצמו.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מכוּנה גם </a:t>
            </a:r>
            <a:r>
              <a:rPr lang="en-US" b="1" dirty="0">
                <a:solidFill>
                  <a:srgbClr val="0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Payload</a:t>
            </a:r>
            <a:r>
              <a:rPr lang="he-IL" b="1" dirty="0">
                <a:solidFill>
                  <a:srgbClr val="0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842" y="2629724"/>
            <a:ext cx="3390900" cy="10922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Headers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he-IL" sz="2800" b="1" dirty="0">
                <a:solidFill>
                  <a:schemeClr val="tx1"/>
                </a:solidFill>
              </a:rPr>
              <a:t>(הדרים)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2742" y="2629724"/>
            <a:ext cx="7122557" cy="10922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he-IL" sz="2800" b="1" dirty="0">
                <a:solidFill>
                  <a:schemeClr val="tx1"/>
                </a:solidFill>
              </a:rPr>
              <a:t>(מידע)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4946-5B75-46FB-9ADA-B46B087FEBFC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6722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אנקפסולציה</a:t>
            </a:r>
            <a:r>
              <a:rPr lang="he-IL" dirty="0"/>
              <a:t>, זוכרים?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7781" y="1328511"/>
            <a:ext cx="3162445" cy="635000"/>
            <a:chOff x="214035" y="1544411"/>
            <a:chExt cx="3735664" cy="635000"/>
          </a:xfrm>
        </p:grpSpPr>
        <p:sp>
          <p:nvSpPr>
            <p:cNvPr id="4" name="Rounded Rectangle 3"/>
            <p:cNvSpPr/>
            <p:nvPr/>
          </p:nvSpPr>
          <p:spPr>
            <a:xfrm>
              <a:off x="347511" y="1581150"/>
              <a:ext cx="3468713" cy="5461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8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4035" y="1544411"/>
              <a:ext cx="3735664" cy="635000"/>
            </a:xfrm>
            <a:prstGeom prst="roundRect">
              <a:avLst/>
            </a:prstGeom>
            <a:no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2000" b="1" dirty="0"/>
                <a:t>אפליקציה </a:t>
              </a:r>
              <a:r>
                <a:rPr lang="en-US" sz="2000" b="1" dirty="0"/>
                <a:t> Application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3982" y="2432845"/>
            <a:ext cx="3033430" cy="523421"/>
            <a:chOff x="290236" y="2892879"/>
            <a:chExt cx="3583264" cy="523421"/>
          </a:xfrm>
        </p:grpSpPr>
        <p:sp>
          <p:nvSpPr>
            <p:cNvPr id="5" name="Rounded Rectangle 4"/>
            <p:cNvSpPr/>
            <p:nvPr/>
          </p:nvSpPr>
          <p:spPr>
            <a:xfrm>
              <a:off x="404787" y="2892879"/>
              <a:ext cx="3468713" cy="523421"/>
            </a:xfrm>
            <a:prstGeom prst="roundRect">
              <a:avLst/>
            </a:prstGeom>
            <a:gradFill>
              <a:gsLst>
                <a:gs pos="0">
                  <a:srgbClr val="C0DE8E"/>
                </a:gs>
                <a:gs pos="50000">
                  <a:srgbClr val="B3D143"/>
                </a:gs>
                <a:gs pos="100000">
                  <a:srgbClr val="B3D006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800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0236" y="2892879"/>
              <a:ext cx="3583264" cy="523421"/>
            </a:xfrm>
            <a:prstGeom prst="roundRect">
              <a:avLst/>
            </a:prstGeom>
            <a:no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2000" b="1" dirty="0"/>
                <a:t>תעבורה     </a:t>
              </a:r>
              <a:r>
                <a:rPr lang="en-US" sz="2000" b="1" dirty="0"/>
                <a:t>Transport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8533" y="3621148"/>
            <a:ext cx="2947420" cy="478743"/>
            <a:chOff x="391836" y="3763057"/>
            <a:chExt cx="3481664" cy="478743"/>
          </a:xfrm>
        </p:grpSpPr>
        <p:sp>
          <p:nvSpPr>
            <p:cNvPr id="6" name="Rounded Rectangle 5"/>
            <p:cNvSpPr/>
            <p:nvPr/>
          </p:nvSpPr>
          <p:spPr>
            <a:xfrm>
              <a:off x="404787" y="3763057"/>
              <a:ext cx="3468713" cy="478743"/>
            </a:xfrm>
            <a:prstGeom prst="roundRect">
              <a:avLst/>
            </a:prstGeom>
            <a:gradFill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rgbClr val="E1A101"/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8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1836" y="3763057"/>
              <a:ext cx="3468713" cy="478743"/>
            </a:xfrm>
            <a:prstGeom prst="roundRect">
              <a:avLst/>
            </a:prstGeom>
            <a:no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2000" b="1" dirty="0"/>
                <a:t>רשת           </a:t>
              </a:r>
              <a:r>
                <a:rPr lang="en-US" sz="2000" b="1" dirty="0"/>
                <a:t> Network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583" y="4698321"/>
            <a:ext cx="2936456" cy="527050"/>
            <a:chOff x="404787" y="4629150"/>
            <a:chExt cx="3468713" cy="527050"/>
          </a:xfrm>
        </p:grpSpPr>
        <p:sp>
          <p:nvSpPr>
            <p:cNvPr id="7" name="Rounded Rectangle 6"/>
            <p:cNvSpPr/>
            <p:nvPr/>
          </p:nvSpPr>
          <p:spPr>
            <a:xfrm>
              <a:off x="404787" y="4629150"/>
              <a:ext cx="3468713" cy="52705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8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95300" y="4629150"/>
              <a:ext cx="3263649" cy="527050"/>
            </a:xfrm>
            <a:prstGeom prst="roundRect">
              <a:avLst/>
            </a:prstGeom>
            <a:no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2000" b="1" dirty="0"/>
                <a:t>קו              </a:t>
              </a:r>
              <a:r>
                <a:rPr lang="en-US" sz="2000" b="1" dirty="0"/>
                <a:t> Data Link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804" y="5901306"/>
            <a:ext cx="3097938" cy="519791"/>
            <a:chOff x="214035" y="5461909"/>
            <a:chExt cx="3659465" cy="519791"/>
          </a:xfrm>
        </p:grpSpPr>
        <p:sp>
          <p:nvSpPr>
            <p:cNvPr id="8" name="Rounded Rectangle 7"/>
            <p:cNvSpPr/>
            <p:nvPr/>
          </p:nvSpPr>
          <p:spPr>
            <a:xfrm>
              <a:off x="404787" y="5461909"/>
              <a:ext cx="3468713" cy="519791"/>
            </a:xfrm>
            <a:prstGeom prst="roundRect">
              <a:avLst/>
            </a:prstGeom>
            <a:gradFill>
              <a:gsLst>
                <a:gs pos="0">
                  <a:srgbClr val="C00000"/>
                </a:gs>
                <a:gs pos="50000">
                  <a:srgbClr val="C00000"/>
                </a:gs>
                <a:gs pos="100000">
                  <a:srgbClr val="FF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800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4035" y="5461909"/>
              <a:ext cx="3602189" cy="519791"/>
            </a:xfrm>
            <a:prstGeom prst="roundRect">
              <a:avLst/>
            </a:prstGeom>
            <a:no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2000" b="1" dirty="0"/>
                <a:t>פיזית           </a:t>
              </a:r>
              <a:r>
                <a:rPr lang="en-US" sz="2000" b="1" dirty="0"/>
                <a:t>  Physical  </a:t>
              </a:r>
            </a:p>
          </p:txBody>
        </p:sp>
      </p:grp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391836" y="2150679"/>
            <a:ext cx="10739832" cy="61222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522029" y="1405656"/>
            <a:ext cx="2555582" cy="54092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45629" y="2460346"/>
            <a:ext cx="1676400" cy="5388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rgbClr val="FF8B8B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22029" y="2458237"/>
            <a:ext cx="2555582" cy="54092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404788" y="3293072"/>
            <a:ext cx="10817394" cy="61664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417738" y="4382957"/>
            <a:ext cx="10804444" cy="6159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482350" y="5553971"/>
            <a:ext cx="10739832" cy="61222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45629" y="3605777"/>
            <a:ext cx="1676400" cy="53882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522029" y="3603668"/>
            <a:ext cx="2555582" cy="54092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71518" y="3605777"/>
            <a:ext cx="1676400" cy="5388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rgbClr val="FF8B8B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45629" y="4678115"/>
            <a:ext cx="1676400" cy="53882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522029" y="4678115"/>
            <a:ext cx="2555582" cy="53882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71518" y="4678115"/>
            <a:ext cx="1676400" cy="53882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89947" y="4678387"/>
            <a:ext cx="1676400" cy="5388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rgbClr val="FF8B8B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</a:t>
            </a:r>
          </a:p>
        </p:txBody>
      </p:sp>
      <p:sp>
        <p:nvSpPr>
          <p:cNvPr id="45" name="Rectangular Callout 44"/>
          <p:cNvSpPr/>
          <p:nvPr/>
        </p:nvSpPr>
        <p:spPr>
          <a:xfrm>
            <a:off x="4767150" y="6161201"/>
            <a:ext cx="5600008" cy="433510"/>
          </a:xfrm>
          <a:prstGeom prst="wedgeRectCallout">
            <a:avLst>
              <a:gd name="adj1" fmla="val -36405"/>
              <a:gd name="adj2" fmla="val 637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000" b="1" dirty="0"/>
              <a:t>זו חבילה שלמה שאנחנו יכולים לשלוח ברשת</a:t>
            </a:r>
            <a:endParaRPr lang="en-US" sz="2000" b="1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7058807" y="1882502"/>
            <a:ext cx="449943" cy="7587664"/>
          </a:xfrm>
          <a:prstGeom prst="leftBrace">
            <a:avLst>
              <a:gd name="adj1" fmla="val 66398"/>
              <a:gd name="adj2" fmla="val 51095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283778" y="2051971"/>
            <a:ext cx="2967909" cy="31045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TCP Segment / UDP Datagram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128114" y="4292046"/>
            <a:ext cx="1029130" cy="31045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Frame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963229" y="3186702"/>
            <a:ext cx="1358900" cy="31045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IP Datagram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71E073-3290-4A83-A461-7F4FF488D11C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761351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4" grpId="0" animBg="1"/>
      <p:bldP spid="2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זמן טוב להיזכר בכמה מושגים...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35012" y="3199533"/>
            <a:ext cx="10517188" cy="3699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איזה פרוטוקול יש בכל שכבה (חבילת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)?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מהו ה-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Payload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של פרוטוקול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Ethernet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מהו ה-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Payload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של פרוטוקול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IP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מהו ה-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Payload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של פרוטוקול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TCP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מהו ה-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Payload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של פרוטוקול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8439958" y="1371179"/>
            <a:ext cx="2612217" cy="911657"/>
          </a:xfrm>
          <a:prstGeom prst="foldedCorner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92075" tIns="46037" rIns="92075" bIns="460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</a:t>
            </a:r>
            <a:endParaRPr lang="he-IL" sz="3000" b="1" dirty="0">
              <a:latin typeface="Verdana" panose="020B0604030504040204" pitchFamily="34" charset="0"/>
              <a:ea typeface="Verdana" panose="020B0604030504040204" pitchFamily="34" charset="0"/>
              <a:cs typeface="David" pitchFamily="2" charset="-79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5746192" y="1371179"/>
            <a:ext cx="2700569" cy="911657"/>
          </a:xfrm>
          <a:prstGeom prst="foldedCorner">
            <a:avLst>
              <a:gd name="adj" fmla="val 0"/>
            </a:avLst>
          </a:prstGeom>
          <a:solidFill>
            <a:srgbClr val="FEEBCE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92075" tIns="46037" rIns="92075" bIns="460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</a:t>
            </a:r>
            <a:endParaRPr lang="he-IL" sz="3000" b="1" dirty="0">
              <a:latin typeface="Verdana" panose="020B0604030504040204" pitchFamily="34" charset="0"/>
              <a:ea typeface="Verdana" panose="020B0604030504040204" pitchFamily="34" charset="0"/>
              <a:cs typeface="David" pitchFamily="2" charset="-79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044033" y="1371179"/>
            <a:ext cx="2702157" cy="911657"/>
          </a:xfrm>
          <a:prstGeom prst="foldedCorner">
            <a:avLst>
              <a:gd name="adj" fmla="val 0"/>
            </a:avLst>
          </a:prstGeom>
          <a:solidFill>
            <a:srgbClr val="FEDFCE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92075" tIns="46037" rIns="92075" bIns="460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</a:t>
            </a:r>
            <a:endParaRPr lang="he-IL" sz="3000" b="1" dirty="0">
              <a:latin typeface="Verdana" panose="020B0604030504040204" pitchFamily="34" charset="0"/>
              <a:ea typeface="Verdana" panose="020B0604030504040204" pitchFamily="34" charset="0"/>
              <a:cs typeface="David" pitchFamily="2" charset="-79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58082" y="1371620"/>
            <a:ext cx="2784363" cy="911657"/>
          </a:xfrm>
          <a:prstGeom prst="foldedCorner">
            <a:avLst>
              <a:gd name="adj" fmla="val 0"/>
            </a:avLst>
          </a:prstGeom>
          <a:solidFill>
            <a:srgbClr val="FED1CE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92075" tIns="46037" rIns="92075" bIns="460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Ethernet</a:t>
            </a:r>
            <a:endParaRPr lang="he-IL" sz="3000" b="1" dirty="0">
              <a:latin typeface="Verdana" panose="020B0604030504040204" pitchFamily="34" charset="0"/>
              <a:ea typeface="Verdana" panose="020B0604030504040204" pitchFamily="34" charset="0"/>
              <a:cs typeface="David" pitchFamily="2" charset="-79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8421031" y="2505547"/>
            <a:ext cx="2612217" cy="564674"/>
          </a:xfrm>
          <a:prstGeom prst="foldedCorner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</p:spPr>
        <p:txBody>
          <a:bodyPr lIns="92075" tIns="46037" rIns="92075" bIns="460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שכבת האפליקציה</a:t>
            </a:r>
            <a:endParaRPr lang="he-IL" sz="2000" b="1" dirty="0">
              <a:latin typeface="Verdana" panose="020B0604030504040204" pitchFamily="34" charset="0"/>
              <a:ea typeface="Verdana" panose="020B0604030504040204" pitchFamily="34" charset="0"/>
              <a:cs typeface="David" pitchFamily="2" charset="-79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5744274" y="2505547"/>
            <a:ext cx="2677087" cy="564674"/>
          </a:xfrm>
          <a:prstGeom prst="foldedCorner">
            <a:avLst>
              <a:gd name="adj" fmla="val 0"/>
            </a:avLst>
          </a:prstGeom>
          <a:solidFill>
            <a:srgbClr val="FEEBCE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</p:spPr>
        <p:txBody>
          <a:bodyPr lIns="92075" tIns="46037" rIns="92075" bIns="460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שכבת התעבורה</a:t>
            </a:r>
            <a:endParaRPr lang="he-IL" sz="2000" b="1" dirty="0">
              <a:latin typeface="Verdana" panose="020B0604030504040204" pitchFamily="34" charset="0"/>
              <a:ea typeface="Verdana" panose="020B0604030504040204" pitchFamily="34" charset="0"/>
              <a:cs typeface="David" pitchFamily="2" charset="-79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044033" y="2505547"/>
            <a:ext cx="2702157" cy="564674"/>
          </a:xfrm>
          <a:prstGeom prst="foldedCorner">
            <a:avLst>
              <a:gd name="adj" fmla="val 0"/>
            </a:avLst>
          </a:prstGeom>
          <a:solidFill>
            <a:srgbClr val="FEDFCE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</p:spPr>
        <p:txBody>
          <a:bodyPr lIns="92075" tIns="46037" rIns="92075" bIns="460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שכבת הרשת</a:t>
            </a:r>
            <a:endParaRPr lang="he-IL" sz="2000" b="1" dirty="0">
              <a:latin typeface="Verdana" panose="020B0604030504040204" pitchFamily="34" charset="0"/>
              <a:ea typeface="Verdana" panose="020B0604030504040204" pitchFamily="34" charset="0"/>
              <a:cs typeface="David" pitchFamily="2" charset="-79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258082" y="2505988"/>
            <a:ext cx="2784363" cy="564674"/>
          </a:xfrm>
          <a:prstGeom prst="foldedCorner">
            <a:avLst>
              <a:gd name="adj" fmla="val 0"/>
            </a:avLst>
          </a:prstGeom>
          <a:solidFill>
            <a:srgbClr val="FED1CE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</p:spPr>
        <p:txBody>
          <a:bodyPr lIns="92075" tIns="46037" rIns="92075" bIns="460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latin typeface="Verdana" panose="020B0604030504040204" pitchFamily="34" charset="0"/>
                <a:ea typeface="Verdana" panose="020B0604030504040204" pitchFamily="34" charset="0"/>
              </a:rPr>
              <a:t>שכבת הקו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BA4EEE-F30D-43FE-9F3B-80631B5FAFE6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726677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1E29561-2D88-479B-B45D-92D0A59A1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1" y="60667"/>
            <a:ext cx="1291319" cy="11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 חשובות </a:t>
            </a:r>
            <a:r>
              <a:rPr lang="he-IL" dirty="0" err="1"/>
              <a:t>בסקאפי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he-IL" sz="3200" dirty="0"/>
              <a:t>מציגה כל אובייקט בצורה נוחה וצבעונית.</a:t>
            </a:r>
          </a:p>
          <a:p>
            <a:endParaRPr lang="en-US" dirty="0"/>
          </a:p>
          <a:p>
            <a:r>
              <a:rPr lang="he-IL" sz="3200" dirty="0"/>
              <a:t>מציגה סיכום של האובייקט.</a:t>
            </a:r>
            <a:endParaRPr lang="en-US" sz="3200" dirty="0"/>
          </a:p>
          <a:p>
            <a:endParaRPr lang="he-IL" sz="3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1" y="1155700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978460-44BD-4779-B96D-FE70966AC35B}"/>
              </a:ext>
            </a:extLst>
          </p:cNvPr>
          <p:cNvSpPr/>
          <p:nvPr/>
        </p:nvSpPr>
        <p:spPr>
          <a:xfrm>
            <a:off x="366712" y="1612936"/>
            <a:ext cx="2857001" cy="923330"/>
          </a:xfrm>
          <a:custGeom>
            <a:avLst/>
            <a:gdLst>
              <a:gd name="connsiteX0" fmla="*/ 0 w 2857001"/>
              <a:gd name="connsiteY0" fmla="*/ 0 h 923330"/>
              <a:gd name="connsiteX1" fmla="*/ 628540 w 2857001"/>
              <a:gd name="connsiteY1" fmla="*/ 0 h 923330"/>
              <a:gd name="connsiteX2" fmla="*/ 1257080 w 2857001"/>
              <a:gd name="connsiteY2" fmla="*/ 0 h 923330"/>
              <a:gd name="connsiteX3" fmla="*/ 1857051 w 2857001"/>
              <a:gd name="connsiteY3" fmla="*/ 0 h 923330"/>
              <a:gd name="connsiteX4" fmla="*/ 2857001 w 2857001"/>
              <a:gd name="connsiteY4" fmla="*/ 0 h 923330"/>
              <a:gd name="connsiteX5" fmla="*/ 2857001 w 2857001"/>
              <a:gd name="connsiteY5" fmla="*/ 480132 h 923330"/>
              <a:gd name="connsiteX6" fmla="*/ 2857001 w 2857001"/>
              <a:gd name="connsiteY6" fmla="*/ 923330 h 923330"/>
              <a:gd name="connsiteX7" fmla="*/ 2342741 w 2857001"/>
              <a:gd name="connsiteY7" fmla="*/ 923330 h 923330"/>
              <a:gd name="connsiteX8" fmla="*/ 1828481 w 2857001"/>
              <a:gd name="connsiteY8" fmla="*/ 923330 h 923330"/>
              <a:gd name="connsiteX9" fmla="*/ 1257080 w 2857001"/>
              <a:gd name="connsiteY9" fmla="*/ 923330 h 923330"/>
              <a:gd name="connsiteX10" fmla="*/ 628540 w 2857001"/>
              <a:gd name="connsiteY10" fmla="*/ 923330 h 923330"/>
              <a:gd name="connsiteX11" fmla="*/ 0 w 2857001"/>
              <a:gd name="connsiteY11" fmla="*/ 923330 h 923330"/>
              <a:gd name="connsiteX12" fmla="*/ 0 w 2857001"/>
              <a:gd name="connsiteY12" fmla="*/ 470898 h 923330"/>
              <a:gd name="connsiteX13" fmla="*/ 0 w 2857001"/>
              <a:gd name="connsiteY13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57001" h="923330" fill="none" extrusionOk="0">
                <a:moveTo>
                  <a:pt x="0" y="0"/>
                </a:moveTo>
                <a:cubicBezTo>
                  <a:pt x="214162" y="13571"/>
                  <a:pt x="412043" y="-1228"/>
                  <a:pt x="628540" y="0"/>
                </a:cubicBezTo>
                <a:cubicBezTo>
                  <a:pt x="845037" y="1228"/>
                  <a:pt x="994665" y="25721"/>
                  <a:pt x="1257080" y="0"/>
                </a:cubicBezTo>
                <a:cubicBezTo>
                  <a:pt x="1519495" y="-25721"/>
                  <a:pt x="1613893" y="-26019"/>
                  <a:pt x="1857051" y="0"/>
                </a:cubicBezTo>
                <a:cubicBezTo>
                  <a:pt x="2100209" y="26019"/>
                  <a:pt x="2431566" y="-16651"/>
                  <a:pt x="2857001" y="0"/>
                </a:cubicBezTo>
                <a:cubicBezTo>
                  <a:pt x="2839649" y="167444"/>
                  <a:pt x="2873085" y="271524"/>
                  <a:pt x="2857001" y="480132"/>
                </a:cubicBezTo>
                <a:cubicBezTo>
                  <a:pt x="2840917" y="688740"/>
                  <a:pt x="2872432" y="717233"/>
                  <a:pt x="2857001" y="923330"/>
                </a:cubicBezTo>
                <a:cubicBezTo>
                  <a:pt x="2686252" y="925534"/>
                  <a:pt x="2561998" y="933378"/>
                  <a:pt x="2342741" y="923330"/>
                </a:cubicBezTo>
                <a:cubicBezTo>
                  <a:pt x="2123484" y="913282"/>
                  <a:pt x="2072449" y="916581"/>
                  <a:pt x="1828481" y="923330"/>
                </a:cubicBezTo>
                <a:cubicBezTo>
                  <a:pt x="1584513" y="930079"/>
                  <a:pt x="1470896" y="910830"/>
                  <a:pt x="1257080" y="923330"/>
                </a:cubicBezTo>
                <a:cubicBezTo>
                  <a:pt x="1043264" y="935830"/>
                  <a:pt x="938907" y="940298"/>
                  <a:pt x="628540" y="923330"/>
                </a:cubicBezTo>
                <a:cubicBezTo>
                  <a:pt x="318173" y="906362"/>
                  <a:pt x="170561" y="936279"/>
                  <a:pt x="0" y="923330"/>
                </a:cubicBezTo>
                <a:cubicBezTo>
                  <a:pt x="-13511" y="782162"/>
                  <a:pt x="-13042" y="693212"/>
                  <a:pt x="0" y="470898"/>
                </a:cubicBezTo>
                <a:cubicBezTo>
                  <a:pt x="13042" y="248584"/>
                  <a:pt x="3880" y="99051"/>
                  <a:pt x="0" y="0"/>
                </a:cubicBezTo>
                <a:close/>
              </a:path>
              <a:path w="2857001" h="923330" stroke="0" extrusionOk="0">
                <a:moveTo>
                  <a:pt x="0" y="0"/>
                </a:moveTo>
                <a:cubicBezTo>
                  <a:pt x="298495" y="-24159"/>
                  <a:pt x="384831" y="-16470"/>
                  <a:pt x="599970" y="0"/>
                </a:cubicBezTo>
                <a:cubicBezTo>
                  <a:pt x="815109" y="16470"/>
                  <a:pt x="991525" y="23491"/>
                  <a:pt x="1199940" y="0"/>
                </a:cubicBezTo>
                <a:cubicBezTo>
                  <a:pt x="1408355" y="-23491"/>
                  <a:pt x="1485322" y="-983"/>
                  <a:pt x="1742771" y="0"/>
                </a:cubicBezTo>
                <a:cubicBezTo>
                  <a:pt x="2000220" y="983"/>
                  <a:pt x="2112487" y="17174"/>
                  <a:pt x="2314171" y="0"/>
                </a:cubicBezTo>
                <a:cubicBezTo>
                  <a:pt x="2515855" y="-17174"/>
                  <a:pt x="2739601" y="20284"/>
                  <a:pt x="2857001" y="0"/>
                </a:cubicBezTo>
                <a:cubicBezTo>
                  <a:pt x="2836648" y="100226"/>
                  <a:pt x="2863206" y="307918"/>
                  <a:pt x="2857001" y="480132"/>
                </a:cubicBezTo>
                <a:cubicBezTo>
                  <a:pt x="2850796" y="652346"/>
                  <a:pt x="2847299" y="798863"/>
                  <a:pt x="2857001" y="923330"/>
                </a:cubicBezTo>
                <a:cubicBezTo>
                  <a:pt x="2642857" y="939944"/>
                  <a:pt x="2545902" y="909203"/>
                  <a:pt x="2342741" y="923330"/>
                </a:cubicBezTo>
                <a:cubicBezTo>
                  <a:pt x="2139580" y="937457"/>
                  <a:pt x="1949731" y="952006"/>
                  <a:pt x="1742771" y="923330"/>
                </a:cubicBezTo>
                <a:cubicBezTo>
                  <a:pt x="1535811" y="894655"/>
                  <a:pt x="1364716" y="918297"/>
                  <a:pt x="1114230" y="923330"/>
                </a:cubicBezTo>
                <a:cubicBezTo>
                  <a:pt x="863744" y="928363"/>
                  <a:pt x="720007" y="941198"/>
                  <a:pt x="599970" y="923330"/>
                </a:cubicBezTo>
                <a:cubicBezTo>
                  <a:pt x="479933" y="905462"/>
                  <a:pt x="223307" y="947233"/>
                  <a:pt x="0" y="923330"/>
                </a:cubicBezTo>
                <a:cubicBezTo>
                  <a:pt x="-13205" y="800208"/>
                  <a:pt x="-19997" y="674427"/>
                  <a:pt x="0" y="489365"/>
                </a:cubicBezTo>
                <a:cubicBezTo>
                  <a:pt x="19997" y="304303"/>
                  <a:pt x="-4260" y="176587"/>
                  <a:pt x="0" y="0"/>
                </a:cubicBezTo>
                <a:close/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405048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.show()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278863-D64E-4C2E-B63A-FFEF0E85EC77}"/>
              </a:ext>
            </a:extLst>
          </p:cNvPr>
          <p:cNvSpPr/>
          <p:nvPr/>
        </p:nvSpPr>
        <p:spPr>
          <a:xfrm>
            <a:off x="366712" y="2697602"/>
            <a:ext cx="2853825" cy="923330"/>
          </a:xfrm>
          <a:custGeom>
            <a:avLst/>
            <a:gdLst>
              <a:gd name="connsiteX0" fmla="*/ 0 w 2853825"/>
              <a:gd name="connsiteY0" fmla="*/ 0 h 923330"/>
              <a:gd name="connsiteX1" fmla="*/ 627842 w 2853825"/>
              <a:gd name="connsiteY1" fmla="*/ 0 h 923330"/>
              <a:gd name="connsiteX2" fmla="*/ 1255683 w 2853825"/>
              <a:gd name="connsiteY2" fmla="*/ 0 h 923330"/>
              <a:gd name="connsiteX3" fmla="*/ 1854986 w 2853825"/>
              <a:gd name="connsiteY3" fmla="*/ 0 h 923330"/>
              <a:gd name="connsiteX4" fmla="*/ 2853825 w 2853825"/>
              <a:gd name="connsiteY4" fmla="*/ 0 h 923330"/>
              <a:gd name="connsiteX5" fmla="*/ 2853825 w 2853825"/>
              <a:gd name="connsiteY5" fmla="*/ 480132 h 923330"/>
              <a:gd name="connsiteX6" fmla="*/ 2853825 w 2853825"/>
              <a:gd name="connsiteY6" fmla="*/ 923330 h 923330"/>
              <a:gd name="connsiteX7" fmla="*/ 2340137 w 2853825"/>
              <a:gd name="connsiteY7" fmla="*/ 923330 h 923330"/>
              <a:gd name="connsiteX8" fmla="*/ 1826448 w 2853825"/>
              <a:gd name="connsiteY8" fmla="*/ 923330 h 923330"/>
              <a:gd name="connsiteX9" fmla="*/ 1255683 w 2853825"/>
              <a:gd name="connsiteY9" fmla="*/ 923330 h 923330"/>
              <a:gd name="connsiteX10" fmla="*/ 627841 w 2853825"/>
              <a:gd name="connsiteY10" fmla="*/ 923330 h 923330"/>
              <a:gd name="connsiteX11" fmla="*/ 0 w 2853825"/>
              <a:gd name="connsiteY11" fmla="*/ 923330 h 923330"/>
              <a:gd name="connsiteX12" fmla="*/ 0 w 2853825"/>
              <a:gd name="connsiteY12" fmla="*/ 470898 h 923330"/>
              <a:gd name="connsiteX13" fmla="*/ 0 w 2853825"/>
              <a:gd name="connsiteY13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53825" h="923330" fill="none" extrusionOk="0">
                <a:moveTo>
                  <a:pt x="0" y="0"/>
                </a:moveTo>
                <a:cubicBezTo>
                  <a:pt x="304730" y="25873"/>
                  <a:pt x="388464" y="23291"/>
                  <a:pt x="627842" y="0"/>
                </a:cubicBezTo>
                <a:cubicBezTo>
                  <a:pt x="867220" y="-23291"/>
                  <a:pt x="983078" y="-21271"/>
                  <a:pt x="1255683" y="0"/>
                </a:cubicBezTo>
                <a:cubicBezTo>
                  <a:pt x="1528288" y="21271"/>
                  <a:pt x="1702678" y="10908"/>
                  <a:pt x="1854986" y="0"/>
                </a:cubicBezTo>
                <a:cubicBezTo>
                  <a:pt x="2007294" y="-10908"/>
                  <a:pt x="2601848" y="-21310"/>
                  <a:pt x="2853825" y="0"/>
                </a:cubicBezTo>
                <a:cubicBezTo>
                  <a:pt x="2836473" y="167444"/>
                  <a:pt x="2869909" y="271524"/>
                  <a:pt x="2853825" y="480132"/>
                </a:cubicBezTo>
                <a:cubicBezTo>
                  <a:pt x="2837741" y="688740"/>
                  <a:pt x="2869256" y="717233"/>
                  <a:pt x="2853825" y="923330"/>
                </a:cubicBezTo>
                <a:cubicBezTo>
                  <a:pt x="2693904" y="918570"/>
                  <a:pt x="2535459" y="902930"/>
                  <a:pt x="2340137" y="923330"/>
                </a:cubicBezTo>
                <a:cubicBezTo>
                  <a:pt x="2144815" y="943730"/>
                  <a:pt x="1991909" y="926058"/>
                  <a:pt x="1826448" y="923330"/>
                </a:cubicBezTo>
                <a:cubicBezTo>
                  <a:pt x="1660987" y="920602"/>
                  <a:pt x="1483175" y="897533"/>
                  <a:pt x="1255683" y="923330"/>
                </a:cubicBezTo>
                <a:cubicBezTo>
                  <a:pt x="1028191" y="949127"/>
                  <a:pt x="889042" y="930283"/>
                  <a:pt x="627841" y="923330"/>
                </a:cubicBezTo>
                <a:cubicBezTo>
                  <a:pt x="366640" y="916377"/>
                  <a:pt x="172697" y="945135"/>
                  <a:pt x="0" y="923330"/>
                </a:cubicBezTo>
                <a:cubicBezTo>
                  <a:pt x="-13511" y="782162"/>
                  <a:pt x="-13042" y="693212"/>
                  <a:pt x="0" y="470898"/>
                </a:cubicBezTo>
                <a:cubicBezTo>
                  <a:pt x="13042" y="248584"/>
                  <a:pt x="3880" y="99051"/>
                  <a:pt x="0" y="0"/>
                </a:cubicBezTo>
                <a:close/>
              </a:path>
              <a:path w="2853825" h="923330" stroke="0" extrusionOk="0">
                <a:moveTo>
                  <a:pt x="0" y="0"/>
                </a:moveTo>
                <a:cubicBezTo>
                  <a:pt x="286004" y="-11626"/>
                  <a:pt x="395201" y="23238"/>
                  <a:pt x="599303" y="0"/>
                </a:cubicBezTo>
                <a:cubicBezTo>
                  <a:pt x="803405" y="-23238"/>
                  <a:pt x="930097" y="28020"/>
                  <a:pt x="1198607" y="0"/>
                </a:cubicBezTo>
                <a:cubicBezTo>
                  <a:pt x="1467117" y="-28020"/>
                  <a:pt x="1477339" y="16087"/>
                  <a:pt x="1740833" y="0"/>
                </a:cubicBezTo>
                <a:cubicBezTo>
                  <a:pt x="2004327" y="-16087"/>
                  <a:pt x="2142393" y="-25874"/>
                  <a:pt x="2311598" y="0"/>
                </a:cubicBezTo>
                <a:cubicBezTo>
                  <a:pt x="2480803" y="25874"/>
                  <a:pt x="2735927" y="5393"/>
                  <a:pt x="2853825" y="0"/>
                </a:cubicBezTo>
                <a:cubicBezTo>
                  <a:pt x="2833472" y="100226"/>
                  <a:pt x="2860030" y="307918"/>
                  <a:pt x="2853825" y="480132"/>
                </a:cubicBezTo>
                <a:cubicBezTo>
                  <a:pt x="2847620" y="652346"/>
                  <a:pt x="2844123" y="798863"/>
                  <a:pt x="2853825" y="923330"/>
                </a:cubicBezTo>
                <a:cubicBezTo>
                  <a:pt x="2601603" y="927370"/>
                  <a:pt x="2587562" y="941052"/>
                  <a:pt x="2340137" y="923330"/>
                </a:cubicBezTo>
                <a:cubicBezTo>
                  <a:pt x="2092712" y="905608"/>
                  <a:pt x="1867323" y="909097"/>
                  <a:pt x="1740833" y="923330"/>
                </a:cubicBezTo>
                <a:cubicBezTo>
                  <a:pt x="1614343" y="937563"/>
                  <a:pt x="1422627" y="926959"/>
                  <a:pt x="1112992" y="923330"/>
                </a:cubicBezTo>
                <a:cubicBezTo>
                  <a:pt x="803357" y="919701"/>
                  <a:pt x="817069" y="897706"/>
                  <a:pt x="599303" y="923330"/>
                </a:cubicBezTo>
                <a:cubicBezTo>
                  <a:pt x="381537" y="948954"/>
                  <a:pt x="243506" y="942090"/>
                  <a:pt x="0" y="923330"/>
                </a:cubicBezTo>
                <a:cubicBezTo>
                  <a:pt x="-13205" y="800208"/>
                  <a:pt x="-19997" y="674427"/>
                  <a:pt x="0" y="489365"/>
                </a:cubicBezTo>
                <a:cubicBezTo>
                  <a:pt x="19997" y="304303"/>
                  <a:pt x="-4260" y="176587"/>
                  <a:pt x="0" y="0"/>
                </a:cubicBezTo>
                <a:close/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405048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.summary()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E0FA70-2669-492F-8101-32E4CFE7243F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935196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פרוטוקולים </a:t>
            </a:r>
            <a:r>
              <a:rPr lang="he-IL" dirty="0" err="1"/>
              <a:t>בסקאפי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לכל פרוטוקול </a:t>
            </a:r>
            <a:r>
              <a:rPr lang="he-IL" dirty="0" err="1"/>
              <a:t>בסקאפי</a:t>
            </a:r>
            <a:r>
              <a:rPr lang="he-IL" dirty="0"/>
              <a:t> יש טיפוס (אובייקט) משלו.</a:t>
            </a:r>
          </a:p>
          <a:p>
            <a:r>
              <a:rPr lang="he-IL" dirty="0"/>
              <a:t>ניתן לראות את שמות כולם אם נקיש </a:t>
            </a:r>
            <a:r>
              <a:rPr lang="en-US" dirty="0"/>
              <a:t>ls()</a:t>
            </a:r>
            <a:r>
              <a:rPr lang="he-IL" dirty="0"/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62859" y="3209165"/>
            <a:ext cx="10947396" cy="3409349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AH         : AH</a:t>
            </a:r>
          </a:p>
          <a:p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ARP        : ARP</a:t>
            </a:r>
          </a:p>
          <a:p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ASN1_Packet : None</a:t>
            </a:r>
          </a:p>
          <a:p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BOOTP      : BOOTP</a:t>
            </a:r>
          </a:p>
          <a:p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CookedLinux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cooked </a:t>
            </a:r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linux</a:t>
            </a:r>
            <a:endParaRPr lang="en-US" sz="23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DHCP       : DHCP options</a:t>
            </a:r>
          </a:p>
          <a:p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DHCP6      : DHCPv6 Generic Message)</a:t>
            </a:r>
          </a:p>
          <a:p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DHCP6OptAuth : DHCP6 Option - Authentication</a:t>
            </a:r>
          </a:p>
          <a:p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DHCP6OptBCMCSDomains : DHCP6 Option - BCMCS Domain Name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3B4FF-C672-4223-89BE-ACCD2B4AF789}"/>
              </a:ext>
            </a:extLst>
          </p:cNvPr>
          <p:cNvSpPr/>
          <p:nvPr/>
        </p:nvSpPr>
        <p:spPr>
          <a:xfrm>
            <a:off x="362859" y="2124499"/>
            <a:ext cx="2857001" cy="923330"/>
          </a:xfrm>
          <a:custGeom>
            <a:avLst/>
            <a:gdLst>
              <a:gd name="connsiteX0" fmla="*/ 0 w 2857001"/>
              <a:gd name="connsiteY0" fmla="*/ 0 h 923330"/>
              <a:gd name="connsiteX1" fmla="*/ 628540 w 2857001"/>
              <a:gd name="connsiteY1" fmla="*/ 0 h 923330"/>
              <a:gd name="connsiteX2" fmla="*/ 1257080 w 2857001"/>
              <a:gd name="connsiteY2" fmla="*/ 0 h 923330"/>
              <a:gd name="connsiteX3" fmla="*/ 1857051 w 2857001"/>
              <a:gd name="connsiteY3" fmla="*/ 0 h 923330"/>
              <a:gd name="connsiteX4" fmla="*/ 2857001 w 2857001"/>
              <a:gd name="connsiteY4" fmla="*/ 0 h 923330"/>
              <a:gd name="connsiteX5" fmla="*/ 2857001 w 2857001"/>
              <a:gd name="connsiteY5" fmla="*/ 480132 h 923330"/>
              <a:gd name="connsiteX6" fmla="*/ 2857001 w 2857001"/>
              <a:gd name="connsiteY6" fmla="*/ 923330 h 923330"/>
              <a:gd name="connsiteX7" fmla="*/ 2342741 w 2857001"/>
              <a:gd name="connsiteY7" fmla="*/ 923330 h 923330"/>
              <a:gd name="connsiteX8" fmla="*/ 1828481 w 2857001"/>
              <a:gd name="connsiteY8" fmla="*/ 923330 h 923330"/>
              <a:gd name="connsiteX9" fmla="*/ 1257080 w 2857001"/>
              <a:gd name="connsiteY9" fmla="*/ 923330 h 923330"/>
              <a:gd name="connsiteX10" fmla="*/ 628540 w 2857001"/>
              <a:gd name="connsiteY10" fmla="*/ 923330 h 923330"/>
              <a:gd name="connsiteX11" fmla="*/ 0 w 2857001"/>
              <a:gd name="connsiteY11" fmla="*/ 923330 h 923330"/>
              <a:gd name="connsiteX12" fmla="*/ 0 w 2857001"/>
              <a:gd name="connsiteY12" fmla="*/ 470898 h 923330"/>
              <a:gd name="connsiteX13" fmla="*/ 0 w 2857001"/>
              <a:gd name="connsiteY13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57001" h="923330" fill="none" extrusionOk="0">
                <a:moveTo>
                  <a:pt x="0" y="0"/>
                </a:moveTo>
                <a:cubicBezTo>
                  <a:pt x="214162" y="13571"/>
                  <a:pt x="412043" y="-1228"/>
                  <a:pt x="628540" y="0"/>
                </a:cubicBezTo>
                <a:cubicBezTo>
                  <a:pt x="845037" y="1228"/>
                  <a:pt x="994665" y="25721"/>
                  <a:pt x="1257080" y="0"/>
                </a:cubicBezTo>
                <a:cubicBezTo>
                  <a:pt x="1519495" y="-25721"/>
                  <a:pt x="1613893" y="-26019"/>
                  <a:pt x="1857051" y="0"/>
                </a:cubicBezTo>
                <a:cubicBezTo>
                  <a:pt x="2100209" y="26019"/>
                  <a:pt x="2431566" y="-16651"/>
                  <a:pt x="2857001" y="0"/>
                </a:cubicBezTo>
                <a:cubicBezTo>
                  <a:pt x="2839649" y="167444"/>
                  <a:pt x="2873085" y="271524"/>
                  <a:pt x="2857001" y="480132"/>
                </a:cubicBezTo>
                <a:cubicBezTo>
                  <a:pt x="2840917" y="688740"/>
                  <a:pt x="2872432" y="717233"/>
                  <a:pt x="2857001" y="923330"/>
                </a:cubicBezTo>
                <a:cubicBezTo>
                  <a:pt x="2686252" y="925534"/>
                  <a:pt x="2561998" y="933378"/>
                  <a:pt x="2342741" y="923330"/>
                </a:cubicBezTo>
                <a:cubicBezTo>
                  <a:pt x="2123484" y="913282"/>
                  <a:pt x="2072449" y="916581"/>
                  <a:pt x="1828481" y="923330"/>
                </a:cubicBezTo>
                <a:cubicBezTo>
                  <a:pt x="1584513" y="930079"/>
                  <a:pt x="1470896" y="910830"/>
                  <a:pt x="1257080" y="923330"/>
                </a:cubicBezTo>
                <a:cubicBezTo>
                  <a:pt x="1043264" y="935830"/>
                  <a:pt x="938907" y="940298"/>
                  <a:pt x="628540" y="923330"/>
                </a:cubicBezTo>
                <a:cubicBezTo>
                  <a:pt x="318173" y="906362"/>
                  <a:pt x="170561" y="936279"/>
                  <a:pt x="0" y="923330"/>
                </a:cubicBezTo>
                <a:cubicBezTo>
                  <a:pt x="-13511" y="782162"/>
                  <a:pt x="-13042" y="693212"/>
                  <a:pt x="0" y="470898"/>
                </a:cubicBezTo>
                <a:cubicBezTo>
                  <a:pt x="13042" y="248584"/>
                  <a:pt x="3880" y="99051"/>
                  <a:pt x="0" y="0"/>
                </a:cubicBezTo>
                <a:close/>
              </a:path>
              <a:path w="2857001" h="923330" stroke="0" extrusionOk="0">
                <a:moveTo>
                  <a:pt x="0" y="0"/>
                </a:moveTo>
                <a:cubicBezTo>
                  <a:pt x="298495" y="-24159"/>
                  <a:pt x="384831" y="-16470"/>
                  <a:pt x="599970" y="0"/>
                </a:cubicBezTo>
                <a:cubicBezTo>
                  <a:pt x="815109" y="16470"/>
                  <a:pt x="991525" y="23491"/>
                  <a:pt x="1199940" y="0"/>
                </a:cubicBezTo>
                <a:cubicBezTo>
                  <a:pt x="1408355" y="-23491"/>
                  <a:pt x="1485322" y="-983"/>
                  <a:pt x="1742771" y="0"/>
                </a:cubicBezTo>
                <a:cubicBezTo>
                  <a:pt x="2000220" y="983"/>
                  <a:pt x="2112487" y="17174"/>
                  <a:pt x="2314171" y="0"/>
                </a:cubicBezTo>
                <a:cubicBezTo>
                  <a:pt x="2515855" y="-17174"/>
                  <a:pt x="2739601" y="20284"/>
                  <a:pt x="2857001" y="0"/>
                </a:cubicBezTo>
                <a:cubicBezTo>
                  <a:pt x="2836648" y="100226"/>
                  <a:pt x="2863206" y="307918"/>
                  <a:pt x="2857001" y="480132"/>
                </a:cubicBezTo>
                <a:cubicBezTo>
                  <a:pt x="2850796" y="652346"/>
                  <a:pt x="2847299" y="798863"/>
                  <a:pt x="2857001" y="923330"/>
                </a:cubicBezTo>
                <a:cubicBezTo>
                  <a:pt x="2642857" y="939944"/>
                  <a:pt x="2545902" y="909203"/>
                  <a:pt x="2342741" y="923330"/>
                </a:cubicBezTo>
                <a:cubicBezTo>
                  <a:pt x="2139580" y="937457"/>
                  <a:pt x="1949731" y="952006"/>
                  <a:pt x="1742771" y="923330"/>
                </a:cubicBezTo>
                <a:cubicBezTo>
                  <a:pt x="1535811" y="894655"/>
                  <a:pt x="1364716" y="918297"/>
                  <a:pt x="1114230" y="923330"/>
                </a:cubicBezTo>
                <a:cubicBezTo>
                  <a:pt x="863744" y="928363"/>
                  <a:pt x="720007" y="941198"/>
                  <a:pt x="599970" y="923330"/>
                </a:cubicBezTo>
                <a:cubicBezTo>
                  <a:pt x="479933" y="905462"/>
                  <a:pt x="223307" y="947233"/>
                  <a:pt x="0" y="923330"/>
                </a:cubicBezTo>
                <a:cubicBezTo>
                  <a:pt x="-13205" y="800208"/>
                  <a:pt x="-19997" y="674427"/>
                  <a:pt x="0" y="489365"/>
                </a:cubicBezTo>
                <a:cubicBezTo>
                  <a:pt x="19997" y="304303"/>
                  <a:pt x="-4260" y="176587"/>
                  <a:pt x="0" y="0"/>
                </a:cubicBezTo>
                <a:close/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405048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ls()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917CD0-AC89-4824-9D5F-D6D96DEDC1C6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10024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3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פרוטוקולים </a:t>
            </a:r>
            <a:r>
              <a:rPr lang="he-IL" dirty="0" err="1"/>
              <a:t>בסקאפי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נוכל גם לראות את השדות של כל פרוטוקול בעזרת </a:t>
            </a:r>
            <a:r>
              <a:rPr lang="en-US" dirty="0"/>
              <a:t>ls</a:t>
            </a:r>
            <a:r>
              <a:rPr lang="he-IL" dirty="0"/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62859" y="3209165"/>
            <a:ext cx="10790916" cy="3409349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hwtype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: </a:t>
            </a:r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XShortField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= (1)</a:t>
            </a:r>
          </a:p>
          <a:p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ptype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XShortEnumField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= (2048)</a:t>
            </a:r>
          </a:p>
          <a:p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hwlen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ByteField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(6)</a:t>
            </a:r>
          </a:p>
          <a:p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plen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ByteField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(4)</a:t>
            </a:r>
          </a:p>
          <a:p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         : </a:t>
            </a:r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ShortEnumField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= (1)</a:t>
            </a:r>
          </a:p>
          <a:p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hwsrc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ARPSourceMACField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= (None)</a:t>
            </a:r>
          </a:p>
          <a:p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psrc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SourceIPField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= (None)</a:t>
            </a:r>
          </a:p>
          <a:p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hwdst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MACField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= ('00:00:00:00:00:00')</a:t>
            </a:r>
          </a:p>
          <a:p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pdst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US" sz="2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IPField</a:t>
            </a:r>
            <a:r>
              <a:rPr lang="en-US" sz="2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= ('0.0.0.0')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3B4FF-C672-4223-89BE-ACCD2B4AF789}"/>
              </a:ext>
            </a:extLst>
          </p:cNvPr>
          <p:cNvSpPr/>
          <p:nvPr/>
        </p:nvSpPr>
        <p:spPr>
          <a:xfrm>
            <a:off x="362859" y="2124499"/>
            <a:ext cx="2857001" cy="923330"/>
          </a:xfrm>
          <a:custGeom>
            <a:avLst/>
            <a:gdLst>
              <a:gd name="connsiteX0" fmla="*/ 0 w 2857001"/>
              <a:gd name="connsiteY0" fmla="*/ 0 h 923330"/>
              <a:gd name="connsiteX1" fmla="*/ 628540 w 2857001"/>
              <a:gd name="connsiteY1" fmla="*/ 0 h 923330"/>
              <a:gd name="connsiteX2" fmla="*/ 1257080 w 2857001"/>
              <a:gd name="connsiteY2" fmla="*/ 0 h 923330"/>
              <a:gd name="connsiteX3" fmla="*/ 1857051 w 2857001"/>
              <a:gd name="connsiteY3" fmla="*/ 0 h 923330"/>
              <a:gd name="connsiteX4" fmla="*/ 2857001 w 2857001"/>
              <a:gd name="connsiteY4" fmla="*/ 0 h 923330"/>
              <a:gd name="connsiteX5" fmla="*/ 2857001 w 2857001"/>
              <a:gd name="connsiteY5" fmla="*/ 480132 h 923330"/>
              <a:gd name="connsiteX6" fmla="*/ 2857001 w 2857001"/>
              <a:gd name="connsiteY6" fmla="*/ 923330 h 923330"/>
              <a:gd name="connsiteX7" fmla="*/ 2342741 w 2857001"/>
              <a:gd name="connsiteY7" fmla="*/ 923330 h 923330"/>
              <a:gd name="connsiteX8" fmla="*/ 1828481 w 2857001"/>
              <a:gd name="connsiteY8" fmla="*/ 923330 h 923330"/>
              <a:gd name="connsiteX9" fmla="*/ 1257080 w 2857001"/>
              <a:gd name="connsiteY9" fmla="*/ 923330 h 923330"/>
              <a:gd name="connsiteX10" fmla="*/ 628540 w 2857001"/>
              <a:gd name="connsiteY10" fmla="*/ 923330 h 923330"/>
              <a:gd name="connsiteX11" fmla="*/ 0 w 2857001"/>
              <a:gd name="connsiteY11" fmla="*/ 923330 h 923330"/>
              <a:gd name="connsiteX12" fmla="*/ 0 w 2857001"/>
              <a:gd name="connsiteY12" fmla="*/ 470898 h 923330"/>
              <a:gd name="connsiteX13" fmla="*/ 0 w 2857001"/>
              <a:gd name="connsiteY13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57001" h="923330" fill="none" extrusionOk="0">
                <a:moveTo>
                  <a:pt x="0" y="0"/>
                </a:moveTo>
                <a:cubicBezTo>
                  <a:pt x="214162" y="13571"/>
                  <a:pt x="412043" y="-1228"/>
                  <a:pt x="628540" y="0"/>
                </a:cubicBezTo>
                <a:cubicBezTo>
                  <a:pt x="845037" y="1228"/>
                  <a:pt x="994665" y="25721"/>
                  <a:pt x="1257080" y="0"/>
                </a:cubicBezTo>
                <a:cubicBezTo>
                  <a:pt x="1519495" y="-25721"/>
                  <a:pt x="1613893" y="-26019"/>
                  <a:pt x="1857051" y="0"/>
                </a:cubicBezTo>
                <a:cubicBezTo>
                  <a:pt x="2100209" y="26019"/>
                  <a:pt x="2431566" y="-16651"/>
                  <a:pt x="2857001" y="0"/>
                </a:cubicBezTo>
                <a:cubicBezTo>
                  <a:pt x="2839649" y="167444"/>
                  <a:pt x="2873085" y="271524"/>
                  <a:pt x="2857001" y="480132"/>
                </a:cubicBezTo>
                <a:cubicBezTo>
                  <a:pt x="2840917" y="688740"/>
                  <a:pt x="2872432" y="717233"/>
                  <a:pt x="2857001" y="923330"/>
                </a:cubicBezTo>
                <a:cubicBezTo>
                  <a:pt x="2686252" y="925534"/>
                  <a:pt x="2561998" y="933378"/>
                  <a:pt x="2342741" y="923330"/>
                </a:cubicBezTo>
                <a:cubicBezTo>
                  <a:pt x="2123484" y="913282"/>
                  <a:pt x="2072449" y="916581"/>
                  <a:pt x="1828481" y="923330"/>
                </a:cubicBezTo>
                <a:cubicBezTo>
                  <a:pt x="1584513" y="930079"/>
                  <a:pt x="1470896" y="910830"/>
                  <a:pt x="1257080" y="923330"/>
                </a:cubicBezTo>
                <a:cubicBezTo>
                  <a:pt x="1043264" y="935830"/>
                  <a:pt x="938907" y="940298"/>
                  <a:pt x="628540" y="923330"/>
                </a:cubicBezTo>
                <a:cubicBezTo>
                  <a:pt x="318173" y="906362"/>
                  <a:pt x="170561" y="936279"/>
                  <a:pt x="0" y="923330"/>
                </a:cubicBezTo>
                <a:cubicBezTo>
                  <a:pt x="-13511" y="782162"/>
                  <a:pt x="-13042" y="693212"/>
                  <a:pt x="0" y="470898"/>
                </a:cubicBezTo>
                <a:cubicBezTo>
                  <a:pt x="13042" y="248584"/>
                  <a:pt x="3880" y="99051"/>
                  <a:pt x="0" y="0"/>
                </a:cubicBezTo>
                <a:close/>
              </a:path>
              <a:path w="2857001" h="923330" stroke="0" extrusionOk="0">
                <a:moveTo>
                  <a:pt x="0" y="0"/>
                </a:moveTo>
                <a:cubicBezTo>
                  <a:pt x="298495" y="-24159"/>
                  <a:pt x="384831" y="-16470"/>
                  <a:pt x="599970" y="0"/>
                </a:cubicBezTo>
                <a:cubicBezTo>
                  <a:pt x="815109" y="16470"/>
                  <a:pt x="991525" y="23491"/>
                  <a:pt x="1199940" y="0"/>
                </a:cubicBezTo>
                <a:cubicBezTo>
                  <a:pt x="1408355" y="-23491"/>
                  <a:pt x="1485322" y="-983"/>
                  <a:pt x="1742771" y="0"/>
                </a:cubicBezTo>
                <a:cubicBezTo>
                  <a:pt x="2000220" y="983"/>
                  <a:pt x="2112487" y="17174"/>
                  <a:pt x="2314171" y="0"/>
                </a:cubicBezTo>
                <a:cubicBezTo>
                  <a:pt x="2515855" y="-17174"/>
                  <a:pt x="2739601" y="20284"/>
                  <a:pt x="2857001" y="0"/>
                </a:cubicBezTo>
                <a:cubicBezTo>
                  <a:pt x="2836648" y="100226"/>
                  <a:pt x="2863206" y="307918"/>
                  <a:pt x="2857001" y="480132"/>
                </a:cubicBezTo>
                <a:cubicBezTo>
                  <a:pt x="2850796" y="652346"/>
                  <a:pt x="2847299" y="798863"/>
                  <a:pt x="2857001" y="923330"/>
                </a:cubicBezTo>
                <a:cubicBezTo>
                  <a:pt x="2642857" y="939944"/>
                  <a:pt x="2545902" y="909203"/>
                  <a:pt x="2342741" y="923330"/>
                </a:cubicBezTo>
                <a:cubicBezTo>
                  <a:pt x="2139580" y="937457"/>
                  <a:pt x="1949731" y="952006"/>
                  <a:pt x="1742771" y="923330"/>
                </a:cubicBezTo>
                <a:cubicBezTo>
                  <a:pt x="1535811" y="894655"/>
                  <a:pt x="1364716" y="918297"/>
                  <a:pt x="1114230" y="923330"/>
                </a:cubicBezTo>
                <a:cubicBezTo>
                  <a:pt x="863744" y="928363"/>
                  <a:pt x="720007" y="941198"/>
                  <a:pt x="599970" y="923330"/>
                </a:cubicBezTo>
                <a:cubicBezTo>
                  <a:pt x="479933" y="905462"/>
                  <a:pt x="223307" y="947233"/>
                  <a:pt x="0" y="923330"/>
                </a:cubicBezTo>
                <a:cubicBezTo>
                  <a:pt x="-13205" y="800208"/>
                  <a:pt x="-19997" y="674427"/>
                  <a:pt x="0" y="489365"/>
                </a:cubicBezTo>
                <a:cubicBezTo>
                  <a:pt x="19997" y="304303"/>
                  <a:pt x="-4260" y="176587"/>
                  <a:pt x="0" y="0"/>
                </a:cubicBezTo>
                <a:close/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405048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ls(ARP)</a:t>
            </a:r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1E74ABCE-1F5F-4E4C-9504-3C1CC2EF410B}"/>
              </a:ext>
            </a:extLst>
          </p:cNvPr>
          <p:cNvSpPr/>
          <p:nvPr/>
        </p:nvSpPr>
        <p:spPr>
          <a:xfrm>
            <a:off x="739052" y="3205071"/>
            <a:ext cx="2359298" cy="1156606"/>
          </a:xfrm>
          <a:prstGeom prst="wedgeRectCallout">
            <a:avLst>
              <a:gd name="adj1" fmla="val -22927"/>
              <a:gd name="adj2" fmla="val -8573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שימו לב – אותיות גדולות הן חובה בשמות</a:t>
            </a:r>
            <a:r>
              <a:rPr lang="en-US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רוב הפרוטוקולים!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B9232-4E62-468B-AB22-2519FD7DE4E7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10786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פרוטוקולים </a:t>
            </a:r>
            <a:r>
              <a:rPr lang="he-IL" dirty="0" err="1"/>
              <a:t>בסקאפי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כדי ליצור לעצמנו "שכבה" עם פרוטוקול נבחר, נשתמש בשם הפרוטוקול כפונקציה.</a:t>
            </a:r>
          </a:p>
          <a:p>
            <a:r>
              <a:rPr lang="he-IL" dirty="0"/>
              <a:t>כיצד נצפה באובייקט שיצרנו?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518" y="2884042"/>
            <a:ext cx="4714996" cy="38864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Rectangular Callout 8"/>
          <p:cNvSpPr/>
          <p:nvPr/>
        </p:nvSpPr>
        <p:spPr>
          <a:xfrm>
            <a:off x="8324074" y="4623709"/>
            <a:ext cx="2359298" cy="851805"/>
          </a:xfrm>
          <a:prstGeom prst="wedgeRectCallout">
            <a:avLst>
              <a:gd name="adj1" fmla="val -85677"/>
              <a:gd name="adj2" fmla="val 838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מאיפה הגיעו כל הערכים הללו?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F11D7-F122-42D4-9232-429B25D85E8B}"/>
              </a:ext>
            </a:extLst>
          </p:cNvPr>
          <p:cNvSpPr/>
          <p:nvPr/>
        </p:nvSpPr>
        <p:spPr>
          <a:xfrm>
            <a:off x="428173" y="2884042"/>
            <a:ext cx="4248330" cy="1292662"/>
          </a:xfrm>
          <a:custGeom>
            <a:avLst/>
            <a:gdLst>
              <a:gd name="connsiteX0" fmla="*/ 0 w 4248330"/>
              <a:gd name="connsiteY0" fmla="*/ 0 h 1292662"/>
              <a:gd name="connsiteX1" fmla="*/ 479454 w 4248330"/>
              <a:gd name="connsiteY1" fmla="*/ 0 h 1292662"/>
              <a:gd name="connsiteX2" fmla="*/ 1043875 w 4248330"/>
              <a:gd name="connsiteY2" fmla="*/ 0 h 1292662"/>
              <a:gd name="connsiteX3" fmla="*/ 1523330 w 4248330"/>
              <a:gd name="connsiteY3" fmla="*/ 0 h 1292662"/>
              <a:gd name="connsiteX4" fmla="*/ 2130234 w 4248330"/>
              <a:gd name="connsiteY4" fmla="*/ 0 h 1292662"/>
              <a:gd name="connsiteX5" fmla="*/ 2822105 w 4248330"/>
              <a:gd name="connsiteY5" fmla="*/ 0 h 1292662"/>
              <a:gd name="connsiteX6" fmla="*/ 3386526 w 4248330"/>
              <a:gd name="connsiteY6" fmla="*/ 0 h 1292662"/>
              <a:gd name="connsiteX7" fmla="*/ 4248330 w 4248330"/>
              <a:gd name="connsiteY7" fmla="*/ 0 h 1292662"/>
              <a:gd name="connsiteX8" fmla="*/ 4248330 w 4248330"/>
              <a:gd name="connsiteY8" fmla="*/ 646331 h 1292662"/>
              <a:gd name="connsiteX9" fmla="*/ 4248330 w 4248330"/>
              <a:gd name="connsiteY9" fmla="*/ 1292662 h 1292662"/>
              <a:gd name="connsiteX10" fmla="*/ 3683909 w 4248330"/>
              <a:gd name="connsiteY10" fmla="*/ 1292662 h 1292662"/>
              <a:gd name="connsiteX11" fmla="*/ 2992038 w 4248330"/>
              <a:gd name="connsiteY11" fmla="*/ 1292662 h 1292662"/>
              <a:gd name="connsiteX12" fmla="*/ 2427617 w 4248330"/>
              <a:gd name="connsiteY12" fmla="*/ 1292662 h 1292662"/>
              <a:gd name="connsiteX13" fmla="*/ 1735746 w 4248330"/>
              <a:gd name="connsiteY13" fmla="*/ 1292662 h 1292662"/>
              <a:gd name="connsiteX14" fmla="*/ 1086359 w 4248330"/>
              <a:gd name="connsiteY14" fmla="*/ 1292662 h 1292662"/>
              <a:gd name="connsiteX15" fmla="*/ 0 w 4248330"/>
              <a:gd name="connsiteY15" fmla="*/ 1292662 h 1292662"/>
              <a:gd name="connsiteX16" fmla="*/ 0 w 4248330"/>
              <a:gd name="connsiteY16" fmla="*/ 620478 h 1292662"/>
              <a:gd name="connsiteX17" fmla="*/ 0 w 4248330"/>
              <a:gd name="connsiteY17" fmla="*/ 0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48330" h="1292662" fill="none" extrusionOk="0">
                <a:moveTo>
                  <a:pt x="0" y="0"/>
                </a:moveTo>
                <a:cubicBezTo>
                  <a:pt x="112882" y="-6043"/>
                  <a:pt x="282502" y="-2399"/>
                  <a:pt x="479454" y="0"/>
                </a:cubicBezTo>
                <a:cubicBezTo>
                  <a:pt x="676406" y="2399"/>
                  <a:pt x="812718" y="2039"/>
                  <a:pt x="1043875" y="0"/>
                </a:cubicBezTo>
                <a:cubicBezTo>
                  <a:pt x="1275032" y="-2039"/>
                  <a:pt x="1355612" y="-2830"/>
                  <a:pt x="1523330" y="0"/>
                </a:cubicBezTo>
                <a:cubicBezTo>
                  <a:pt x="1691049" y="2830"/>
                  <a:pt x="1867763" y="15466"/>
                  <a:pt x="2130234" y="0"/>
                </a:cubicBezTo>
                <a:cubicBezTo>
                  <a:pt x="2392705" y="-15466"/>
                  <a:pt x="2507094" y="-16925"/>
                  <a:pt x="2822105" y="0"/>
                </a:cubicBezTo>
                <a:cubicBezTo>
                  <a:pt x="3137116" y="16925"/>
                  <a:pt x="3123166" y="8924"/>
                  <a:pt x="3386526" y="0"/>
                </a:cubicBezTo>
                <a:cubicBezTo>
                  <a:pt x="3649886" y="-8924"/>
                  <a:pt x="4001218" y="8068"/>
                  <a:pt x="4248330" y="0"/>
                </a:cubicBezTo>
                <a:cubicBezTo>
                  <a:pt x="4216983" y="170311"/>
                  <a:pt x="4233916" y="479380"/>
                  <a:pt x="4248330" y="646331"/>
                </a:cubicBezTo>
                <a:cubicBezTo>
                  <a:pt x="4262744" y="813282"/>
                  <a:pt x="4234581" y="1081734"/>
                  <a:pt x="4248330" y="1292662"/>
                </a:cubicBezTo>
                <a:cubicBezTo>
                  <a:pt x="3969770" y="1265391"/>
                  <a:pt x="3933904" y="1275983"/>
                  <a:pt x="3683909" y="1292662"/>
                </a:cubicBezTo>
                <a:cubicBezTo>
                  <a:pt x="3433914" y="1309341"/>
                  <a:pt x="3165642" y="1304446"/>
                  <a:pt x="2992038" y="1292662"/>
                </a:cubicBezTo>
                <a:cubicBezTo>
                  <a:pt x="2818434" y="1280878"/>
                  <a:pt x="2682729" y="1310191"/>
                  <a:pt x="2427617" y="1292662"/>
                </a:cubicBezTo>
                <a:cubicBezTo>
                  <a:pt x="2172505" y="1275133"/>
                  <a:pt x="1910713" y="1273093"/>
                  <a:pt x="1735746" y="1292662"/>
                </a:cubicBezTo>
                <a:cubicBezTo>
                  <a:pt x="1560779" y="1312231"/>
                  <a:pt x="1228625" y="1273252"/>
                  <a:pt x="1086359" y="1292662"/>
                </a:cubicBezTo>
                <a:cubicBezTo>
                  <a:pt x="944093" y="1312072"/>
                  <a:pt x="461360" y="1304044"/>
                  <a:pt x="0" y="1292662"/>
                </a:cubicBezTo>
                <a:cubicBezTo>
                  <a:pt x="-8304" y="1076260"/>
                  <a:pt x="-5425" y="797920"/>
                  <a:pt x="0" y="620478"/>
                </a:cubicBezTo>
                <a:cubicBezTo>
                  <a:pt x="5425" y="443036"/>
                  <a:pt x="27316" y="190250"/>
                  <a:pt x="0" y="0"/>
                </a:cubicBezTo>
                <a:close/>
              </a:path>
              <a:path w="4248330" h="1292662" stroke="0" extrusionOk="0">
                <a:moveTo>
                  <a:pt x="0" y="0"/>
                </a:moveTo>
                <a:cubicBezTo>
                  <a:pt x="173443" y="12428"/>
                  <a:pt x="517429" y="-21404"/>
                  <a:pt x="649388" y="0"/>
                </a:cubicBezTo>
                <a:cubicBezTo>
                  <a:pt x="781347" y="21404"/>
                  <a:pt x="1086389" y="2231"/>
                  <a:pt x="1298775" y="0"/>
                </a:cubicBezTo>
                <a:cubicBezTo>
                  <a:pt x="1511161" y="-2231"/>
                  <a:pt x="1607910" y="5750"/>
                  <a:pt x="1863196" y="0"/>
                </a:cubicBezTo>
                <a:cubicBezTo>
                  <a:pt x="2118482" y="-5750"/>
                  <a:pt x="2275048" y="7109"/>
                  <a:pt x="2470100" y="0"/>
                </a:cubicBezTo>
                <a:cubicBezTo>
                  <a:pt x="2665152" y="-7109"/>
                  <a:pt x="2837204" y="3820"/>
                  <a:pt x="2992038" y="0"/>
                </a:cubicBezTo>
                <a:cubicBezTo>
                  <a:pt x="3146872" y="-3820"/>
                  <a:pt x="3471338" y="-34493"/>
                  <a:pt x="3683909" y="0"/>
                </a:cubicBezTo>
                <a:cubicBezTo>
                  <a:pt x="3896480" y="34493"/>
                  <a:pt x="4112077" y="-21937"/>
                  <a:pt x="4248330" y="0"/>
                </a:cubicBezTo>
                <a:cubicBezTo>
                  <a:pt x="4272572" y="176251"/>
                  <a:pt x="4247772" y="329766"/>
                  <a:pt x="4248330" y="607551"/>
                </a:cubicBezTo>
                <a:cubicBezTo>
                  <a:pt x="4248888" y="885336"/>
                  <a:pt x="4216048" y="953327"/>
                  <a:pt x="4248330" y="1292662"/>
                </a:cubicBezTo>
                <a:cubicBezTo>
                  <a:pt x="4076265" y="1296809"/>
                  <a:pt x="3904633" y="1316966"/>
                  <a:pt x="3726392" y="1292662"/>
                </a:cubicBezTo>
                <a:cubicBezTo>
                  <a:pt x="3548151" y="1268358"/>
                  <a:pt x="3462685" y="1282156"/>
                  <a:pt x="3204455" y="1292662"/>
                </a:cubicBezTo>
                <a:cubicBezTo>
                  <a:pt x="2946225" y="1303168"/>
                  <a:pt x="2866175" y="1278732"/>
                  <a:pt x="2555067" y="1292662"/>
                </a:cubicBezTo>
                <a:cubicBezTo>
                  <a:pt x="2243959" y="1306592"/>
                  <a:pt x="2273779" y="1305003"/>
                  <a:pt x="2075613" y="1292662"/>
                </a:cubicBezTo>
                <a:cubicBezTo>
                  <a:pt x="1877447" y="1280321"/>
                  <a:pt x="1628104" y="1320628"/>
                  <a:pt x="1426225" y="1292662"/>
                </a:cubicBezTo>
                <a:cubicBezTo>
                  <a:pt x="1224346" y="1264696"/>
                  <a:pt x="1021785" y="1286802"/>
                  <a:pt x="776837" y="1292662"/>
                </a:cubicBezTo>
                <a:cubicBezTo>
                  <a:pt x="531889" y="1298522"/>
                  <a:pt x="196834" y="1269148"/>
                  <a:pt x="0" y="1292662"/>
                </a:cubicBezTo>
                <a:cubicBezTo>
                  <a:pt x="-3033" y="989229"/>
                  <a:pt x="31429" y="836692"/>
                  <a:pt x="0" y="620478"/>
                </a:cubicBezTo>
                <a:cubicBezTo>
                  <a:pt x="-31429" y="404264"/>
                  <a:pt x="-22089" y="253633"/>
                  <a:pt x="0" y="0"/>
                </a:cubicBezTo>
                <a:close/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405048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IP()</a:t>
            </a:r>
          </a:p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ipmsg.show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8D818B-3D75-4688-991A-329118A215EC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1282972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פרוטוקולים </a:t>
            </a:r>
            <a:r>
              <a:rPr lang="he-IL" dirty="0" err="1"/>
              <a:t>בסקאפי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כעת כשאנחנו מכירים את השדות של אובייקט </a:t>
            </a:r>
            <a:r>
              <a:rPr lang="en-US" dirty="0"/>
              <a:t>IP</a:t>
            </a:r>
            <a:r>
              <a:rPr lang="he-IL" dirty="0"/>
              <a:t>, אנחנו יכולים לגשת אליהם ישירות.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sz="1400" dirty="0"/>
          </a:p>
          <a:p>
            <a:r>
              <a:rPr lang="he-IL" dirty="0"/>
              <a:t>מה לדעתכם יהיה הטיפוס שלו?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56478" y="2203782"/>
            <a:ext cx="5065488" cy="1806654"/>
          </a:xfrm>
          <a:custGeom>
            <a:avLst/>
            <a:gdLst>
              <a:gd name="connsiteX0" fmla="*/ 0 w 5065488"/>
              <a:gd name="connsiteY0" fmla="*/ 0 h 1806654"/>
              <a:gd name="connsiteX1" fmla="*/ 683841 w 5065488"/>
              <a:gd name="connsiteY1" fmla="*/ 0 h 1806654"/>
              <a:gd name="connsiteX2" fmla="*/ 1367682 w 5065488"/>
              <a:gd name="connsiteY2" fmla="*/ 0 h 1806654"/>
              <a:gd name="connsiteX3" fmla="*/ 2102178 w 5065488"/>
              <a:gd name="connsiteY3" fmla="*/ 0 h 1806654"/>
              <a:gd name="connsiteX4" fmla="*/ 2583399 w 5065488"/>
              <a:gd name="connsiteY4" fmla="*/ 0 h 1806654"/>
              <a:gd name="connsiteX5" fmla="*/ 3115275 w 5065488"/>
              <a:gd name="connsiteY5" fmla="*/ 0 h 1806654"/>
              <a:gd name="connsiteX6" fmla="*/ 3647151 w 5065488"/>
              <a:gd name="connsiteY6" fmla="*/ 0 h 1806654"/>
              <a:gd name="connsiteX7" fmla="*/ 4381647 w 5065488"/>
              <a:gd name="connsiteY7" fmla="*/ 0 h 1806654"/>
              <a:gd name="connsiteX8" fmla="*/ 5065488 w 5065488"/>
              <a:gd name="connsiteY8" fmla="*/ 0 h 1806654"/>
              <a:gd name="connsiteX9" fmla="*/ 5065488 w 5065488"/>
              <a:gd name="connsiteY9" fmla="*/ 638351 h 1806654"/>
              <a:gd name="connsiteX10" fmla="*/ 5065488 w 5065488"/>
              <a:gd name="connsiteY10" fmla="*/ 1258636 h 1806654"/>
              <a:gd name="connsiteX11" fmla="*/ 5065488 w 5065488"/>
              <a:gd name="connsiteY11" fmla="*/ 1806654 h 1806654"/>
              <a:gd name="connsiteX12" fmla="*/ 5065488 w 5065488"/>
              <a:gd name="connsiteY12" fmla="*/ 1806654 h 1806654"/>
              <a:gd name="connsiteX13" fmla="*/ 4381647 w 5065488"/>
              <a:gd name="connsiteY13" fmla="*/ 1806654 h 1806654"/>
              <a:gd name="connsiteX14" fmla="*/ 3849771 w 5065488"/>
              <a:gd name="connsiteY14" fmla="*/ 1806654 h 1806654"/>
              <a:gd name="connsiteX15" fmla="*/ 3267240 w 5065488"/>
              <a:gd name="connsiteY15" fmla="*/ 1806654 h 1806654"/>
              <a:gd name="connsiteX16" fmla="*/ 2634054 w 5065488"/>
              <a:gd name="connsiteY16" fmla="*/ 1806654 h 1806654"/>
              <a:gd name="connsiteX17" fmla="*/ 1950213 w 5065488"/>
              <a:gd name="connsiteY17" fmla="*/ 1806654 h 1806654"/>
              <a:gd name="connsiteX18" fmla="*/ 1317027 w 5065488"/>
              <a:gd name="connsiteY18" fmla="*/ 1806654 h 1806654"/>
              <a:gd name="connsiteX19" fmla="*/ 633186 w 5065488"/>
              <a:gd name="connsiteY19" fmla="*/ 1806654 h 1806654"/>
              <a:gd name="connsiteX20" fmla="*/ 0 w 5065488"/>
              <a:gd name="connsiteY20" fmla="*/ 1806654 h 1806654"/>
              <a:gd name="connsiteX21" fmla="*/ 0 w 5065488"/>
              <a:gd name="connsiteY21" fmla="*/ 1204436 h 1806654"/>
              <a:gd name="connsiteX22" fmla="*/ 0 w 5065488"/>
              <a:gd name="connsiteY22" fmla="*/ 620285 h 1806654"/>
              <a:gd name="connsiteX23" fmla="*/ 0 w 5065488"/>
              <a:gd name="connsiteY23" fmla="*/ 0 h 1806654"/>
              <a:gd name="connsiteX0" fmla="*/ 5065488 w 5065488"/>
              <a:gd name="connsiteY0" fmla="*/ 1806654 h 1806654"/>
              <a:gd name="connsiteX1" fmla="*/ 5065488 w 5065488"/>
              <a:gd name="connsiteY1" fmla="*/ 1806654 h 1806654"/>
              <a:gd name="connsiteX2" fmla="*/ 5065488 w 5065488"/>
              <a:gd name="connsiteY2" fmla="*/ 1806654 h 1806654"/>
              <a:gd name="connsiteX0" fmla="*/ 5065488 w 5065488"/>
              <a:gd name="connsiteY0" fmla="*/ 1806654 h 1806654"/>
              <a:gd name="connsiteX1" fmla="*/ 5065488 w 5065488"/>
              <a:gd name="connsiteY1" fmla="*/ 1806654 h 1806654"/>
              <a:gd name="connsiteX2" fmla="*/ 5065488 w 5065488"/>
              <a:gd name="connsiteY2" fmla="*/ 1806654 h 1806654"/>
              <a:gd name="connsiteX3" fmla="*/ 5065488 w 5065488"/>
              <a:gd name="connsiteY3" fmla="*/ 1806654 h 1806654"/>
              <a:gd name="connsiteX4" fmla="*/ 4432302 w 5065488"/>
              <a:gd name="connsiteY4" fmla="*/ 1806654 h 1806654"/>
              <a:gd name="connsiteX5" fmla="*/ 3849771 w 5065488"/>
              <a:gd name="connsiteY5" fmla="*/ 1806654 h 1806654"/>
              <a:gd name="connsiteX6" fmla="*/ 3165930 w 5065488"/>
              <a:gd name="connsiteY6" fmla="*/ 1806654 h 1806654"/>
              <a:gd name="connsiteX7" fmla="*/ 2431434 w 5065488"/>
              <a:gd name="connsiteY7" fmla="*/ 1806654 h 1806654"/>
              <a:gd name="connsiteX8" fmla="*/ 1899558 w 5065488"/>
              <a:gd name="connsiteY8" fmla="*/ 1806654 h 1806654"/>
              <a:gd name="connsiteX9" fmla="*/ 1418337 w 5065488"/>
              <a:gd name="connsiteY9" fmla="*/ 1806654 h 1806654"/>
              <a:gd name="connsiteX10" fmla="*/ 734496 w 5065488"/>
              <a:gd name="connsiteY10" fmla="*/ 1806654 h 1806654"/>
              <a:gd name="connsiteX11" fmla="*/ 0 w 5065488"/>
              <a:gd name="connsiteY11" fmla="*/ 1806654 h 1806654"/>
              <a:gd name="connsiteX12" fmla="*/ 0 w 5065488"/>
              <a:gd name="connsiteY12" fmla="*/ 1168303 h 1806654"/>
              <a:gd name="connsiteX13" fmla="*/ 0 w 5065488"/>
              <a:gd name="connsiteY13" fmla="*/ 584151 h 1806654"/>
              <a:gd name="connsiteX14" fmla="*/ 0 w 5065488"/>
              <a:gd name="connsiteY14" fmla="*/ 0 h 1806654"/>
              <a:gd name="connsiteX15" fmla="*/ 582531 w 5065488"/>
              <a:gd name="connsiteY15" fmla="*/ 0 h 1806654"/>
              <a:gd name="connsiteX16" fmla="*/ 1114407 w 5065488"/>
              <a:gd name="connsiteY16" fmla="*/ 0 h 1806654"/>
              <a:gd name="connsiteX17" fmla="*/ 1696938 w 5065488"/>
              <a:gd name="connsiteY17" fmla="*/ 0 h 1806654"/>
              <a:gd name="connsiteX18" fmla="*/ 2431434 w 5065488"/>
              <a:gd name="connsiteY18" fmla="*/ 0 h 1806654"/>
              <a:gd name="connsiteX19" fmla="*/ 3064620 w 5065488"/>
              <a:gd name="connsiteY19" fmla="*/ 0 h 1806654"/>
              <a:gd name="connsiteX20" fmla="*/ 3545842 w 5065488"/>
              <a:gd name="connsiteY20" fmla="*/ 0 h 1806654"/>
              <a:gd name="connsiteX21" fmla="*/ 4027063 w 5065488"/>
              <a:gd name="connsiteY21" fmla="*/ 0 h 1806654"/>
              <a:gd name="connsiteX22" fmla="*/ 5065488 w 5065488"/>
              <a:gd name="connsiteY22" fmla="*/ 0 h 1806654"/>
              <a:gd name="connsiteX23" fmla="*/ 5065488 w 5065488"/>
              <a:gd name="connsiteY23" fmla="*/ 638351 h 1806654"/>
              <a:gd name="connsiteX24" fmla="*/ 5065488 w 5065488"/>
              <a:gd name="connsiteY24" fmla="*/ 1240569 h 1806654"/>
              <a:gd name="connsiteX25" fmla="*/ 5065488 w 5065488"/>
              <a:gd name="connsiteY25" fmla="*/ 1806654 h 180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65488" h="1806654" stroke="0" extrusionOk="0">
                <a:moveTo>
                  <a:pt x="0" y="0"/>
                </a:moveTo>
                <a:cubicBezTo>
                  <a:pt x="299788" y="-33078"/>
                  <a:pt x="461435" y="9747"/>
                  <a:pt x="683841" y="0"/>
                </a:cubicBezTo>
                <a:cubicBezTo>
                  <a:pt x="906247" y="-9747"/>
                  <a:pt x="1139861" y="712"/>
                  <a:pt x="1367682" y="0"/>
                </a:cubicBezTo>
                <a:cubicBezTo>
                  <a:pt x="1595503" y="-712"/>
                  <a:pt x="1825366" y="-29522"/>
                  <a:pt x="2102178" y="0"/>
                </a:cubicBezTo>
                <a:cubicBezTo>
                  <a:pt x="2378990" y="29522"/>
                  <a:pt x="2383776" y="-17799"/>
                  <a:pt x="2583399" y="0"/>
                </a:cubicBezTo>
                <a:cubicBezTo>
                  <a:pt x="2783022" y="17799"/>
                  <a:pt x="2851864" y="-17946"/>
                  <a:pt x="3115275" y="0"/>
                </a:cubicBezTo>
                <a:cubicBezTo>
                  <a:pt x="3378686" y="17946"/>
                  <a:pt x="3487779" y="-25020"/>
                  <a:pt x="3647151" y="0"/>
                </a:cubicBezTo>
                <a:cubicBezTo>
                  <a:pt x="3806523" y="25020"/>
                  <a:pt x="4136393" y="-27775"/>
                  <a:pt x="4381647" y="0"/>
                </a:cubicBezTo>
                <a:cubicBezTo>
                  <a:pt x="4626901" y="27775"/>
                  <a:pt x="4927554" y="28387"/>
                  <a:pt x="5065488" y="0"/>
                </a:cubicBezTo>
                <a:cubicBezTo>
                  <a:pt x="5091467" y="229975"/>
                  <a:pt x="5090899" y="408473"/>
                  <a:pt x="5065488" y="638351"/>
                </a:cubicBezTo>
                <a:cubicBezTo>
                  <a:pt x="5040077" y="868229"/>
                  <a:pt x="5086792" y="1004899"/>
                  <a:pt x="5065488" y="1258636"/>
                </a:cubicBezTo>
                <a:cubicBezTo>
                  <a:pt x="5044184" y="1512373"/>
                  <a:pt x="5045919" y="1621851"/>
                  <a:pt x="5065488" y="1806654"/>
                </a:cubicBezTo>
                <a:lnTo>
                  <a:pt x="5065488" y="1806654"/>
                </a:lnTo>
                <a:cubicBezTo>
                  <a:pt x="4830756" y="1822142"/>
                  <a:pt x="4555595" y="1831511"/>
                  <a:pt x="4381647" y="1806654"/>
                </a:cubicBezTo>
                <a:cubicBezTo>
                  <a:pt x="4207699" y="1781797"/>
                  <a:pt x="3982534" y="1811449"/>
                  <a:pt x="3849771" y="1806654"/>
                </a:cubicBezTo>
                <a:cubicBezTo>
                  <a:pt x="3717008" y="1801859"/>
                  <a:pt x="3420374" y="1831948"/>
                  <a:pt x="3267240" y="1806654"/>
                </a:cubicBezTo>
                <a:cubicBezTo>
                  <a:pt x="3114106" y="1781360"/>
                  <a:pt x="2936876" y="1791490"/>
                  <a:pt x="2634054" y="1806654"/>
                </a:cubicBezTo>
                <a:cubicBezTo>
                  <a:pt x="2331232" y="1821818"/>
                  <a:pt x="2206447" y="1821086"/>
                  <a:pt x="1950213" y="1806654"/>
                </a:cubicBezTo>
                <a:cubicBezTo>
                  <a:pt x="1693979" y="1792222"/>
                  <a:pt x="1498320" y="1821008"/>
                  <a:pt x="1317027" y="1806654"/>
                </a:cubicBezTo>
                <a:cubicBezTo>
                  <a:pt x="1135734" y="1792300"/>
                  <a:pt x="890203" y="1840157"/>
                  <a:pt x="633186" y="1806654"/>
                </a:cubicBezTo>
                <a:cubicBezTo>
                  <a:pt x="376169" y="1773151"/>
                  <a:pt x="142765" y="1793027"/>
                  <a:pt x="0" y="1806654"/>
                </a:cubicBezTo>
                <a:cubicBezTo>
                  <a:pt x="3845" y="1533135"/>
                  <a:pt x="-508" y="1364260"/>
                  <a:pt x="0" y="1204436"/>
                </a:cubicBezTo>
                <a:cubicBezTo>
                  <a:pt x="508" y="1044612"/>
                  <a:pt x="-26772" y="829390"/>
                  <a:pt x="0" y="620285"/>
                </a:cubicBezTo>
                <a:cubicBezTo>
                  <a:pt x="26772" y="411180"/>
                  <a:pt x="30304" y="302377"/>
                  <a:pt x="0" y="0"/>
                </a:cubicBezTo>
                <a:close/>
              </a:path>
              <a:path w="5065488" h="1806654" fill="darkenLess" stroke="0" extrusionOk="0">
                <a:moveTo>
                  <a:pt x="5065488" y="1806654"/>
                </a:moveTo>
                <a:lnTo>
                  <a:pt x="5065488" y="1806654"/>
                </a:lnTo>
                <a:lnTo>
                  <a:pt x="5065488" y="1806654"/>
                </a:lnTo>
                <a:close/>
              </a:path>
              <a:path w="5065488" h="1806654" fill="none" extrusionOk="0">
                <a:moveTo>
                  <a:pt x="5065488" y="1806654"/>
                </a:moveTo>
                <a:lnTo>
                  <a:pt x="5065488" y="1806654"/>
                </a:lnTo>
                <a:lnTo>
                  <a:pt x="5065488" y="1806654"/>
                </a:lnTo>
                <a:lnTo>
                  <a:pt x="5065488" y="1806654"/>
                </a:lnTo>
                <a:cubicBezTo>
                  <a:pt x="4782351" y="1811420"/>
                  <a:pt x="4729111" y="1828116"/>
                  <a:pt x="4432302" y="1806654"/>
                </a:cubicBezTo>
                <a:cubicBezTo>
                  <a:pt x="4135493" y="1785192"/>
                  <a:pt x="4120207" y="1829199"/>
                  <a:pt x="3849771" y="1806654"/>
                </a:cubicBezTo>
                <a:cubicBezTo>
                  <a:pt x="3579335" y="1784109"/>
                  <a:pt x="3332443" y="1826266"/>
                  <a:pt x="3165930" y="1806654"/>
                </a:cubicBezTo>
                <a:cubicBezTo>
                  <a:pt x="2999417" y="1787042"/>
                  <a:pt x="2596914" y="1776679"/>
                  <a:pt x="2431434" y="1806654"/>
                </a:cubicBezTo>
                <a:cubicBezTo>
                  <a:pt x="2265954" y="1836629"/>
                  <a:pt x="2159389" y="1821108"/>
                  <a:pt x="1899558" y="1806654"/>
                </a:cubicBezTo>
                <a:cubicBezTo>
                  <a:pt x="1639727" y="1792200"/>
                  <a:pt x="1634096" y="1810789"/>
                  <a:pt x="1418337" y="1806654"/>
                </a:cubicBezTo>
                <a:cubicBezTo>
                  <a:pt x="1202578" y="1802519"/>
                  <a:pt x="1063195" y="1818603"/>
                  <a:pt x="734496" y="1806654"/>
                </a:cubicBezTo>
                <a:cubicBezTo>
                  <a:pt x="405797" y="1794705"/>
                  <a:pt x="341924" y="1783461"/>
                  <a:pt x="0" y="1806654"/>
                </a:cubicBezTo>
                <a:cubicBezTo>
                  <a:pt x="26557" y="1666962"/>
                  <a:pt x="-16144" y="1302430"/>
                  <a:pt x="0" y="1168303"/>
                </a:cubicBezTo>
                <a:cubicBezTo>
                  <a:pt x="16144" y="1034176"/>
                  <a:pt x="22096" y="869760"/>
                  <a:pt x="0" y="584151"/>
                </a:cubicBezTo>
                <a:cubicBezTo>
                  <a:pt x="-22096" y="298542"/>
                  <a:pt x="6230" y="215669"/>
                  <a:pt x="0" y="0"/>
                </a:cubicBezTo>
                <a:cubicBezTo>
                  <a:pt x="198208" y="25096"/>
                  <a:pt x="396872" y="28524"/>
                  <a:pt x="582531" y="0"/>
                </a:cubicBezTo>
                <a:cubicBezTo>
                  <a:pt x="768190" y="-28524"/>
                  <a:pt x="955361" y="-25656"/>
                  <a:pt x="1114407" y="0"/>
                </a:cubicBezTo>
                <a:cubicBezTo>
                  <a:pt x="1273453" y="25656"/>
                  <a:pt x="1571497" y="20521"/>
                  <a:pt x="1696938" y="0"/>
                </a:cubicBezTo>
                <a:cubicBezTo>
                  <a:pt x="1822379" y="-20521"/>
                  <a:pt x="2077261" y="5333"/>
                  <a:pt x="2431434" y="0"/>
                </a:cubicBezTo>
                <a:cubicBezTo>
                  <a:pt x="2785607" y="-5333"/>
                  <a:pt x="2868089" y="24208"/>
                  <a:pt x="3064620" y="0"/>
                </a:cubicBezTo>
                <a:cubicBezTo>
                  <a:pt x="3261151" y="-24208"/>
                  <a:pt x="3334782" y="-15497"/>
                  <a:pt x="3545842" y="0"/>
                </a:cubicBezTo>
                <a:cubicBezTo>
                  <a:pt x="3756902" y="15497"/>
                  <a:pt x="3841373" y="18574"/>
                  <a:pt x="4027063" y="0"/>
                </a:cubicBezTo>
                <a:cubicBezTo>
                  <a:pt x="4212753" y="-18574"/>
                  <a:pt x="4827332" y="-21136"/>
                  <a:pt x="5065488" y="0"/>
                </a:cubicBezTo>
                <a:cubicBezTo>
                  <a:pt x="5066134" y="287290"/>
                  <a:pt x="5075127" y="399335"/>
                  <a:pt x="5065488" y="638351"/>
                </a:cubicBezTo>
                <a:cubicBezTo>
                  <a:pt x="5055849" y="877367"/>
                  <a:pt x="5083728" y="1109938"/>
                  <a:pt x="5065488" y="1240569"/>
                </a:cubicBezTo>
                <a:cubicBezTo>
                  <a:pt x="5047248" y="1371200"/>
                  <a:pt x="5059394" y="1532771"/>
                  <a:pt x="5065488" y="1806654"/>
                </a:cubicBezTo>
              </a:path>
              <a:path w="5065488" h="1806654" fill="none" stroke="0" extrusionOk="0">
                <a:moveTo>
                  <a:pt x="5065488" y="1806654"/>
                </a:moveTo>
                <a:lnTo>
                  <a:pt x="5065488" y="1806654"/>
                </a:lnTo>
                <a:lnTo>
                  <a:pt x="5065488" y="1806654"/>
                </a:lnTo>
                <a:lnTo>
                  <a:pt x="5065488" y="1806654"/>
                </a:lnTo>
                <a:cubicBezTo>
                  <a:pt x="4836192" y="1779299"/>
                  <a:pt x="4754483" y="1825482"/>
                  <a:pt x="4482957" y="1806654"/>
                </a:cubicBezTo>
                <a:cubicBezTo>
                  <a:pt x="4211431" y="1787826"/>
                  <a:pt x="4121418" y="1804187"/>
                  <a:pt x="3900426" y="1806654"/>
                </a:cubicBezTo>
                <a:cubicBezTo>
                  <a:pt x="3679434" y="1809121"/>
                  <a:pt x="3444390" y="1808991"/>
                  <a:pt x="3317895" y="1806654"/>
                </a:cubicBezTo>
                <a:cubicBezTo>
                  <a:pt x="3191400" y="1804317"/>
                  <a:pt x="2983844" y="1785647"/>
                  <a:pt x="2684709" y="1806654"/>
                </a:cubicBezTo>
                <a:cubicBezTo>
                  <a:pt x="2385574" y="1827661"/>
                  <a:pt x="2314882" y="1804816"/>
                  <a:pt x="2102178" y="1806654"/>
                </a:cubicBezTo>
                <a:cubicBezTo>
                  <a:pt x="1889474" y="1808492"/>
                  <a:pt x="1647860" y="1798394"/>
                  <a:pt x="1418337" y="1806654"/>
                </a:cubicBezTo>
                <a:cubicBezTo>
                  <a:pt x="1188814" y="1814914"/>
                  <a:pt x="887989" y="1839117"/>
                  <a:pt x="683841" y="1806654"/>
                </a:cubicBezTo>
                <a:cubicBezTo>
                  <a:pt x="479693" y="1774191"/>
                  <a:pt x="323345" y="1802176"/>
                  <a:pt x="0" y="1806654"/>
                </a:cubicBezTo>
                <a:cubicBezTo>
                  <a:pt x="-20024" y="1633190"/>
                  <a:pt x="17733" y="1411885"/>
                  <a:pt x="0" y="1168303"/>
                </a:cubicBezTo>
                <a:cubicBezTo>
                  <a:pt x="-17733" y="924721"/>
                  <a:pt x="-26344" y="840922"/>
                  <a:pt x="0" y="548018"/>
                </a:cubicBezTo>
                <a:cubicBezTo>
                  <a:pt x="26344" y="255114"/>
                  <a:pt x="184" y="245247"/>
                  <a:pt x="0" y="0"/>
                </a:cubicBezTo>
                <a:cubicBezTo>
                  <a:pt x="212455" y="28527"/>
                  <a:pt x="439698" y="-27974"/>
                  <a:pt x="734496" y="0"/>
                </a:cubicBezTo>
                <a:cubicBezTo>
                  <a:pt x="1029294" y="27974"/>
                  <a:pt x="1122786" y="8171"/>
                  <a:pt x="1468992" y="0"/>
                </a:cubicBezTo>
                <a:cubicBezTo>
                  <a:pt x="1815198" y="-8171"/>
                  <a:pt x="1751791" y="-21170"/>
                  <a:pt x="1950213" y="0"/>
                </a:cubicBezTo>
                <a:cubicBezTo>
                  <a:pt x="2148635" y="21170"/>
                  <a:pt x="2477472" y="24503"/>
                  <a:pt x="2684709" y="0"/>
                </a:cubicBezTo>
                <a:cubicBezTo>
                  <a:pt x="2891946" y="-24503"/>
                  <a:pt x="3009427" y="-5518"/>
                  <a:pt x="3165930" y="0"/>
                </a:cubicBezTo>
                <a:cubicBezTo>
                  <a:pt x="3322433" y="5518"/>
                  <a:pt x="3497553" y="22180"/>
                  <a:pt x="3647151" y="0"/>
                </a:cubicBezTo>
                <a:cubicBezTo>
                  <a:pt x="3796749" y="-22180"/>
                  <a:pt x="4000677" y="38"/>
                  <a:pt x="4179028" y="0"/>
                </a:cubicBezTo>
                <a:cubicBezTo>
                  <a:pt x="4357379" y="-38"/>
                  <a:pt x="4782815" y="-17568"/>
                  <a:pt x="5065488" y="0"/>
                </a:cubicBezTo>
                <a:cubicBezTo>
                  <a:pt x="5042900" y="237726"/>
                  <a:pt x="5084339" y="345993"/>
                  <a:pt x="5065488" y="566085"/>
                </a:cubicBezTo>
                <a:cubicBezTo>
                  <a:pt x="5046637" y="786178"/>
                  <a:pt x="5064046" y="864845"/>
                  <a:pt x="5065488" y="1114103"/>
                </a:cubicBezTo>
                <a:cubicBezTo>
                  <a:pt x="5066930" y="1363361"/>
                  <a:pt x="5050672" y="1583913"/>
                  <a:pt x="5065488" y="1806654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95253973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IP()</a:t>
            </a:r>
          </a:p>
          <a:p>
            <a:r>
              <a:rPr lang="en-US" sz="24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ipmsg.src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ipmsg.ttl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41253" y="2203783"/>
            <a:ext cx="5466447" cy="180665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'10.0.0.31'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64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56478" y="4834738"/>
            <a:ext cx="5065488" cy="1003697"/>
          </a:xfrm>
          <a:custGeom>
            <a:avLst/>
            <a:gdLst>
              <a:gd name="connsiteX0" fmla="*/ 0 w 5065488"/>
              <a:gd name="connsiteY0" fmla="*/ 0 h 1003697"/>
              <a:gd name="connsiteX1" fmla="*/ 683841 w 5065488"/>
              <a:gd name="connsiteY1" fmla="*/ 0 h 1003697"/>
              <a:gd name="connsiteX2" fmla="*/ 1367682 w 5065488"/>
              <a:gd name="connsiteY2" fmla="*/ 0 h 1003697"/>
              <a:gd name="connsiteX3" fmla="*/ 2102178 w 5065488"/>
              <a:gd name="connsiteY3" fmla="*/ 0 h 1003697"/>
              <a:gd name="connsiteX4" fmla="*/ 2583399 w 5065488"/>
              <a:gd name="connsiteY4" fmla="*/ 0 h 1003697"/>
              <a:gd name="connsiteX5" fmla="*/ 3115275 w 5065488"/>
              <a:gd name="connsiteY5" fmla="*/ 0 h 1003697"/>
              <a:gd name="connsiteX6" fmla="*/ 3647151 w 5065488"/>
              <a:gd name="connsiteY6" fmla="*/ 0 h 1003697"/>
              <a:gd name="connsiteX7" fmla="*/ 4381647 w 5065488"/>
              <a:gd name="connsiteY7" fmla="*/ 0 h 1003697"/>
              <a:gd name="connsiteX8" fmla="*/ 5065488 w 5065488"/>
              <a:gd name="connsiteY8" fmla="*/ 0 h 1003697"/>
              <a:gd name="connsiteX9" fmla="*/ 5065488 w 5065488"/>
              <a:gd name="connsiteY9" fmla="*/ 521922 h 1003697"/>
              <a:gd name="connsiteX10" fmla="*/ 5065488 w 5065488"/>
              <a:gd name="connsiteY10" fmla="*/ 1003697 h 1003697"/>
              <a:gd name="connsiteX11" fmla="*/ 5065488 w 5065488"/>
              <a:gd name="connsiteY11" fmla="*/ 1003697 h 1003697"/>
              <a:gd name="connsiteX12" fmla="*/ 4482957 w 5065488"/>
              <a:gd name="connsiteY12" fmla="*/ 1003697 h 1003697"/>
              <a:gd name="connsiteX13" fmla="*/ 3748461 w 5065488"/>
              <a:gd name="connsiteY13" fmla="*/ 1003697 h 1003697"/>
              <a:gd name="connsiteX14" fmla="*/ 3216585 w 5065488"/>
              <a:gd name="connsiteY14" fmla="*/ 1003697 h 1003697"/>
              <a:gd name="connsiteX15" fmla="*/ 2634054 w 5065488"/>
              <a:gd name="connsiteY15" fmla="*/ 1003697 h 1003697"/>
              <a:gd name="connsiteX16" fmla="*/ 2000868 w 5065488"/>
              <a:gd name="connsiteY16" fmla="*/ 1003697 h 1003697"/>
              <a:gd name="connsiteX17" fmla="*/ 1317027 w 5065488"/>
              <a:gd name="connsiteY17" fmla="*/ 1003697 h 1003697"/>
              <a:gd name="connsiteX18" fmla="*/ 683841 w 5065488"/>
              <a:gd name="connsiteY18" fmla="*/ 1003697 h 1003697"/>
              <a:gd name="connsiteX19" fmla="*/ 0 w 5065488"/>
              <a:gd name="connsiteY19" fmla="*/ 1003697 h 1003697"/>
              <a:gd name="connsiteX20" fmla="*/ 0 w 5065488"/>
              <a:gd name="connsiteY20" fmla="*/ 501849 h 1003697"/>
              <a:gd name="connsiteX21" fmla="*/ 0 w 5065488"/>
              <a:gd name="connsiteY21" fmla="*/ 0 h 1003697"/>
              <a:gd name="connsiteX0" fmla="*/ 5065488 w 5065488"/>
              <a:gd name="connsiteY0" fmla="*/ 1003697 h 1003697"/>
              <a:gd name="connsiteX1" fmla="*/ 5065488 w 5065488"/>
              <a:gd name="connsiteY1" fmla="*/ 1003697 h 1003697"/>
              <a:gd name="connsiteX2" fmla="*/ 5065488 w 5065488"/>
              <a:gd name="connsiteY2" fmla="*/ 1003697 h 1003697"/>
              <a:gd name="connsiteX0" fmla="*/ 5065488 w 5065488"/>
              <a:gd name="connsiteY0" fmla="*/ 1003697 h 1003697"/>
              <a:gd name="connsiteX1" fmla="*/ 5065488 w 5065488"/>
              <a:gd name="connsiteY1" fmla="*/ 1003697 h 1003697"/>
              <a:gd name="connsiteX2" fmla="*/ 5065488 w 5065488"/>
              <a:gd name="connsiteY2" fmla="*/ 1003697 h 1003697"/>
              <a:gd name="connsiteX3" fmla="*/ 5065488 w 5065488"/>
              <a:gd name="connsiteY3" fmla="*/ 1003697 h 1003697"/>
              <a:gd name="connsiteX4" fmla="*/ 4432302 w 5065488"/>
              <a:gd name="connsiteY4" fmla="*/ 1003697 h 1003697"/>
              <a:gd name="connsiteX5" fmla="*/ 3799116 w 5065488"/>
              <a:gd name="connsiteY5" fmla="*/ 1003697 h 1003697"/>
              <a:gd name="connsiteX6" fmla="*/ 3115275 w 5065488"/>
              <a:gd name="connsiteY6" fmla="*/ 1003697 h 1003697"/>
              <a:gd name="connsiteX7" fmla="*/ 2634054 w 5065488"/>
              <a:gd name="connsiteY7" fmla="*/ 1003697 h 1003697"/>
              <a:gd name="connsiteX8" fmla="*/ 2051523 w 5065488"/>
              <a:gd name="connsiteY8" fmla="*/ 1003697 h 1003697"/>
              <a:gd name="connsiteX9" fmla="*/ 1468992 w 5065488"/>
              <a:gd name="connsiteY9" fmla="*/ 1003697 h 1003697"/>
              <a:gd name="connsiteX10" fmla="*/ 785151 w 5065488"/>
              <a:gd name="connsiteY10" fmla="*/ 1003697 h 1003697"/>
              <a:gd name="connsiteX11" fmla="*/ 0 w 5065488"/>
              <a:gd name="connsiteY11" fmla="*/ 1003697 h 1003697"/>
              <a:gd name="connsiteX12" fmla="*/ 0 w 5065488"/>
              <a:gd name="connsiteY12" fmla="*/ 521922 h 1003697"/>
              <a:gd name="connsiteX13" fmla="*/ 0 w 5065488"/>
              <a:gd name="connsiteY13" fmla="*/ 0 h 1003697"/>
              <a:gd name="connsiteX14" fmla="*/ 633186 w 5065488"/>
              <a:gd name="connsiteY14" fmla="*/ 0 h 1003697"/>
              <a:gd name="connsiteX15" fmla="*/ 1114407 w 5065488"/>
              <a:gd name="connsiteY15" fmla="*/ 0 h 1003697"/>
              <a:gd name="connsiteX16" fmla="*/ 1798248 w 5065488"/>
              <a:gd name="connsiteY16" fmla="*/ 0 h 1003697"/>
              <a:gd name="connsiteX17" fmla="*/ 2482089 w 5065488"/>
              <a:gd name="connsiteY17" fmla="*/ 0 h 1003697"/>
              <a:gd name="connsiteX18" fmla="*/ 3013965 w 5065488"/>
              <a:gd name="connsiteY18" fmla="*/ 0 h 1003697"/>
              <a:gd name="connsiteX19" fmla="*/ 3697806 w 5065488"/>
              <a:gd name="connsiteY19" fmla="*/ 0 h 1003697"/>
              <a:gd name="connsiteX20" fmla="*/ 4229682 w 5065488"/>
              <a:gd name="connsiteY20" fmla="*/ 0 h 1003697"/>
              <a:gd name="connsiteX21" fmla="*/ 5065488 w 5065488"/>
              <a:gd name="connsiteY21" fmla="*/ 0 h 1003697"/>
              <a:gd name="connsiteX22" fmla="*/ 5065488 w 5065488"/>
              <a:gd name="connsiteY22" fmla="*/ 521922 h 1003697"/>
              <a:gd name="connsiteX23" fmla="*/ 5065488 w 5065488"/>
              <a:gd name="connsiteY23" fmla="*/ 1003697 h 100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65488" h="1003697" stroke="0" extrusionOk="0">
                <a:moveTo>
                  <a:pt x="0" y="0"/>
                </a:moveTo>
                <a:cubicBezTo>
                  <a:pt x="299788" y="-33078"/>
                  <a:pt x="461435" y="9747"/>
                  <a:pt x="683841" y="0"/>
                </a:cubicBezTo>
                <a:cubicBezTo>
                  <a:pt x="906247" y="-9747"/>
                  <a:pt x="1139861" y="712"/>
                  <a:pt x="1367682" y="0"/>
                </a:cubicBezTo>
                <a:cubicBezTo>
                  <a:pt x="1595503" y="-712"/>
                  <a:pt x="1825366" y="-29522"/>
                  <a:pt x="2102178" y="0"/>
                </a:cubicBezTo>
                <a:cubicBezTo>
                  <a:pt x="2378990" y="29522"/>
                  <a:pt x="2383776" y="-17799"/>
                  <a:pt x="2583399" y="0"/>
                </a:cubicBezTo>
                <a:cubicBezTo>
                  <a:pt x="2783022" y="17799"/>
                  <a:pt x="2851864" y="-17946"/>
                  <a:pt x="3115275" y="0"/>
                </a:cubicBezTo>
                <a:cubicBezTo>
                  <a:pt x="3378686" y="17946"/>
                  <a:pt x="3487779" y="-25020"/>
                  <a:pt x="3647151" y="0"/>
                </a:cubicBezTo>
                <a:cubicBezTo>
                  <a:pt x="3806523" y="25020"/>
                  <a:pt x="4136393" y="-27775"/>
                  <a:pt x="4381647" y="0"/>
                </a:cubicBezTo>
                <a:cubicBezTo>
                  <a:pt x="4626901" y="27775"/>
                  <a:pt x="4927554" y="28387"/>
                  <a:pt x="5065488" y="0"/>
                </a:cubicBezTo>
                <a:cubicBezTo>
                  <a:pt x="5080229" y="125868"/>
                  <a:pt x="5043805" y="391591"/>
                  <a:pt x="5065488" y="521922"/>
                </a:cubicBezTo>
                <a:cubicBezTo>
                  <a:pt x="5087171" y="652253"/>
                  <a:pt x="5044083" y="876591"/>
                  <a:pt x="5065488" y="1003697"/>
                </a:cubicBezTo>
                <a:lnTo>
                  <a:pt x="5065488" y="1003697"/>
                </a:lnTo>
                <a:cubicBezTo>
                  <a:pt x="4787835" y="999821"/>
                  <a:pt x="4703020" y="981968"/>
                  <a:pt x="4482957" y="1003697"/>
                </a:cubicBezTo>
                <a:cubicBezTo>
                  <a:pt x="4262894" y="1025426"/>
                  <a:pt x="4061661" y="985979"/>
                  <a:pt x="3748461" y="1003697"/>
                </a:cubicBezTo>
                <a:cubicBezTo>
                  <a:pt x="3435261" y="1021415"/>
                  <a:pt x="3349348" y="1008492"/>
                  <a:pt x="3216585" y="1003697"/>
                </a:cubicBezTo>
                <a:cubicBezTo>
                  <a:pt x="3083822" y="998902"/>
                  <a:pt x="2787188" y="1028991"/>
                  <a:pt x="2634054" y="1003697"/>
                </a:cubicBezTo>
                <a:cubicBezTo>
                  <a:pt x="2480920" y="978403"/>
                  <a:pt x="2303690" y="988533"/>
                  <a:pt x="2000868" y="1003697"/>
                </a:cubicBezTo>
                <a:cubicBezTo>
                  <a:pt x="1698046" y="1018861"/>
                  <a:pt x="1573261" y="1018129"/>
                  <a:pt x="1317027" y="1003697"/>
                </a:cubicBezTo>
                <a:cubicBezTo>
                  <a:pt x="1060793" y="989265"/>
                  <a:pt x="865134" y="1018051"/>
                  <a:pt x="683841" y="1003697"/>
                </a:cubicBezTo>
                <a:cubicBezTo>
                  <a:pt x="502548" y="989343"/>
                  <a:pt x="257017" y="1037200"/>
                  <a:pt x="0" y="1003697"/>
                </a:cubicBezTo>
                <a:cubicBezTo>
                  <a:pt x="-19040" y="882192"/>
                  <a:pt x="-11411" y="609420"/>
                  <a:pt x="0" y="501849"/>
                </a:cubicBezTo>
                <a:cubicBezTo>
                  <a:pt x="11411" y="394278"/>
                  <a:pt x="-18542" y="174811"/>
                  <a:pt x="0" y="0"/>
                </a:cubicBezTo>
                <a:close/>
              </a:path>
              <a:path w="5065488" h="1003697" fill="darkenLess" stroke="0" extrusionOk="0">
                <a:moveTo>
                  <a:pt x="5065488" y="1003697"/>
                </a:moveTo>
                <a:lnTo>
                  <a:pt x="5065488" y="1003697"/>
                </a:lnTo>
                <a:lnTo>
                  <a:pt x="5065488" y="1003697"/>
                </a:lnTo>
                <a:close/>
              </a:path>
              <a:path w="5065488" h="1003697" fill="none" extrusionOk="0">
                <a:moveTo>
                  <a:pt x="5065488" y="1003697"/>
                </a:moveTo>
                <a:lnTo>
                  <a:pt x="5065488" y="1003697"/>
                </a:lnTo>
                <a:lnTo>
                  <a:pt x="5065488" y="1003697"/>
                </a:lnTo>
                <a:lnTo>
                  <a:pt x="5065488" y="1003697"/>
                </a:lnTo>
                <a:cubicBezTo>
                  <a:pt x="4937213" y="1009120"/>
                  <a:pt x="4651179" y="989609"/>
                  <a:pt x="4432302" y="1003697"/>
                </a:cubicBezTo>
                <a:cubicBezTo>
                  <a:pt x="4213425" y="1017785"/>
                  <a:pt x="4077663" y="1001655"/>
                  <a:pt x="3799116" y="1003697"/>
                </a:cubicBezTo>
                <a:cubicBezTo>
                  <a:pt x="3520569" y="1005739"/>
                  <a:pt x="3335899" y="1012190"/>
                  <a:pt x="3115275" y="1003697"/>
                </a:cubicBezTo>
                <a:cubicBezTo>
                  <a:pt x="2894651" y="995204"/>
                  <a:pt x="2854903" y="1015039"/>
                  <a:pt x="2634054" y="1003697"/>
                </a:cubicBezTo>
                <a:cubicBezTo>
                  <a:pt x="2413205" y="992355"/>
                  <a:pt x="2186323" y="1016987"/>
                  <a:pt x="2051523" y="1003697"/>
                </a:cubicBezTo>
                <a:cubicBezTo>
                  <a:pt x="1916723" y="990407"/>
                  <a:pt x="1739428" y="1026242"/>
                  <a:pt x="1468992" y="1003697"/>
                </a:cubicBezTo>
                <a:cubicBezTo>
                  <a:pt x="1198556" y="981152"/>
                  <a:pt x="951664" y="1023309"/>
                  <a:pt x="785151" y="1003697"/>
                </a:cubicBezTo>
                <a:cubicBezTo>
                  <a:pt x="618638" y="984085"/>
                  <a:pt x="289365" y="969103"/>
                  <a:pt x="0" y="1003697"/>
                </a:cubicBezTo>
                <a:cubicBezTo>
                  <a:pt x="-14798" y="889827"/>
                  <a:pt x="-23444" y="696257"/>
                  <a:pt x="0" y="521922"/>
                </a:cubicBezTo>
                <a:cubicBezTo>
                  <a:pt x="23444" y="347588"/>
                  <a:pt x="8713" y="203869"/>
                  <a:pt x="0" y="0"/>
                </a:cubicBezTo>
                <a:cubicBezTo>
                  <a:pt x="132895" y="3757"/>
                  <a:pt x="470401" y="12167"/>
                  <a:pt x="633186" y="0"/>
                </a:cubicBezTo>
                <a:cubicBezTo>
                  <a:pt x="795971" y="-12167"/>
                  <a:pt x="1013657" y="-21011"/>
                  <a:pt x="1114407" y="0"/>
                </a:cubicBezTo>
                <a:cubicBezTo>
                  <a:pt x="1215157" y="21011"/>
                  <a:pt x="1583994" y="-30434"/>
                  <a:pt x="1798248" y="0"/>
                </a:cubicBezTo>
                <a:cubicBezTo>
                  <a:pt x="2012502" y="30434"/>
                  <a:pt x="2329299" y="28059"/>
                  <a:pt x="2482089" y="0"/>
                </a:cubicBezTo>
                <a:cubicBezTo>
                  <a:pt x="2634879" y="-28059"/>
                  <a:pt x="2873125" y="-11254"/>
                  <a:pt x="3013965" y="0"/>
                </a:cubicBezTo>
                <a:cubicBezTo>
                  <a:pt x="3154805" y="11254"/>
                  <a:pt x="3462405" y="-7588"/>
                  <a:pt x="3697806" y="0"/>
                </a:cubicBezTo>
                <a:cubicBezTo>
                  <a:pt x="3933207" y="7588"/>
                  <a:pt x="4070636" y="-25656"/>
                  <a:pt x="4229682" y="0"/>
                </a:cubicBezTo>
                <a:cubicBezTo>
                  <a:pt x="4388728" y="25656"/>
                  <a:pt x="4823525" y="-5103"/>
                  <a:pt x="5065488" y="0"/>
                </a:cubicBezTo>
                <a:cubicBezTo>
                  <a:pt x="5061272" y="243723"/>
                  <a:pt x="5067699" y="342283"/>
                  <a:pt x="5065488" y="521922"/>
                </a:cubicBezTo>
                <a:cubicBezTo>
                  <a:pt x="5063277" y="701561"/>
                  <a:pt x="5043619" y="793795"/>
                  <a:pt x="5065488" y="1003697"/>
                </a:cubicBezTo>
              </a:path>
              <a:path w="5065488" h="1003697" fill="none" stroke="0" extrusionOk="0">
                <a:moveTo>
                  <a:pt x="5065488" y="1003697"/>
                </a:moveTo>
                <a:lnTo>
                  <a:pt x="5065488" y="1003697"/>
                </a:lnTo>
                <a:lnTo>
                  <a:pt x="5065488" y="1003697"/>
                </a:lnTo>
                <a:lnTo>
                  <a:pt x="5065488" y="1003697"/>
                </a:lnTo>
                <a:cubicBezTo>
                  <a:pt x="4918155" y="999924"/>
                  <a:pt x="4732848" y="1003670"/>
                  <a:pt x="4482957" y="1003697"/>
                </a:cubicBezTo>
                <a:cubicBezTo>
                  <a:pt x="4233066" y="1003724"/>
                  <a:pt x="4139876" y="989265"/>
                  <a:pt x="4001736" y="1003697"/>
                </a:cubicBezTo>
                <a:cubicBezTo>
                  <a:pt x="3863596" y="1018129"/>
                  <a:pt x="3756352" y="1014898"/>
                  <a:pt x="3520514" y="1003697"/>
                </a:cubicBezTo>
                <a:cubicBezTo>
                  <a:pt x="3284676" y="992496"/>
                  <a:pt x="3158975" y="1001230"/>
                  <a:pt x="2937983" y="1003697"/>
                </a:cubicBezTo>
                <a:cubicBezTo>
                  <a:pt x="2716991" y="1006164"/>
                  <a:pt x="2481947" y="1006034"/>
                  <a:pt x="2355452" y="1003697"/>
                </a:cubicBezTo>
                <a:cubicBezTo>
                  <a:pt x="2228957" y="1001360"/>
                  <a:pt x="2021401" y="982690"/>
                  <a:pt x="1722266" y="1003697"/>
                </a:cubicBezTo>
                <a:cubicBezTo>
                  <a:pt x="1423131" y="1024704"/>
                  <a:pt x="1352439" y="1001859"/>
                  <a:pt x="1139735" y="1003697"/>
                </a:cubicBezTo>
                <a:cubicBezTo>
                  <a:pt x="927031" y="1005535"/>
                  <a:pt x="314072" y="1041027"/>
                  <a:pt x="0" y="1003697"/>
                </a:cubicBezTo>
                <a:cubicBezTo>
                  <a:pt x="21920" y="898928"/>
                  <a:pt x="12172" y="700203"/>
                  <a:pt x="0" y="481775"/>
                </a:cubicBezTo>
                <a:cubicBezTo>
                  <a:pt x="-12172" y="263347"/>
                  <a:pt x="-7621" y="126253"/>
                  <a:pt x="0" y="0"/>
                </a:cubicBezTo>
                <a:cubicBezTo>
                  <a:pt x="254625" y="27480"/>
                  <a:pt x="445584" y="-13602"/>
                  <a:pt x="633186" y="0"/>
                </a:cubicBezTo>
                <a:cubicBezTo>
                  <a:pt x="820788" y="13602"/>
                  <a:pt x="1060267" y="26940"/>
                  <a:pt x="1215717" y="0"/>
                </a:cubicBezTo>
                <a:cubicBezTo>
                  <a:pt x="1371167" y="-26940"/>
                  <a:pt x="1636084" y="-28667"/>
                  <a:pt x="1950213" y="0"/>
                </a:cubicBezTo>
                <a:cubicBezTo>
                  <a:pt x="2264342" y="28667"/>
                  <a:pt x="2288293" y="-697"/>
                  <a:pt x="2482089" y="0"/>
                </a:cubicBezTo>
                <a:cubicBezTo>
                  <a:pt x="2675885" y="697"/>
                  <a:pt x="2870379" y="8171"/>
                  <a:pt x="3216585" y="0"/>
                </a:cubicBezTo>
                <a:cubicBezTo>
                  <a:pt x="3562791" y="-8171"/>
                  <a:pt x="3499384" y="-21170"/>
                  <a:pt x="3697806" y="0"/>
                </a:cubicBezTo>
                <a:cubicBezTo>
                  <a:pt x="3896228" y="21170"/>
                  <a:pt x="4225065" y="24503"/>
                  <a:pt x="4432302" y="0"/>
                </a:cubicBezTo>
                <a:cubicBezTo>
                  <a:pt x="4639539" y="-24503"/>
                  <a:pt x="4903903" y="-16905"/>
                  <a:pt x="5065488" y="0"/>
                </a:cubicBezTo>
                <a:cubicBezTo>
                  <a:pt x="5085653" y="200232"/>
                  <a:pt x="5072894" y="321641"/>
                  <a:pt x="5065488" y="471738"/>
                </a:cubicBezTo>
                <a:cubicBezTo>
                  <a:pt x="5058082" y="621835"/>
                  <a:pt x="5050726" y="848631"/>
                  <a:pt x="5065488" y="1003697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95253973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341253" y="4834739"/>
            <a:ext cx="5720447" cy="100369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scapy.layers.inet.IP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DCA5F8-3B5D-4BAD-AA0C-6E07E75FBD01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14215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פרוטוקולים </a:t>
            </a:r>
            <a:r>
              <a:rPr lang="he-IL" dirty="0" err="1"/>
              <a:t>בסקאפי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ניתן גם לשנות שדות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ואפשר ליצור את ההודעה מראש עם שדות שאנו קובעים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56479" y="1885706"/>
            <a:ext cx="5065488" cy="1806654"/>
          </a:xfrm>
          <a:custGeom>
            <a:avLst/>
            <a:gdLst>
              <a:gd name="connsiteX0" fmla="*/ 0 w 5065488"/>
              <a:gd name="connsiteY0" fmla="*/ 0 h 1806654"/>
              <a:gd name="connsiteX1" fmla="*/ 582531 w 5065488"/>
              <a:gd name="connsiteY1" fmla="*/ 0 h 1806654"/>
              <a:gd name="connsiteX2" fmla="*/ 1317027 w 5065488"/>
              <a:gd name="connsiteY2" fmla="*/ 0 h 1806654"/>
              <a:gd name="connsiteX3" fmla="*/ 2051523 w 5065488"/>
              <a:gd name="connsiteY3" fmla="*/ 0 h 1806654"/>
              <a:gd name="connsiteX4" fmla="*/ 2532744 w 5065488"/>
              <a:gd name="connsiteY4" fmla="*/ 0 h 1806654"/>
              <a:gd name="connsiteX5" fmla="*/ 3267240 w 5065488"/>
              <a:gd name="connsiteY5" fmla="*/ 0 h 1806654"/>
              <a:gd name="connsiteX6" fmla="*/ 3748461 w 5065488"/>
              <a:gd name="connsiteY6" fmla="*/ 0 h 1806654"/>
              <a:gd name="connsiteX7" fmla="*/ 4229682 w 5065488"/>
              <a:gd name="connsiteY7" fmla="*/ 0 h 1806654"/>
              <a:gd name="connsiteX8" fmla="*/ 5065488 w 5065488"/>
              <a:gd name="connsiteY8" fmla="*/ 0 h 1806654"/>
              <a:gd name="connsiteX9" fmla="*/ 5065488 w 5065488"/>
              <a:gd name="connsiteY9" fmla="*/ 602218 h 1806654"/>
              <a:gd name="connsiteX10" fmla="*/ 5065488 w 5065488"/>
              <a:gd name="connsiteY10" fmla="*/ 1222503 h 1806654"/>
              <a:gd name="connsiteX11" fmla="*/ 5065488 w 5065488"/>
              <a:gd name="connsiteY11" fmla="*/ 1806654 h 1806654"/>
              <a:gd name="connsiteX12" fmla="*/ 5065488 w 5065488"/>
              <a:gd name="connsiteY12" fmla="*/ 1806654 h 1806654"/>
              <a:gd name="connsiteX13" fmla="*/ 4584267 w 5065488"/>
              <a:gd name="connsiteY13" fmla="*/ 1806654 h 1806654"/>
              <a:gd name="connsiteX14" fmla="*/ 3900426 w 5065488"/>
              <a:gd name="connsiteY14" fmla="*/ 1806654 h 1806654"/>
              <a:gd name="connsiteX15" fmla="*/ 3216585 w 5065488"/>
              <a:gd name="connsiteY15" fmla="*/ 1806654 h 1806654"/>
              <a:gd name="connsiteX16" fmla="*/ 2684709 w 5065488"/>
              <a:gd name="connsiteY16" fmla="*/ 1806654 h 1806654"/>
              <a:gd name="connsiteX17" fmla="*/ 2051523 w 5065488"/>
              <a:gd name="connsiteY17" fmla="*/ 1806654 h 1806654"/>
              <a:gd name="connsiteX18" fmla="*/ 1570301 w 5065488"/>
              <a:gd name="connsiteY18" fmla="*/ 1806654 h 1806654"/>
              <a:gd name="connsiteX19" fmla="*/ 835806 w 5065488"/>
              <a:gd name="connsiteY19" fmla="*/ 1806654 h 1806654"/>
              <a:gd name="connsiteX20" fmla="*/ 0 w 5065488"/>
              <a:gd name="connsiteY20" fmla="*/ 1806654 h 1806654"/>
              <a:gd name="connsiteX21" fmla="*/ 0 w 5065488"/>
              <a:gd name="connsiteY21" fmla="*/ 1186369 h 1806654"/>
              <a:gd name="connsiteX22" fmla="*/ 0 w 5065488"/>
              <a:gd name="connsiteY22" fmla="*/ 566085 h 1806654"/>
              <a:gd name="connsiteX23" fmla="*/ 0 w 5065488"/>
              <a:gd name="connsiteY23" fmla="*/ 0 h 1806654"/>
              <a:gd name="connsiteX0" fmla="*/ 5065488 w 5065488"/>
              <a:gd name="connsiteY0" fmla="*/ 1806654 h 1806654"/>
              <a:gd name="connsiteX1" fmla="*/ 5065488 w 5065488"/>
              <a:gd name="connsiteY1" fmla="*/ 1806654 h 1806654"/>
              <a:gd name="connsiteX2" fmla="*/ 5065488 w 5065488"/>
              <a:gd name="connsiteY2" fmla="*/ 1806654 h 1806654"/>
              <a:gd name="connsiteX0" fmla="*/ 5065488 w 5065488"/>
              <a:gd name="connsiteY0" fmla="*/ 1806654 h 1806654"/>
              <a:gd name="connsiteX1" fmla="*/ 5065488 w 5065488"/>
              <a:gd name="connsiteY1" fmla="*/ 1806654 h 1806654"/>
              <a:gd name="connsiteX2" fmla="*/ 5065488 w 5065488"/>
              <a:gd name="connsiteY2" fmla="*/ 1806654 h 1806654"/>
              <a:gd name="connsiteX3" fmla="*/ 5065488 w 5065488"/>
              <a:gd name="connsiteY3" fmla="*/ 1806654 h 1806654"/>
              <a:gd name="connsiteX4" fmla="*/ 4381647 w 5065488"/>
              <a:gd name="connsiteY4" fmla="*/ 1806654 h 1806654"/>
              <a:gd name="connsiteX5" fmla="*/ 3799116 w 5065488"/>
              <a:gd name="connsiteY5" fmla="*/ 1806654 h 1806654"/>
              <a:gd name="connsiteX6" fmla="*/ 3267240 w 5065488"/>
              <a:gd name="connsiteY6" fmla="*/ 1806654 h 1806654"/>
              <a:gd name="connsiteX7" fmla="*/ 2532744 w 5065488"/>
              <a:gd name="connsiteY7" fmla="*/ 1806654 h 1806654"/>
              <a:gd name="connsiteX8" fmla="*/ 1950213 w 5065488"/>
              <a:gd name="connsiteY8" fmla="*/ 1806654 h 1806654"/>
              <a:gd name="connsiteX9" fmla="*/ 1418337 w 5065488"/>
              <a:gd name="connsiteY9" fmla="*/ 1806654 h 1806654"/>
              <a:gd name="connsiteX10" fmla="*/ 835806 w 5065488"/>
              <a:gd name="connsiteY10" fmla="*/ 1806654 h 1806654"/>
              <a:gd name="connsiteX11" fmla="*/ 0 w 5065488"/>
              <a:gd name="connsiteY11" fmla="*/ 1806654 h 1806654"/>
              <a:gd name="connsiteX12" fmla="*/ 0 w 5065488"/>
              <a:gd name="connsiteY12" fmla="*/ 1168303 h 1806654"/>
              <a:gd name="connsiteX13" fmla="*/ 0 w 5065488"/>
              <a:gd name="connsiteY13" fmla="*/ 548018 h 1806654"/>
              <a:gd name="connsiteX14" fmla="*/ 0 w 5065488"/>
              <a:gd name="connsiteY14" fmla="*/ 0 h 1806654"/>
              <a:gd name="connsiteX15" fmla="*/ 481221 w 5065488"/>
              <a:gd name="connsiteY15" fmla="*/ 0 h 1806654"/>
              <a:gd name="connsiteX16" fmla="*/ 1165062 w 5065488"/>
              <a:gd name="connsiteY16" fmla="*/ 0 h 1806654"/>
              <a:gd name="connsiteX17" fmla="*/ 1646284 w 5065488"/>
              <a:gd name="connsiteY17" fmla="*/ 0 h 1806654"/>
              <a:gd name="connsiteX18" fmla="*/ 2178160 w 5065488"/>
              <a:gd name="connsiteY18" fmla="*/ 0 h 1806654"/>
              <a:gd name="connsiteX19" fmla="*/ 2912656 w 5065488"/>
              <a:gd name="connsiteY19" fmla="*/ 0 h 1806654"/>
              <a:gd name="connsiteX20" fmla="*/ 3647151 w 5065488"/>
              <a:gd name="connsiteY20" fmla="*/ 0 h 1806654"/>
              <a:gd name="connsiteX21" fmla="*/ 4179028 w 5065488"/>
              <a:gd name="connsiteY21" fmla="*/ 0 h 1806654"/>
              <a:gd name="connsiteX22" fmla="*/ 5065488 w 5065488"/>
              <a:gd name="connsiteY22" fmla="*/ 0 h 1806654"/>
              <a:gd name="connsiteX23" fmla="*/ 5065488 w 5065488"/>
              <a:gd name="connsiteY23" fmla="*/ 566085 h 1806654"/>
              <a:gd name="connsiteX24" fmla="*/ 5065488 w 5065488"/>
              <a:gd name="connsiteY24" fmla="*/ 1168303 h 1806654"/>
              <a:gd name="connsiteX25" fmla="*/ 5065488 w 5065488"/>
              <a:gd name="connsiteY25" fmla="*/ 1806654 h 180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65488" h="1806654" stroke="0" extrusionOk="0">
                <a:moveTo>
                  <a:pt x="0" y="0"/>
                </a:moveTo>
                <a:cubicBezTo>
                  <a:pt x="214076" y="-23782"/>
                  <a:pt x="370441" y="10188"/>
                  <a:pt x="582531" y="0"/>
                </a:cubicBezTo>
                <a:cubicBezTo>
                  <a:pt x="794621" y="-10188"/>
                  <a:pt x="951675" y="-23799"/>
                  <a:pt x="1317027" y="0"/>
                </a:cubicBezTo>
                <a:cubicBezTo>
                  <a:pt x="1682379" y="23799"/>
                  <a:pt x="1704135" y="7600"/>
                  <a:pt x="2051523" y="0"/>
                </a:cubicBezTo>
                <a:cubicBezTo>
                  <a:pt x="2398911" y="-7600"/>
                  <a:pt x="2309531" y="-16592"/>
                  <a:pt x="2532744" y="0"/>
                </a:cubicBezTo>
                <a:cubicBezTo>
                  <a:pt x="2755957" y="16592"/>
                  <a:pt x="2929413" y="-35125"/>
                  <a:pt x="3267240" y="0"/>
                </a:cubicBezTo>
                <a:cubicBezTo>
                  <a:pt x="3605067" y="35125"/>
                  <a:pt x="3646885" y="-23028"/>
                  <a:pt x="3748461" y="0"/>
                </a:cubicBezTo>
                <a:cubicBezTo>
                  <a:pt x="3850037" y="23028"/>
                  <a:pt x="4015115" y="10189"/>
                  <a:pt x="4229682" y="0"/>
                </a:cubicBezTo>
                <a:cubicBezTo>
                  <a:pt x="4444249" y="-10189"/>
                  <a:pt x="4785959" y="26965"/>
                  <a:pt x="5065488" y="0"/>
                </a:cubicBezTo>
                <a:cubicBezTo>
                  <a:pt x="5062085" y="297351"/>
                  <a:pt x="5092231" y="392802"/>
                  <a:pt x="5065488" y="602218"/>
                </a:cubicBezTo>
                <a:cubicBezTo>
                  <a:pt x="5038745" y="811634"/>
                  <a:pt x="5072008" y="1034167"/>
                  <a:pt x="5065488" y="1222503"/>
                </a:cubicBezTo>
                <a:cubicBezTo>
                  <a:pt x="5058968" y="1410839"/>
                  <a:pt x="5064950" y="1517971"/>
                  <a:pt x="5065488" y="1806654"/>
                </a:cubicBezTo>
                <a:lnTo>
                  <a:pt x="5065488" y="1806654"/>
                </a:lnTo>
                <a:cubicBezTo>
                  <a:pt x="4963157" y="1800012"/>
                  <a:pt x="4776217" y="1817471"/>
                  <a:pt x="4584267" y="1806654"/>
                </a:cubicBezTo>
                <a:cubicBezTo>
                  <a:pt x="4392317" y="1795837"/>
                  <a:pt x="4159986" y="1789405"/>
                  <a:pt x="3900426" y="1806654"/>
                </a:cubicBezTo>
                <a:cubicBezTo>
                  <a:pt x="3640866" y="1823903"/>
                  <a:pt x="3545652" y="1793918"/>
                  <a:pt x="3216585" y="1806654"/>
                </a:cubicBezTo>
                <a:cubicBezTo>
                  <a:pt x="2887518" y="1819390"/>
                  <a:pt x="2891463" y="1818436"/>
                  <a:pt x="2684709" y="1806654"/>
                </a:cubicBezTo>
                <a:cubicBezTo>
                  <a:pt x="2477955" y="1794872"/>
                  <a:pt x="2268737" y="1818693"/>
                  <a:pt x="2051523" y="1806654"/>
                </a:cubicBezTo>
                <a:cubicBezTo>
                  <a:pt x="1834309" y="1794615"/>
                  <a:pt x="1734804" y="1790249"/>
                  <a:pt x="1570301" y="1806654"/>
                </a:cubicBezTo>
                <a:cubicBezTo>
                  <a:pt x="1405798" y="1823059"/>
                  <a:pt x="1063532" y="1814879"/>
                  <a:pt x="835806" y="1806654"/>
                </a:cubicBezTo>
                <a:cubicBezTo>
                  <a:pt x="608080" y="1798429"/>
                  <a:pt x="246058" y="1779525"/>
                  <a:pt x="0" y="1806654"/>
                </a:cubicBezTo>
                <a:cubicBezTo>
                  <a:pt x="-27536" y="1567541"/>
                  <a:pt x="-22945" y="1368430"/>
                  <a:pt x="0" y="1186369"/>
                </a:cubicBezTo>
                <a:cubicBezTo>
                  <a:pt x="22945" y="1004309"/>
                  <a:pt x="1635" y="761053"/>
                  <a:pt x="0" y="566085"/>
                </a:cubicBezTo>
                <a:cubicBezTo>
                  <a:pt x="-1635" y="371117"/>
                  <a:pt x="-7732" y="144542"/>
                  <a:pt x="0" y="0"/>
                </a:cubicBezTo>
                <a:close/>
              </a:path>
              <a:path w="5065488" h="1806654" fill="darkenLess" stroke="0" extrusionOk="0">
                <a:moveTo>
                  <a:pt x="5065488" y="1806654"/>
                </a:moveTo>
                <a:lnTo>
                  <a:pt x="5065488" y="1806654"/>
                </a:lnTo>
                <a:lnTo>
                  <a:pt x="5065488" y="1806654"/>
                </a:lnTo>
                <a:close/>
              </a:path>
              <a:path w="5065488" h="1806654" fill="none" extrusionOk="0">
                <a:moveTo>
                  <a:pt x="5065488" y="1806654"/>
                </a:moveTo>
                <a:lnTo>
                  <a:pt x="5065488" y="1806654"/>
                </a:lnTo>
                <a:lnTo>
                  <a:pt x="5065488" y="1806654"/>
                </a:lnTo>
                <a:lnTo>
                  <a:pt x="5065488" y="1806654"/>
                </a:lnTo>
                <a:cubicBezTo>
                  <a:pt x="4891376" y="1809906"/>
                  <a:pt x="4656155" y="1838457"/>
                  <a:pt x="4381647" y="1806654"/>
                </a:cubicBezTo>
                <a:cubicBezTo>
                  <a:pt x="4107139" y="1774851"/>
                  <a:pt x="4020445" y="1817003"/>
                  <a:pt x="3799116" y="1806654"/>
                </a:cubicBezTo>
                <a:cubicBezTo>
                  <a:pt x="3577787" y="1796305"/>
                  <a:pt x="3531951" y="1794014"/>
                  <a:pt x="3267240" y="1806654"/>
                </a:cubicBezTo>
                <a:cubicBezTo>
                  <a:pt x="3002529" y="1819294"/>
                  <a:pt x="2716158" y="1819292"/>
                  <a:pt x="2532744" y="1806654"/>
                </a:cubicBezTo>
                <a:cubicBezTo>
                  <a:pt x="2349330" y="1794016"/>
                  <a:pt x="2219769" y="1808155"/>
                  <a:pt x="1950213" y="1806654"/>
                </a:cubicBezTo>
                <a:cubicBezTo>
                  <a:pt x="1680657" y="1805153"/>
                  <a:pt x="1575391" y="1811174"/>
                  <a:pt x="1418337" y="1806654"/>
                </a:cubicBezTo>
                <a:cubicBezTo>
                  <a:pt x="1261283" y="1802134"/>
                  <a:pt x="1059621" y="1833094"/>
                  <a:pt x="835806" y="1806654"/>
                </a:cubicBezTo>
                <a:cubicBezTo>
                  <a:pt x="611991" y="1780214"/>
                  <a:pt x="168191" y="1847082"/>
                  <a:pt x="0" y="1806654"/>
                </a:cubicBezTo>
                <a:cubicBezTo>
                  <a:pt x="21403" y="1518437"/>
                  <a:pt x="20502" y="1405530"/>
                  <a:pt x="0" y="1168303"/>
                </a:cubicBezTo>
                <a:cubicBezTo>
                  <a:pt x="-20502" y="931076"/>
                  <a:pt x="-13617" y="759940"/>
                  <a:pt x="0" y="548018"/>
                </a:cubicBezTo>
                <a:cubicBezTo>
                  <a:pt x="13617" y="336097"/>
                  <a:pt x="5890" y="250732"/>
                  <a:pt x="0" y="0"/>
                </a:cubicBezTo>
                <a:cubicBezTo>
                  <a:pt x="165208" y="-14465"/>
                  <a:pt x="360407" y="9159"/>
                  <a:pt x="481221" y="0"/>
                </a:cubicBezTo>
                <a:cubicBezTo>
                  <a:pt x="602035" y="-9159"/>
                  <a:pt x="996029" y="13224"/>
                  <a:pt x="1165062" y="0"/>
                </a:cubicBezTo>
                <a:cubicBezTo>
                  <a:pt x="1334095" y="-13224"/>
                  <a:pt x="1424482" y="14740"/>
                  <a:pt x="1646284" y="0"/>
                </a:cubicBezTo>
                <a:cubicBezTo>
                  <a:pt x="1868086" y="-14740"/>
                  <a:pt x="1949506" y="-22963"/>
                  <a:pt x="2178160" y="0"/>
                </a:cubicBezTo>
                <a:cubicBezTo>
                  <a:pt x="2406814" y="22963"/>
                  <a:pt x="2614008" y="29242"/>
                  <a:pt x="2912656" y="0"/>
                </a:cubicBezTo>
                <a:cubicBezTo>
                  <a:pt x="3211304" y="-29242"/>
                  <a:pt x="3301785" y="28779"/>
                  <a:pt x="3647151" y="0"/>
                </a:cubicBezTo>
                <a:cubicBezTo>
                  <a:pt x="3992518" y="-28779"/>
                  <a:pt x="4056775" y="20840"/>
                  <a:pt x="4179028" y="0"/>
                </a:cubicBezTo>
                <a:cubicBezTo>
                  <a:pt x="4301281" y="-20840"/>
                  <a:pt x="4758553" y="22537"/>
                  <a:pt x="5065488" y="0"/>
                </a:cubicBezTo>
                <a:cubicBezTo>
                  <a:pt x="5067074" y="278121"/>
                  <a:pt x="5047063" y="370862"/>
                  <a:pt x="5065488" y="566085"/>
                </a:cubicBezTo>
                <a:cubicBezTo>
                  <a:pt x="5083913" y="761308"/>
                  <a:pt x="5044609" y="1006455"/>
                  <a:pt x="5065488" y="1168303"/>
                </a:cubicBezTo>
                <a:cubicBezTo>
                  <a:pt x="5086367" y="1330151"/>
                  <a:pt x="5067722" y="1584422"/>
                  <a:pt x="5065488" y="1806654"/>
                </a:cubicBezTo>
              </a:path>
              <a:path w="5065488" h="1806654" fill="none" stroke="0" extrusionOk="0">
                <a:moveTo>
                  <a:pt x="5065488" y="1806654"/>
                </a:moveTo>
                <a:lnTo>
                  <a:pt x="5065488" y="1806654"/>
                </a:lnTo>
                <a:lnTo>
                  <a:pt x="5065488" y="1806654"/>
                </a:lnTo>
                <a:lnTo>
                  <a:pt x="5065488" y="1806654"/>
                </a:lnTo>
                <a:cubicBezTo>
                  <a:pt x="4837870" y="1831710"/>
                  <a:pt x="4496444" y="1826832"/>
                  <a:pt x="4330992" y="1806654"/>
                </a:cubicBezTo>
                <a:cubicBezTo>
                  <a:pt x="4165540" y="1786476"/>
                  <a:pt x="3925370" y="1812525"/>
                  <a:pt x="3647151" y="1806654"/>
                </a:cubicBezTo>
                <a:cubicBezTo>
                  <a:pt x="3368932" y="1800783"/>
                  <a:pt x="3117966" y="1809998"/>
                  <a:pt x="2963310" y="1806654"/>
                </a:cubicBezTo>
                <a:cubicBezTo>
                  <a:pt x="2808654" y="1803310"/>
                  <a:pt x="2428244" y="1812353"/>
                  <a:pt x="2279470" y="1806654"/>
                </a:cubicBezTo>
                <a:cubicBezTo>
                  <a:pt x="2130696" y="1800955"/>
                  <a:pt x="1876907" y="1824775"/>
                  <a:pt x="1696938" y="1806654"/>
                </a:cubicBezTo>
                <a:cubicBezTo>
                  <a:pt x="1516969" y="1788533"/>
                  <a:pt x="1346201" y="1813483"/>
                  <a:pt x="1215717" y="1806654"/>
                </a:cubicBezTo>
                <a:cubicBezTo>
                  <a:pt x="1085233" y="1799825"/>
                  <a:pt x="761548" y="1795476"/>
                  <a:pt x="582531" y="1806654"/>
                </a:cubicBezTo>
                <a:cubicBezTo>
                  <a:pt x="403514" y="1817832"/>
                  <a:pt x="167576" y="1791412"/>
                  <a:pt x="0" y="1806654"/>
                </a:cubicBezTo>
                <a:cubicBezTo>
                  <a:pt x="12041" y="1681275"/>
                  <a:pt x="-19459" y="1472750"/>
                  <a:pt x="0" y="1204436"/>
                </a:cubicBezTo>
                <a:cubicBezTo>
                  <a:pt x="19459" y="936122"/>
                  <a:pt x="-29438" y="770941"/>
                  <a:pt x="0" y="602218"/>
                </a:cubicBezTo>
                <a:cubicBezTo>
                  <a:pt x="29438" y="433495"/>
                  <a:pt x="-20341" y="219099"/>
                  <a:pt x="0" y="0"/>
                </a:cubicBezTo>
                <a:cubicBezTo>
                  <a:pt x="252059" y="-29026"/>
                  <a:pt x="361485" y="13075"/>
                  <a:pt x="582531" y="0"/>
                </a:cubicBezTo>
                <a:cubicBezTo>
                  <a:pt x="803577" y="-13075"/>
                  <a:pt x="939478" y="6689"/>
                  <a:pt x="1165062" y="0"/>
                </a:cubicBezTo>
                <a:cubicBezTo>
                  <a:pt x="1390646" y="-6689"/>
                  <a:pt x="1585809" y="-2669"/>
                  <a:pt x="1696938" y="0"/>
                </a:cubicBezTo>
                <a:cubicBezTo>
                  <a:pt x="1808067" y="2669"/>
                  <a:pt x="2102048" y="-6381"/>
                  <a:pt x="2228815" y="0"/>
                </a:cubicBezTo>
                <a:cubicBezTo>
                  <a:pt x="2355582" y="6381"/>
                  <a:pt x="2702636" y="29779"/>
                  <a:pt x="2912656" y="0"/>
                </a:cubicBezTo>
                <a:cubicBezTo>
                  <a:pt x="3122676" y="-29779"/>
                  <a:pt x="3292388" y="-27582"/>
                  <a:pt x="3647151" y="0"/>
                </a:cubicBezTo>
                <a:cubicBezTo>
                  <a:pt x="4001915" y="27582"/>
                  <a:pt x="4020772" y="13257"/>
                  <a:pt x="4179028" y="0"/>
                </a:cubicBezTo>
                <a:cubicBezTo>
                  <a:pt x="4337284" y="-13257"/>
                  <a:pt x="4660129" y="-26174"/>
                  <a:pt x="5065488" y="0"/>
                </a:cubicBezTo>
                <a:cubicBezTo>
                  <a:pt x="5044066" y="269918"/>
                  <a:pt x="5057802" y="295643"/>
                  <a:pt x="5065488" y="548018"/>
                </a:cubicBezTo>
                <a:cubicBezTo>
                  <a:pt x="5073174" y="800393"/>
                  <a:pt x="5041433" y="917699"/>
                  <a:pt x="5065488" y="1168303"/>
                </a:cubicBezTo>
                <a:cubicBezTo>
                  <a:pt x="5089543" y="1418907"/>
                  <a:pt x="5040250" y="1669671"/>
                  <a:pt x="5065488" y="1806654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466708191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IP()</a:t>
            </a:r>
          </a:p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ipmsg.ttl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ipmsg.ttl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41256" y="1885707"/>
            <a:ext cx="5593444" cy="18066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56479" y="4745857"/>
            <a:ext cx="5065488" cy="1292662"/>
          </a:xfrm>
          <a:custGeom>
            <a:avLst/>
            <a:gdLst>
              <a:gd name="connsiteX0" fmla="*/ 0 w 5065488"/>
              <a:gd name="connsiteY0" fmla="*/ 0 h 1292662"/>
              <a:gd name="connsiteX1" fmla="*/ 633186 w 5065488"/>
              <a:gd name="connsiteY1" fmla="*/ 0 h 1292662"/>
              <a:gd name="connsiteX2" fmla="*/ 1317027 w 5065488"/>
              <a:gd name="connsiteY2" fmla="*/ 0 h 1292662"/>
              <a:gd name="connsiteX3" fmla="*/ 1798248 w 5065488"/>
              <a:gd name="connsiteY3" fmla="*/ 0 h 1292662"/>
              <a:gd name="connsiteX4" fmla="*/ 2431434 w 5065488"/>
              <a:gd name="connsiteY4" fmla="*/ 0 h 1292662"/>
              <a:gd name="connsiteX5" fmla="*/ 3013965 w 5065488"/>
              <a:gd name="connsiteY5" fmla="*/ 0 h 1292662"/>
              <a:gd name="connsiteX6" fmla="*/ 3697806 w 5065488"/>
              <a:gd name="connsiteY6" fmla="*/ 0 h 1292662"/>
              <a:gd name="connsiteX7" fmla="*/ 4330992 w 5065488"/>
              <a:gd name="connsiteY7" fmla="*/ 0 h 1292662"/>
              <a:gd name="connsiteX8" fmla="*/ 5065488 w 5065488"/>
              <a:gd name="connsiteY8" fmla="*/ 0 h 1292662"/>
              <a:gd name="connsiteX9" fmla="*/ 5065488 w 5065488"/>
              <a:gd name="connsiteY9" fmla="*/ 672184 h 1292662"/>
              <a:gd name="connsiteX10" fmla="*/ 5065488 w 5065488"/>
              <a:gd name="connsiteY10" fmla="*/ 1292662 h 1292662"/>
              <a:gd name="connsiteX11" fmla="*/ 5065488 w 5065488"/>
              <a:gd name="connsiteY11" fmla="*/ 1292662 h 1292662"/>
              <a:gd name="connsiteX12" fmla="*/ 4533612 w 5065488"/>
              <a:gd name="connsiteY12" fmla="*/ 1292662 h 1292662"/>
              <a:gd name="connsiteX13" fmla="*/ 4001736 w 5065488"/>
              <a:gd name="connsiteY13" fmla="*/ 1292662 h 1292662"/>
              <a:gd name="connsiteX14" fmla="*/ 3267240 w 5065488"/>
              <a:gd name="connsiteY14" fmla="*/ 1292662 h 1292662"/>
              <a:gd name="connsiteX15" fmla="*/ 2786018 w 5065488"/>
              <a:gd name="connsiteY15" fmla="*/ 1292662 h 1292662"/>
              <a:gd name="connsiteX16" fmla="*/ 2102178 w 5065488"/>
              <a:gd name="connsiteY16" fmla="*/ 1292662 h 1292662"/>
              <a:gd name="connsiteX17" fmla="*/ 1570301 w 5065488"/>
              <a:gd name="connsiteY17" fmla="*/ 1292662 h 1292662"/>
              <a:gd name="connsiteX18" fmla="*/ 1089080 w 5065488"/>
              <a:gd name="connsiteY18" fmla="*/ 1292662 h 1292662"/>
              <a:gd name="connsiteX19" fmla="*/ 0 w 5065488"/>
              <a:gd name="connsiteY19" fmla="*/ 1292662 h 1292662"/>
              <a:gd name="connsiteX20" fmla="*/ 0 w 5065488"/>
              <a:gd name="connsiteY20" fmla="*/ 659258 h 1292662"/>
              <a:gd name="connsiteX21" fmla="*/ 0 w 5065488"/>
              <a:gd name="connsiteY21" fmla="*/ 0 h 1292662"/>
              <a:gd name="connsiteX0" fmla="*/ 5065488 w 5065488"/>
              <a:gd name="connsiteY0" fmla="*/ 1292662 h 1292662"/>
              <a:gd name="connsiteX1" fmla="*/ 5065488 w 5065488"/>
              <a:gd name="connsiteY1" fmla="*/ 1292662 h 1292662"/>
              <a:gd name="connsiteX2" fmla="*/ 5065488 w 5065488"/>
              <a:gd name="connsiteY2" fmla="*/ 1292662 h 1292662"/>
              <a:gd name="connsiteX0" fmla="*/ 5065488 w 5065488"/>
              <a:gd name="connsiteY0" fmla="*/ 1292662 h 1292662"/>
              <a:gd name="connsiteX1" fmla="*/ 5065488 w 5065488"/>
              <a:gd name="connsiteY1" fmla="*/ 1292662 h 1292662"/>
              <a:gd name="connsiteX2" fmla="*/ 5065488 w 5065488"/>
              <a:gd name="connsiteY2" fmla="*/ 1292662 h 1292662"/>
              <a:gd name="connsiteX3" fmla="*/ 5065488 w 5065488"/>
              <a:gd name="connsiteY3" fmla="*/ 1292662 h 1292662"/>
              <a:gd name="connsiteX4" fmla="*/ 4432302 w 5065488"/>
              <a:gd name="connsiteY4" fmla="*/ 1292662 h 1292662"/>
              <a:gd name="connsiteX5" fmla="*/ 3748461 w 5065488"/>
              <a:gd name="connsiteY5" fmla="*/ 1292662 h 1292662"/>
              <a:gd name="connsiteX6" fmla="*/ 3216585 w 5065488"/>
              <a:gd name="connsiteY6" fmla="*/ 1292662 h 1292662"/>
              <a:gd name="connsiteX7" fmla="*/ 2482089 w 5065488"/>
              <a:gd name="connsiteY7" fmla="*/ 1292662 h 1292662"/>
              <a:gd name="connsiteX8" fmla="*/ 1899558 w 5065488"/>
              <a:gd name="connsiteY8" fmla="*/ 1292662 h 1292662"/>
              <a:gd name="connsiteX9" fmla="*/ 1165062 w 5065488"/>
              <a:gd name="connsiteY9" fmla="*/ 1292662 h 1292662"/>
              <a:gd name="connsiteX10" fmla="*/ 0 w 5065488"/>
              <a:gd name="connsiteY10" fmla="*/ 1292662 h 1292662"/>
              <a:gd name="connsiteX11" fmla="*/ 0 w 5065488"/>
              <a:gd name="connsiteY11" fmla="*/ 646331 h 1292662"/>
              <a:gd name="connsiteX12" fmla="*/ 0 w 5065488"/>
              <a:gd name="connsiteY12" fmla="*/ 0 h 1292662"/>
              <a:gd name="connsiteX13" fmla="*/ 481221 w 5065488"/>
              <a:gd name="connsiteY13" fmla="*/ 0 h 1292662"/>
              <a:gd name="connsiteX14" fmla="*/ 1165062 w 5065488"/>
              <a:gd name="connsiteY14" fmla="*/ 0 h 1292662"/>
              <a:gd name="connsiteX15" fmla="*/ 1646284 w 5065488"/>
              <a:gd name="connsiteY15" fmla="*/ 0 h 1292662"/>
              <a:gd name="connsiteX16" fmla="*/ 2127505 w 5065488"/>
              <a:gd name="connsiteY16" fmla="*/ 0 h 1292662"/>
              <a:gd name="connsiteX17" fmla="*/ 2659381 w 5065488"/>
              <a:gd name="connsiteY17" fmla="*/ 0 h 1292662"/>
              <a:gd name="connsiteX18" fmla="*/ 3241912 w 5065488"/>
              <a:gd name="connsiteY18" fmla="*/ 0 h 1292662"/>
              <a:gd name="connsiteX19" fmla="*/ 3875098 w 5065488"/>
              <a:gd name="connsiteY19" fmla="*/ 0 h 1292662"/>
              <a:gd name="connsiteX20" fmla="*/ 5065488 w 5065488"/>
              <a:gd name="connsiteY20" fmla="*/ 0 h 1292662"/>
              <a:gd name="connsiteX21" fmla="*/ 5065488 w 5065488"/>
              <a:gd name="connsiteY21" fmla="*/ 646331 h 1292662"/>
              <a:gd name="connsiteX22" fmla="*/ 5065488 w 5065488"/>
              <a:gd name="connsiteY22" fmla="*/ 1292662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65488" h="1292662" stroke="0" extrusionOk="0">
                <a:moveTo>
                  <a:pt x="0" y="0"/>
                </a:moveTo>
                <a:cubicBezTo>
                  <a:pt x="203811" y="28421"/>
                  <a:pt x="425824" y="-11279"/>
                  <a:pt x="633186" y="0"/>
                </a:cubicBezTo>
                <a:cubicBezTo>
                  <a:pt x="840548" y="11279"/>
                  <a:pt x="1152493" y="-31950"/>
                  <a:pt x="1317027" y="0"/>
                </a:cubicBezTo>
                <a:cubicBezTo>
                  <a:pt x="1481561" y="31950"/>
                  <a:pt x="1695435" y="6020"/>
                  <a:pt x="1798248" y="0"/>
                </a:cubicBezTo>
                <a:cubicBezTo>
                  <a:pt x="1901061" y="-6020"/>
                  <a:pt x="2212139" y="-25054"/>
                  <a:pt x="2431434" y="0"/>
                </a:cubicBezTo>
                <a:cubicBezTo>
                  <a:pt x="2650729" y="25054"/>
                  <a:pt x="2753926" y="11771"/>
                  <a:pt x="3013965" y="0"/>
                </a:cubicBezTo>
                <a:cubicBezTo>
                  <a:pt x="3274004" y="-11771"/>
                  <a:pt x="3371308" y="-25679"/>
                  <a:pt x="3697806" y="0"/>
                </a:cubicBezTo>
                <a:cubicBezTo>
                  <a:pt x="4024304" y="25679"/>
                  <a:pt x="4149401" y="-15797"/>
                  <a:pt x="4330992" y="0"/>
                </a:cubicBezTo>
                <a:cubicBezTo>
                  <a:pt x="4512583" y="15797"/>
                  <a:pt x="4713015" y="-14176"/>
                  <a:pt x="5065488" y="0"/>
                </a:cubicBezTo>
                <a:cubicBezTo>
                  <a:pt x="5078877" y="138453"/>
                  <a:pt x="5055809" y="404090"/>
                  <a:pt x="5065488" y="672184"/>
                </a:cubicBezTo>
                <a:cubicBezTo>
                  <a:pt x="5075167" y="940278"/>
                  <a:pt x="5070382" y="1091797"/>
                  <a:pt x="5065488" y="1292662"/>
                </a:cubicBezTo>
                <a:lnTo>
                  <a:pt x="5065488" y="1292662"/>
                </a:lnTo>
                <a:cubicBezTo>
                  <a:pt x="4868221" y="1310432"/>
                  <a:pt x="4776066" y="1271118"/>
                  <a:pt x="4533612" y="1292662"/>
                </a:cubicBezTo>
                <a:cubicBezTo>
                  <a:pt x="4291158" y="1314206"/>
                  <a:pt x="4145163" y="1278520"/>
                  <a:pt x="4001736" y="1292662"/>
                </a:cubicBezTo>
                <a:cubicBezTo>
                  <a:pt x="3858309" y="1306804"/>
                  <a:pt x="3491426" y="1269358"/>
                  <a:pt x="3267240" y="1292662"/>
                </a:cubicBezTo>
                <a:cubicBezTo>
                  <a:pt x="3043054" y="1315966"/>
                  <a:pt x="3023721" y="1297884"/>
                  <a:pt x="2786018" y="1292662"/>
                </a:cubicBezTo>
                <a:cubicBezTo>
                  <a:pt x="2548315" y="1287440"/>
                  <a:pt x="2319865" y="1259737"/>
                  <a:pt x="2102178" y="1292662"/>
                </a:cubicBezTo>
                <a:cubicBezTo>
                  <a:pt x="1884491" y="1325587"/>
                  <a:pt x="1755657" y="1310180"/>
                  <a:pt x="1570301" y="1292662"/>
                </a:cubicBezTo>
                <a:cubicBezTo>
                  <a:pt x="1384945" y="1275144"/>
                  <a:pt x="1291332" y="1302449"/>
                  <a:pt x="1089080" y="1292662"/>
                </a:cubicBezTo>
                <a:cubicBezTo>
                  <a:pt x="886828" y="1282875"/>
                  <a:pt x="282797" y="1316941"/>
                  <a:pt x="0" y="1292662"/>
                </a:cubicBezTo>
                <a:cubicBezTo>
                  <a:pt x="-8574" y="1104055"/>
                  <a:pt x="19376" y="918944"/>
                  <a:pt x="0" y="659258"/>
                </a:cubicBezTo>
                <a:cubicBezTo>
                  <a:pt x="-19376" y="399572"/>
                  <a:pt x="-10858" y="137892"/>
                  <a:pt x="0" y="0"/>
                </a:cubicBezTo>
                <a:close/>
              </a:path>
              <a:path w="5065488" h="1292662" fill="darkenLess" stroke="0" extrusionOk="0">
                <a:moveTo>
                  <a:pt x="5065488" y="1292662"/>
                </a:moveTo>
                <a:lnTo>
                  <a:pt x="5065488" y="1292662"/>
                </a:lnTo>
                <a:lnTo>
                  <a:pt x="5065488" y="1292662"/>
                </a:lnTo>
                <a:close/>
              </a:path>
              <a:path w="5065488" h="1292662" fill="none" extrusionOk="0">
                <a:moveTo>
                  <a:pt x="5065488" y="1292662"/>
                </a:moveTo>
                <a:lnTo>
                  <a:pt x="5065488" y="1292662"/>
                </a:lnTo>
                <a:lnTo>
                  <a:pt x="5065488" y="1292662"/>
                </a:lnTo>
                <a:lnTo>
                  <a:pt x="5065488" y="1292662"/>
                </a:lnTo>
                <a:cubicBezTo>
                  <a:pt x="4778773" y="1311072"/>
                  <a:pt x="4592077" y="1266855"/>
                  <a:pt x="4432302" y="1292662"/>
                </a:cubicBezTo>
                <a:cubicBezTo>
                  <a:pt x="4272527" y="1318469"/>
                  <a:pt x="3934943" y="1298219"/>
                  <a:pt x="3748461" y="1292662"/>
                </a:cubicBezTo>
                <a:cubicBezTo>
                  <a:pt x="3561979" y="1287105"/>
                  <a:pt x="3368997" y="1292655"/>
                  <a:pt x="3216585" y="1292662"/>
                </a:cubicBezTo>
                <a:cubicBezTo>
                  <a:pt x="3064173" y="1292669"/>
                  <a:pt x="2664365" y="1322362"/>
                  <a:pt x="2482089" y="1292662"/>
                </a:cubicBezTo>
                <a:cubicBezTo>
                  <a:pt x="2299813" y="1262962"/>
                  <a:pt x="2145683" y="1263875"/>
                  <a:pt x="1899558" y="1292662"/>
                </a:cubicBezTo>
                <a:cubicBezTo>
                  <a:pt x="1653433" y="1321449"/>
                  <a:pt x="1455644" y="1294214"/>
                  <a:pt x="1165062" y="1292662"/>
                </a:cubicBezTo>
                <a:cubicBezTo>
                  <a:pt x="874480" y="1291110"/>
                  <a:pt x="364508" y="1346510"/>
                  <a:pt x="0" y="1292662"/>
                </a:cubicBezTo>
                <a:cubicBezTo>
                  <a:pt x="-4924" y="1120856"/>
                  <a:pt x="3147" y="954831"/>
                  <a:pt x="0" y="646331"/>
                </a:cubicBezTo>
                <a:cubicBezTo>
                  <a:pt x="-3147" y="337831"/>
                  <a:pt x="27689" y="281669"/>
                  <a:pt x="0" y="0"/>
                </a:cubicBezTo>
                <a:cubicBezTo>
                  <a:pt x="230018" y="-15181"/>
                  <a:pt x="271423" y="-9864"/>
                  <a:pt x="481221" y="0"/>
                </a:cubicBezTo>
                <a:cubicBezTo>
                  <a:pt x="691019" y="9864"/>
                  <a:pt x="929998" y="16154"/>
                  <a:pt x="1165062" y="0"/>
                </a:cubicBezTo>
                <a:cubicBezTo>
                  <a:pt x="1400126" y="-16154"/>
                  <a:pt x="1487159" y="-3621"/>
                  <a:pt x="1646284" y="0"/>
                </a:cubicBezTo>
                <a:cubicBezTo>
                  <a:pt x="1805409" y="3621"/>
                  <a:pt x="1922593" y="2506"/>
                  <a:pt x="2127505" y="0"/>
                </a:cubicBezTo>
                <a:cubicBezTo>
                  <a:pt x="2332417" y="-2506"/>
                  <a:pt x="2511889" y="-14631"/>
                  <a:pt x="2659381" y="0"/>
                </a:cubicBezTo>
                <a:cubicBezTo>
                  <a:pt x="2806873" y="14631"/>
                  <a:pt x="2992872" y="-5431"/>
                  <a:pt x="3241912" y="0"/>
                </a:cubicBezTo>
                <a:cubicBezTo>
                  <a:pt x="3490952" y="5431"/>
                  <a:pt x="3666441" y="9451"/>
                  <a:pt x="3875098" y="0"/>
                </a:cubicBezTo>
                <a:cubicBezTo>
                  <a:pt x="4083755" y="-9451"/>
                  <a:pt x="4524738" y="-15637"/>
                  <a:pt x="5065488" y="0"/>
                </a:cubicBezTo>
                <a:cubicBezTo>
                  <a:pt x="5082381" y="153342"/>
                  <a:pt x="5090212" y="502499"/>
                  <a:pt x="5065488" y="646331"/>
                </a:cubicBezTo>
                <a:cubicBezTo>
                  <a:pt x="5040764" y="790163"/>
                  <a:pt x="5070857" y="1065989"/>
                  <a:pt x="5065488" y="1292662"/>
                </a:cubicBezTo>
              </a:path>
              <a:path w="5065488" h="1292662" fill="none" stroke="0" extrusionOk="0">
                <a:moveTo>
                  <a:pt x="5065488" y="1292662"/>
                </a:moveTo>
                <a:lnTo>
                  <a:pt x="5065488" y="1292662"/>
                </a:lnTo>
                <a:lnTo>
                  <a:pt x="5065488" y="1292662"/>
                </a:lnTo>
                <a:lnTo>
                  <a:pt x="5065488" y="1292662"/>
                </a:lnTo>
                <a:cubicBezTo>
                  <a:pt x="4757062" y="1268335"/>
                  <a:pt x="4645265" y="1299092"/>
                  <a:pt x="4381647" y="1292662"/>
                </a:cubicBezTo>
                <a:cubicBezTo>
                  <a:pt x="4118029" y="1286232"/>
                  <a:pt x="4095317" y="1306432"/>
                  <a:pt x="3849771" y="1292662"/>
                </a:cubicBezTo>
                <a:cubicBezTo>
                  <a:pt x="3604225" y="1278892"/>
                  <a:pt x="3516985" y="1298663"/>
                  <a:pt x="3317895" y="1292662"/>
                </a:cubicBezTo>
                <a:cubicBezTo>
                  <a:pt x="3118805" y="1286661"/>
                  <a:pt x="2966189" y="1299894"/>
                  <a:pt x="2786018" y="1292662"/>
                </a:cubicBezTo>
                <a:cubicBezTo>
                  <a:pt x="2605847" y="1285430"/>
                  <a:pt x="2502749" y="1313287"/>
                  <a:pt x="2254142" y="1292662"/>
                </a:cubicBezTo>
                <a:cubicBezTo>
                  <a:pt x="2005535" y="1272037"/>
                  <a:pt x="1960983" y="1303355"/>
                  <a:pt x="1722266" y="1292662"/>
                </a:cubicBezTo>
                <a:cubicBezTo>
                  <a:pt x="1483549" y="1281969"/>
                  <a:pt x="1406171" y="1288452"/>
                  <a:pt x="1241045" y="1292662"/>
                </a:cubicBezTo>
                <a:cubicBezTo>
                  <a:pt x="1075919" y="1296872"/>
                  <a:pt x="754567" y="1297658"/>
                  <a:pt x="557204" y="1292662"/>
                </a:cubicBezTo>
                <a:cubicBezTo>
                  <a:pt x="359841" y="1287666"/>
                  <a:pt x="262691" y="1315219"/>
                  <a:pt x="0" y="1292662"/>
                </a:cubicBezTo>
                <a:cubicBezTo>
                  <a:pt x="1744" y="982698"/>
                  <a:pt x="-8969" y="803298"/>
                  <a:pt x="0" y="672184"/>
                </a:cubicBezTo>
                <a:cubicBezTo>
                  <a:pt x="8969" y="541070"/>
                  <a:pt x="30827" y="274575"/>
                  <a:pt x="0" y="0"/>
                </a:cubicBezTo>
                <a:cubicBezTo>
                  <a:pt x="288172" y="-32405"/>
                  <a:pt x="392294" y="-13803"/>
                  <a:pt x="683841" y="0"/>
                </a:cubicBezTo>
                <a:cubicBezTo>
                  <a:pt x="975388" y="13803"/>
                  <a:pt x="1115357" y="5800"/>
                  <a:pt x="1418337" y="0"/>
                </a:cubicBezTo>
                <a:cubicBezTo>
                  <a:pt x="1721317" y="-5800"/>
                  <a:pt x="1739714" y="-9078"/>
                  <a:pt x="2051523" y="0"/>
                </a:cubicBezTo>
                <a:cubicBezTo>
                  <a:pt x="2363332" y="9078"/>
                  <a:pt x="2330662" y="-21227"/>
                  <a:pt x="2532744" y="0"/>
                </a:cubicBezTo>
                <a:cubicBezTo>
                  <a:pt x="2734826" y="21227"/>
                  <a:pt x="2824395" y="-17614"/>
                  <a:pt x="3013965" y="0"/>
                </a:cubicBezTo>
                <a:cubicBezTo>
                  <a:pt x="3203535" y="17614"/>
                  <a:pt x="3525069" y="14350"/>
                  <a:pt x="3697806" y="0"/>
                </a:cubicBezTo>
                <a:cubicBezTo>
                  <a:pt x="3870543" y="-14350"/>
                  <a:pt x="4173158" y="-16181"/>
                  <a:pt x="4381647" y="0"/>
                </a:cubicBezTo>
                <a:cubicBezTo>
                  <a:pt x="4590136" y="16181"/>
                  <a:pt x="4730491" y="17131"/>
                  <a:pt x="5065488" y="0"/>
                </a:cubicBezTo>
                <a:cubicBezTo>
                  <a:pt x="5048298" y="309721"/>
                  <a:pt x="5040511" y="474880"/>
                  <a:pt x="5065488" y="672184"/>
                </a:cubicBezTo>
                <a:cubicBezTo>
                  <a:pt x="5090465" y="869488"/>
                  <a:pt x="5052318" y="1140344"/>
                  <a:pt x="5065488" y="1292662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871818104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IP(</a:t>
            </a:r>
            <a:r>
              <a:rPr lang="en-US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ttl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ipmsg.ttl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341256" y="4745857"/>
            <a:ext cx="5593444" cy="129266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6BFCC-E316-4DEC-B0D8-6F78FB64B06E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15485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5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animBg="1"/>
      <p:bldP spid="8" grpId="0" uiExpand="1" animBg="1"/>
      <p:bldP spid="10" grpId="0" uiExpand="1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4" y="-21299"/>
            <a:ext cx="11933919" cy="934792"/>
          </a:xfrm>
        </p:spPr>
        <p:txBody>
          <a:bodyPr/>
          <a:lstStyle/>
          <a:p>
            <a:pPr rtl="0"/>
            <a:r>
              <a:rPr lang="he-IL" dirty="0"/>
              <a:t>בשיעור הקודם...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87BD0D0-0885-499A-BD8C-DF041DA87796}"/>
              </a:ext>
            </a:extLst>
          </p:cNvPr>
          <p:cNvSpPr txBox="1">
            <a:spLocks/>
          </p:cNvSpPr>
          <p:nvPr/>
        </p:nvSpPr>
        <p:spPr>
          <a:xfrm>
            <a:off x="2978330" y="1132885"/>
            <a:ext cx="8966019" cy="5056778"/>
          </a:xfrm>
          <a:prstGeom prst="rect">
            <a:avLst/>
          </a:prstGeom>
        </p:spPr>
        <p:txBody>
          <a:bodyPr/>
          <a:lstStyle>
            <a:lvl1pPr marL="457200" indent="-4572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1pPr>
            <a:lvl2pPr marL="977900" indent="-4572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32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2pPr>
            <a:lvl3pPr marL="1417637" indent="-4572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28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3pPr>
            <a:lvl4pPr marL="1760537" indent="-3429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24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4pPr>
            <a:lvl5pPr marL="2217737" indent="-3429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24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000" dirty="0"/>
              <a:t>למדנו על </a:t>
            </a:r>
            <a:r>
              <a:rPr lang="he-IL" sz="3000" dirty="0" err="1"/>
              <a:t>פרסור</a:t>
            </a:r>
            <a:r>
              <a:rPr lang="he-IL" sz="3000" dirty="0"/>
              <a:t> קבצים ויצירת מבני נתונים מורכבים.</a:t>
            </a:r>
          </a:p>
          <a:p>
            <a:r>
              <a:rPr lang="he-IL" sz="3000" dirty="0"/>
              <a:t>תכננו מבנה נתונים מורכב </a:t>
            </a:r>
            <a:r>
              <a:rPr lang="he-IL" sz="3000" dirty="0" err="1"/>
              <a:t>לפרוייקט</a:t>
            </a:r>
            <a:r>
              <a:rPr lang="he-IL" sz="3000" dirty="0"/>
              <a:t> שלנו.</a:t>
            </a:r>
          </a:p>
          <a:p>
            <a:r>
              <a:rPr lang="he-IL" sz="3000" dirty="0"/>
              <a:t>בבית – סיימנו את </a:t>
            </a:r>
            <a:r>
              <a:rPr lang="he-IL" sz="3000" dirty="0" err="1"/>
              <a:t>פרוייקט</a:t>
            </a:r>
            <a:r>
              <a:rPr lang="he-IL" sz="3000" dirty="0"/>
              <a:t> פינק פלויד!</a:t>
            </a:r>
          </a:p>
          <a:p>
            <a:pPr marL="0" indent="0">
              <a:buNone/>
            </a:pPr>
            <a:r>
              <a:rPr lang="he-IL" sz="3000" b="1" dirty="0"/>
              <a:t>     איך היה?</a:t>
            </a:r>
          </a:p>
          <a:p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1146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9228568" y="-35560"/>
            <a:ext cx="0" cy="6918960"/>
          </a:xfrm>
          <a:prstGeom prst="line">
            <a:avLst/>
          </a:prstGeom>
          <a:ln w="57150">
            <a:solidFill>
              <a:srgbClr val="D3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8D6922-64FC-476D-A5A4-2929AE0250B2}"/>
              </a:ext>
            </a:extLst>
          </p:cNvPr>
          <p:cNvCxnSpPr>
            <a:cxnSpLocks/>
          </p:cNvCxnSpPr>
          <p:nvPr/>
        </p:nvCxnSpPr>
        <p:spPr>
          <a:xfrm>
            <a:off x="9228568" y="1989037"/>
            <a:ext cx="0" cy="1275820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 flipH="1">
            <a:off x="9228568" y="-35560"/>
            <a:ext cx="4764" cy="1892756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64822" y="3133016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74113" y="4724093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75060" y="2691531"/>
            <a:ext cx="7215141" cy="1734276"/>
            <a:chOff x="2667000" y="2672134"/>
            <a:chExt cx="6262055" cy="1734276"/>
          </a:xfrm>
          <a:solidFill>
            <a:srgbClr val="A1F4CC"/>
          </a:solidFill>
        </p:grpSpPr>
        <p:sp>
          <p:nvSpPr>
            <p:cNvPr id="33" name="Rounded Rectangle 32"/>
            <p:cNvSpPr/>
            <p:nvPr/>
          </p:nvSpPr>
          <p:spPr>
            <a:xfrm>
              <a:off x="2667000" y="2672134"/>
              <a:ext cx="5321300" cy="1734276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endPara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31499" y="2689841"/>
              <a:ext cx="4964154" cy="1628618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t"/>
            <a:lstStyle/>
            <a:p>
              <a:pPr algn="r" rtl="1">
                <a:lnSpc>
                  <a:spcPct val="130000"/>
                </a:lnSpc>
              </a:pPr>
              <a:r>
                <a:rPr lang="he-IL" sz="2400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</a:t>
              </a:r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2</a:t>
              </a:r>
              <a:endPara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  <a:p>
              <a:pPr algn="r" rtl="1">
                <a:lnSpc>
                  <a:spcPct val="130000"/>
                </a:lnSpc>
              </a:pPr>
              <a:r>
                <a:rPr lang="he-IL" sz="4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שליחת חבילות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861300" y="3269980"/>
              <a:ext cx="1067755" cy="0"/>
            </a:xfrm>
            <a:prstGeom prst="line">
              <a:avLst/>
            </a:prstGeom>
            <a:solidFill>
              <a:srgbClr val="BCF6EB"/>
            </a:solidFill>
            <a:ln w="57150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472295" y="4628855"/>
            <a:ext cx="2651585" cy="505731"/>
            <a:chOff x="2458639" y="1541903"/>
            <a:chExt cx="2414379" cy="505731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2458639" y="1805916"/>
              <a:ext cx="579029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748153" y="1541903"/>
              <a:ext cx="2124865" cy="505731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הדגמת </a:t>
              </a:r>
              <a:r>
                <a:rPr lang="he-IL" dirty="0" err="1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69876" y="3133016"/>
            <a:ext cx="315257" cy="315257"/>
          </a:xfrm>
          <a:prstGeom prst="ellipse">
            <a:avLst/>
          </a:prstGeom>
          <a:solidFill>
            <a:srgbClr val="6FEDD5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D1D133-10B8-4629-83C8-1D25966F97FA}"/>
              </a:ext>
            </a:extLst>
          </p:cNvPr>
          <p:cNvGrpSpPr/>
          <p:nvPr/>
        </p:nvGrpSpPr>
        <p:grpSpPr>
          <a:xfrm>
            <a:off x="9472295" y="1578543"/>
            <a:ext cx="2593035" cy="505730"/>
            <a:chOff x="2511951" y="1541904"/>
            <a:chExt cx="2361067" cy="50573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A4FF73-4C75-4205-8EE0-525383A80532}"/>
                </a:ext>
              </a:extLst>
            </p:cNvPr>
            <p:cNvCxnSpPr/>
            <p:nvPr/>
          </p:nvCxnSpPr>
          <p:spPr>
            <a:xfrm flipH="1">
              <a:off x="2511951" y="1805916"/>
              <a:ext cx="52571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30">
              <a:extLst>
                <a:ext uri="{FF2B5EF4-FFF2-40B4-BE49-F238E27FC236}">
                  <a16:creationId xmlns:a16="http://schemas.microsoft.com/office/drawing/2014/main" id="{3E3C64FF-7A7E-44FF-8310-135D14A55AB9}"/>
                </a:ext>
              </a:extLst>
            </p:cNvPr>
            <p:cNvSpPr/>
            <p:nvPr/>
          </p:nvSpPr>
          <p:spPr>
            <a:xfrm>
              <a:off x="2748153" y="1541904"/>
              <a:ext cx="2124865" cy="505730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היכרות עם </a:t>
              </a:r>
              <a:r>
                <a:rPr lang="he-IL" dirty="0" err="1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90139A03-96E9-4F1A-A96F-254DA2D98929}"/>
              </a:ext>
            </a:extLst>
          </p:cNvPr>
          <p:cNvSpPr/>
          <p:nvPr/>
        </p:nvSpPr>
        <p:spPr>
          <a:xfrm>
            <a:off x="9063100" y="1677608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8843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22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יצירת חבילה שלמה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כדי ליצור חבילה שלמה, עלינו לחבר שכבות שונות לפי הסדר של מודל השכבות.</a:t>
            </a:r>
          </a:p>
          <a:p>
            <a:r>
              <a:rPr lang="he-IL" b="1" dirty="0"/>
              <a:t>איך לדוגמא בנויה חבילת </a:t>
            </a:r>
            <a:r>
              <a:rPr lang="en-US" b="1" dirty="0"/>
              <a:t>ICMP</a:t>
            </a:r>
            <a:r>
              <a:rPr lang="he-IL" b="1" dirty="0"/>
              <a:t>?</a:t>
            </a:r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r>
              <a:rPr lang="he-IL" sz="3200" dirty="0"/>
              <a:t>למעשה לאחר כל תהליך </a:t>
            </a:r>
            <a:r>
              <a:rPr lang="he-IL" sz="3200" dirty="0" err="1"/>
              <a:t>האנקפסולציה</a:t>
            </a:r>
            <a:r>
              <a:rPr lang="he-IL" sz="3200" dirty="0"/>
              <a:t> יש לנו כאן הודעת </a:t>
            </a:r>
            <a:r>
              <a:rPr lang="en-US" sz="3200" dirty="0"/>
              <a:t>Ethernet</a:t>
            </a:r>
            <a:r>
              <a:rPr lang="he-IL" sz="3200" dirty="0"/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547885" y="2973171"/>
            <a:ext cx="2900594" cy="911657"/>
          </a:xfrm>
          <a:prstGeom prst="foldedCorner">
            <a:avLst>
              <a:gd name="adj" fmla="val 0"/>
            </a:avLst>
          </a:prstGeom>
          <a:solidFill>
            <a:srgbClr val="FEEBCE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92075" tIns="46037" rIns="92075" bIns="460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ICMP</a:t>
            </a:r>
            <a:endParaRPr lang="he-IL" sz="3000" b="1" dirty="0">
              <a:latin typeface="Verdana" panose="020B0604030504040204" pitchFamily="34" charset="0"/>
              <a:ea typeface="Verdana" panose="020B0604030504040204" pitchFamily="34" charset="0"/>
              <a:cs typeface="David" pitchFamily="2" charset="-79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4645703" y="2973171"/>
            <a:ext cx="2900594" cy="911657"/>
          </a:xfrm>
          <a:prstGeom prst="foldedCorner">
            <a:avLst>
              <a:gd name="adj" fmla="val 0"/>
            </a:avLst>
          </a:prstGeom>
          <a:solidFill>
            <a:srgbClr val="FEDFCE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92075" tIns="46037" rIns="92075" bIns="460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</a:t>
            </a:r>
            <a:endParaRPr lang="he-IL" sz="3000" b="1" dirty="0">
              <a:latin typeface="Verdana" panose="020B0604030504040204" pitchFamily="34" charset="0"/>
              <a:ea typeface="Verdana" panose="020B0604030504040204" pitchFamily="34" charset="0"/>
              <a:cs typeface="David" pitchFamily="2" charset="-79"/>
            </a:endParaRP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859752" y="2973612"/>
            <a:ext cx="2784363" cy="911657"/>
          </a:xfrm>
          <a:prstGeom prst="foldedCorner">
            <a:avLst>
              <a:gd name="adj" fmla="val 0"/>
            </a:avLst>
          </a:prstGeom>
          <a:solidFill>
            <a:srgbClr val="FED1CE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92075" tIns="46037" rIns="92075" bIns="460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Ethernet</a:t>
            </a:r>
            <a:endParaRPr lang="he-IL" sz="3000" b="1" dirty="0">
              <a:latin typeface="Verdana" panose="020B0604030504040204" pitchFamily="34" charset="0"/>
              <a:ea typeface="Verdana" panose="020B0604030504040204" pitchFamily="34" charset="0"/>
              <a:cs typeface="David" pitchFamily="2" charset="-79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4BCB62-3431-42A2-88B8-7F12DA63D6DD}"/>
              </a:ext>
            </a:extLst>
          </p:cNvPr>
          <p:cNvCxnSpPr>
            <a:cxnSpLocks/>
          </p:cNvCxnSpPr>
          <p:nvPr/>
        </p:nvCxnSpPr>
        <p:spPr>
          <a:xfrm>
            <a:off x="11764514" y="3449714"/>
            <a:ext cx="0" cy="130099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יצירת חבילה שלמה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כדי ליצור חבילה שלמה, עלינו לחבר שכבות שונות לפי הסדר של מודל השכבות.</a:t>
            </a:r>
          </a:p>
          <a:p>
            <a:r>
              <a:rPr lang="he-IL" dirty="0"/>
              <a:t>ואפשר גם קצר יותר...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673995" y="2819963"/>
            <a:ext cx="6842485" cy="2031325"/>
          </a:xfrm>
          <a:custGeom>
            <a:avLst/>
            <a:gdLst>
              <a:gd name="connsiteX0" fmla="*/ 0 w 6842485"/>
              <a:gd name="connsiteY0" fmla="*/ 0 h 2031325"/>
              <a:gd name="connsiteX1" fmla="*/ 752673 w 6842485"/>
              <a:gd name="connsiteY1" fmla="*/ 0 h 2031325"/>
              <a:gd name="connsiteX2" fmla="*/ 1573772 w 6842485"/>
              <a:gd name="connsiteY2" fmla="*/ 0 h 2031325"/>
              <a:gd name="connsiteX3" fmla="*/ 2326445 w 6842485"/>
              <a:gd name="connsiteY3" fmla="*/ 0 h 2031325"/>
              <a:gd name="connsiteX4" fmla="*/ 3079118 w 6842485"/>
              <a:gd name="connsiteY4" fmla="*/ 0 h 2031325"/>
              <a:gd name="connsiteX5" fmla="*/ 3900216 w 6842485"/>
              <a:gd name="connsiteY5" fmla="*/ 0 h 2031325"/>
              <a:gd name="connsiteX6" fmla="*/ 4516040 w 6842485"/>
              <a:gd name="connsiteY6" fmla="*/ 0 h 2031325"/>
              <a:gd name="connsiteX7" fmla="*/ 4995014 w 6842485"/>
              <a:gd name="connsiteY7" fmla="*/ 0 h 2031325"/>
              <a:gd name="connsiteX8" fmla="*/ 5473988 w 6842485"/>
              <a:gd name="connsiteY8" fmla="*/ 0 h 2031325"/>
              <a:gd name="connsiteX9" fmla="*/ 6158237 w 6842485"/>
              <a:gd name="connsiteY9" fmla="*/ 0 h 2031325"/>
              <a:gd name="connsiteX10" fmla="*/ 6842485 w 6842485"/>
              <a:gd name="connsiteY10" fmla="*/ 0 h 2031325"/>
              <a:gd name="connsiteX11" fmla="*/ 6842485 w 6842485"/>
              <a:gd name="connsiteY11" fmla="*/ 636482 h 2031325"/>
              <a:gd name="connsiteX12" fmla="*/ 6842485 w 6842485"/>
              <a:gd name="connsiteY12" fmla="*/ 1293277 h 2031325"/>
              <a:gd name="connsiteX13" fmla="*/ 6842485 w 6842485"/>
              <a:gd name="connsiteY13" fmla="*/ 2031325 h 2031325"/>
              <a:gd name="connsiteX14" fmla="*/ 6842485 w 6842485"/>
              <a:gd name="connsiteY14" fmla="*/ 2031325 h 2031325"/>
              <a:gd name="connsiteX15" fmla="*/ 6158237 w 6842485"/>
              <a:gd name="connsiteY15" fmla="*/ 2031325 h 2031325"/>
              <a:gd name="connsiteX16" fmla="*/ 5610838 w 6842485"/>
              <a:gd name="connsiteY16" fmla="*/ 2031325 h 2031325"/>
              <a:gd name="connsiteX17" fmla="*/ 4995014 w 6842485"/>
              <a:gd name="connsiteY17" fmla="*/ 2031325 h 2031325"/>
              <a:gd name="connsiteX18" fmla="*/ 4310766 w 6842485"/>
              <a:gd name="connsiteY18" fmla="*/ 2031325 h 2031325"/>
              <a:gd name="connsiteX19" fmla="*/ 3626517 w 6842485"/>
              <a:gd name="connsiteY19" fmla="*/ 2031325 h 2031325"/>
              <a:gd name="connsiteX20" fmla="*/ 2805419 w 6842485"/>
              <a:gd name="connsiteY20" fmla="*/ 2031325 h 2031325"/>
              <a:gd name="connsiteX21" fmla="*/ 2326445 w 6842485"/>
              <a:gd name="connsiteY21" fmla="*/ 2031325 h 2031325"/>
              <a:gd name="connsiteX22" fmla="*/ 1779046 w 6842485"/>
              <a:gd name="connsiteY22" fmla="*/ 2031325 h 2031325"/>
              <a:gd name="connsiteX23" fmla="*/ 1231647 w 6842485"/>
              <a:gd name="connsiteY23" fmla="*/ 2031325 h 2031325"/>
              <a:gd name="connsiteX24" fmla="*/ 0 w 6842485"/>
              <a:gd name="connsiteY24" fmla="*/ 2031325 h 2031325"/>
              <a:gd name="connsiteX25" fmla="*/ 0 w 6842485"/>
              <a:gd name="connsiteY25" fmla="*/ 1313590 h 2031325"/>
              <a:gd name="connsiteX26" fmla="*/ 0 w 6842485"/>
              <a:gd name="connsiteY26" fmla="*/ 636482 h 2031325"/>
              <a:gd name="connsiteX27" fmla="*/ 0 w 6842485"/>
              <a:gd name="connsiteY27" fmla="*/ 0 h 2031325"/>
              <a:gd name="connsiteX0" fmla="*/ 6842485 w 6842485"/>
              <a:gd name="connsiteY0" fmla="*/ 2031325 h 2031325"/>
              <a:gd name="connsiteX1" fmla="*/ 6842485 w 6842485"/>
              <a:gd name="connsiteY1" fmla="*/ 2031325 h 2031325"/>
              <a:gd name="connsiteX2" fmla="*/ 6842485 w 6842485"/>
              <a:gd name="connsiteY2" fmla="*/ 2031325 h 2031325"/>
              <a:gd name="connsiteX0" fmla="*/ 6842485 w 6842485"/>
              <a:gd name="connsiteY0" fmla="*/ 2031325 h 2031325"/>
              <a:gd name="connsiteX1" fmla="*/ 6842485 w 6842485"/>
              <a:gd name="connsiteY1" fmla="*/ 2031325 h 2031325"/>
              <a:gd name="connsiteX2" fmla="*/ 6842485 w 6842485"/>
              <a:gd name="connsiteY2" fmla="*/ 2031325 h 2031325"/>
              <a:gd name="connsiteX3" fmla="*/ 6842485 w 6842485"/>
              <a:gd name="connsiteY3" fmla="*/ 2031325 h 2031325"/>
              <a:gd name="connsiteX4" fmla="*/ 6158237 w 6842485"/>
              <a:gd name="connsiteY4" fmla="*/ 2031325 h 2031325"/>
              <a:gd name="connsiteX5" fmla="*/ 5473988 w 6842485"/>
              <a:gd name="connsiteY5" fmla="*/ 2031325 h 2031325"/>
              <a:gd name="connsiteX6" fmla="*/ 4926589 w 6842485"/>
              <a:gd name="connsiteY6" fmla="*/ 2031325 h 2031325"/>
              <a:gd name="connsiteX7" fmla="*/ 4173916 w 6842485"/>
              <a:gd name="connsiteY7" fmla="*/ 2031325 h 2031325"/>
              <a:gd name="connsiteX8" fmla="*/ 3694942 w 6842485"/>
              <a:gd name="connsiteY8" fmla="*/ 2031325 h 2031325"/>
              <a:gd name="connsiteX9" fmla="*/ 3147543 w 6842485"/>
              <a:gd name="connsiteY9" fmla="*/ 2031325 h 2031325"/>
              <a:gd name="connsiteX10" fmla="*/ 2394870 w 6842485"/>
              <a:gd name="connsiteY10" fmla="*/ 2031325 h 2031325"/>
              <a:gd name="connsiteX11" fmla="*/ 1915896 w 6842485"/>
              <a:gd name="connsiteY11" fmla="*/ 2031325 h 2031325"/>
              <a:gd name="connsiteX12" fmla="*/ 1300072 w 6842485"/>
              <a:gd name="connsiteY12" fmla="*/ 2031325 h 2031325"/>
              <a:gd name="connsiteX13" fmla="*/ 615824 w 6842485"/>
              <a:gd name="connsiteY13" fmla="*/ 2031325 h 2031325"/>
              <a:gd name="connsiteX14" fmla="*/ 0 w 6842485"/>
              <a:gd name="connsiteY14" fmla="*/ 2031325 h 2031325"/>
              <a:gd name="connsiteX15" fmla="*/ 0 w 6842485"/>
              <a:gd name="connsiteY15" fmla="*/ 1415156 h 2031325"/>
              <a:gd name="connsiteX16" fmla="*/ 0 w 6842485"/>
              <a:gd name="connsiteY16" fmla="*/ 697422 h 2031325"/>
              <a:gd name="connsiteX17" fmla="*/ 0 w 6842485"/>
              <a:gd name="connsiteY17" fmla="*/ 0 h 2031325"/>
              <a:gd name="connsiteX18" fmla="*/ 821098 w 6842485"/>
              <a:gd name="connsiteY18" fmla="*/ 0 h 2031325"/>
              <a:gd name="connsiteX19" fmla="*/ 1300072 w 6842485"/>
              <a:gd name="connsiteY19" fmla="*/ 0 h 2031325"/>
              <a:gd name="connsiteX20" fmla="*/ 2121170 w 6842485"/>
              <a:gd name="connsiteY20" fmla="*/ 0 h 2031325"/>
              <a:gd name="connsiteX21" fmla="*/ 2600144 w 6842485"/>
              <a:gd name="connsiteY21" fmla="*/ 0 h 2031325"/>
              <a:gd name="connsiteX22" fmla="*/ 3352818 w 6842485"/>
              <a:gd name="connsiteY22" fmla="*/ 0 h 2031325"/>
              <a:gd name="connsiteX23" fmla="*/ 3968641 w 6842485"/>
              <a:gd name="connsiteY23" fmla="*/ 0 h 2031325"/>
              <a:gd name="connsiteX24" fmla="*/ 4516040 w 6842485"/>
              <a:gd name="connsiteY24" fmla="*/ 0 h 2031325"/>
              <a:gd name="connsiteX25" fmla="*/ 5200289 w 6842485"/>
              <a:gd name="connsiteY25" fmla="*/ 0 h 2031325"/>
              <a:gd name="connsiteX26" fmla="*/ 5747687 w 6842485"/>
              <a:gd name="connsiteY26" fmla="*/ 0 h 2031325"/>
              <a:gd name="connsiteX27" fmla="*/ 6842485 w 6842485"/>
              <a:gd name="connsiteY27" fmla="*/ 0 h 2031325"/>
              <a:gd name="connsiteX28" fmla="*/ 6842485 w 6842485"/>
              <a:gd name="connsiteY28" fmla="*/ 697422 h 2031325"/>
              <a:gd name="connsiteX29" fmla="*/ 6842485 w 6842485"/>
              <a:gd name="connsiteY29" fmla="*/ 1333903 h 2031325"/>
              <a:gd name="connsiteX30" fmla="*/ 6842485 w 6842485"/>
              <a:gd name="connsiteY30" fmla="*/ 2031325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42485" h="2031325" stroke="0" extrusionOk="0">
                <a:moveTo>
                  <a:pt x="0" y="0"/>
                </a:moveTo>
                <a:cubicBezTo>
                  <a:pt x="247993" y="7586"/>
                  <a:pt x="501129" y="-22128"/>
                  <a:pt x="752673" y="0"/>
                </a:cubicBezTo>
                <a:cubicBezTo>
                  <a:pt x="1004217" y="22128"/>
                  <a:pt x="1239229" y="-1578"/>
                  <a:pt x="1573772" y="0"/>
                </a:cubicBezTo>
                <a:cubicBezTo>
                  <a:pt x="1908315" y="1578"/>
                  <a:pt x="2083416" y="37406"/>
                  <a:pt x="2326445" y="0"/>
                </a:cubicBezTo>
                <a:cubicBezTo>
                  <a:pt x="2569474" y="-37406"/>
                  <a:pt x="2848517" y="35461"/>
                  <a:pt x="3079118" y="0"/>
                </a:cubicBezTo>
                <a:cubicBezTo>
                  <a:pt x="3309719" y="-35461"/>
                  <a:pt x="3720071" y="39648"/>
                  <a:pt x="3900216" y="0"/>
                </a:cubicBezTo>
                <a:cubicBezTo>
                  <a:pt x="4080361" y="-39648"/>
                  <a:pt x="4269148" y="16385"/>
                  <a:pt x="4516040" y="0"/>
                </a:cubicBezTo>
                <a:cubicBezTo>
                  <a:pt x="4762932" y="-16385"/>
                  <a:pt x="4853558" y="18418"/>
                  <a:pt x="4995014" y="0"/>
                </a:cubicBezTo>
                <a:cubicBezTo>
                  <a:pt x="5136470" y="-18418"/>
                  <a:pt x="5256605" y="-21327"/>
                  <a:pt x="5473988" y="0"/>
                </a:cubicBezTo>
                <a:cubicBezTo>
                  <a:pt x="5691371" y="21327"/>
                  <a:pt x="5938730" y="-20930"/>
                  <a:pt x="6158237" y="0"/>
                </a:cubicBezTo>
                <a:cubicBezTo>
                  <a:pt x="6377744" y="20930"/>
                  <a:pt x="6649495" y="-15789"/>
                  <a:pt x="6842485" y="0"/>
                </a:cubicBezTo>
                <a:cubicBezTo>
                  <a:pt x="6839836" y="305995"/>
                  <a:pt x="6842891" y="368229"/>
                  <a:pt x="6842485" y="636482"/>
                </a:cubicBezTo>
                <a:cubicBezTo>
                  <a:pt x="6842079" y="904735"/>
                  <a:pt x="6842518" y="1158036"/>
                  <a:pt x="6842485" y="1293277"/>
                </a:cubicBezTo>
                <a:cubicBezTo>
                  <a:pt x="6842452" y="1428519"/>
                  <a:pt x="6866222" y="1715056"/>
                  <a:pt x="6842485" y="2031325"/>
                </a:cubicBezTo>
                <a:lnTo>
                  <a:pt x="6842485" y="2031325"/>
                </a:lnTo>
                <a:cubicBezTo>
                  <a:pt x="6696004" y="2014251"/>
                  <a:pt x="6414511" y="2058227"/>
                  <a:pt x="6158237" y="2031325"/>
                </a:cubicBezTo>
                <a:cubicBezTo>
                  <a:pt x="5901963" y="2004423"/>
                  <a:pt x="5736281" y="2039857"/>
                  <a:pt x="5610838" y="2031325"/>
                </a:cubicBezTo>
                <a:cubicBezTo>
                  <a:pt x="5485395" y="2022793"/>
                  <a:pt x="5253093" y="2017287"/>
                  <a:pt x="4995014" y="2031325"/>
                </a:cubicBezTo>
                <a:cubicBezTo>
                  <a:pt x="4736935" y="2045363"/>
                  <a:pt x="4625064" y="2061461"/>
                  <a:pt x="4310766" y="2031325"/>
                </a:cubicBezTo>
                <a:cubicBezTo>
                  <a:pt x="3996468" y="2001189"/>
                  <a:pt x="3868900" y="2056020"/>
                  <a:pt x="3626517" y="2031325"/>
                </a:cubicBezTo>
                <a:cubicBezTo>
                  <a:pt x="3384134" y="2006630"/>
                  <a:pt x="3056961" y="2001843"/>
                  <a:pt x="2805419" y="2031325"/>
                </a:cubicBezTo>
                <a:cubicBezTo>
                  <a:pt x="2553877" y="2060807"/>
                  <a:pt x="2483557" y="2039719"/>
                  <a:pt x="2326445" y="2031325"/>
                </a:cubicBezTo>
                <a:cubicBezTo>
                  <a:pt x="2169333" y="2022931"/>
                  <a:pt x="1936387" y="2005349"/>
                  <a:pt x="1779046" y="2031325"/>
                </a:cubicBezTo>
                <a:cubicBezTo>
                  <a:pt x="1621705" y="2057301"/>
                  <a:pt x="1490859" y="2048255"/>
                  <a:pt x="1231647" y="2031325"/>
                </a:cubicBezTo>
                <a:cubicBezTo>
                  <a:pt x="972435" y="2014395"/>
                  <a:pt x="425860" y="2053180"/>
                  <a:pt x="0" y="2031325"/>
                </a:cubicBezTo>
                <a:cubicBezTo>
                  <a:pt x="33188" y="1860985"/>
                  <a:pt x="24652" y="1632292"/>
                  <a:pt x="0" y="1313590"/>
                </a:cubicBezTo>
                <a:cubicBezTo>
                  <a:pt x="-24652" y="994888"/>
                  <a:pt x="8219" y="974472"/>
                  <a:pt x="0" y="636482"/>
                </a:cubicBezTo>
                <a:cubicBezTo>
                  <a:pt x="-8219" y="298492"/>
                  <a:pt x="-25194" y="271381"/>
                  <a:pt x="0" y="0"/>
                </a:cubicBezTo>
                <a:close/>
              </a:path>
              <a:path w="6842485" h="2031325" fill="darkenLess" stroke="0" extrusionOk="0">
                <a:moveTo>
                  <a:pt x="6842485" y="2031325"/>
                </a:moveTo>
                <a:lnTo>
                  <a:pt x="6842485" y="2031325"/>
                </a:lnTo>
                <a:lnTo>
                  <a:pt x="6842485" y="2031325"/>
                </a:lnTo>
                <a:close/>
              </a:path>
              <a:path w="6842485" h="2031325" fill="none" extrusionOk="0">
                <a:moveTo>
                  <a:pt x="6842485" y="2031325"/>
                </a:moveTo>
                <a:lnTo>
                  <a:pt x="6842485" y="2031325"/>
                </a:lnTo>
                <a:lnTo>
                  <a:pt x="6842485" y="2031325"/>
                </a:lnTo>
                <a:lnTo>
                  <a:pt x="6842485" y="2031325"/>
                </a:lnTo>
                <a:cubicBezTo>
                  <a:pt x="6616625" y="2001859"/>
                  <a:pt x="6436806" y="2005024"/>
                  <a:pt x="6158237" y="2031325"/>
                </a:cubicBezTo>
                <a:cubicBezTo>
                  <a:pt x="5879668" y="2057626"/>
                  <a:pt x="5678564" y="2064289"/>
                  <a:pt x="5473988" y="2031325"/>
                </a:cubicBezTo>
                <a:cubicBezTo>
                  <a:pt x="5269412" y="1998361"/>
                  <a:pt x="5151594" y="2012204"/>
                  <a:pt x="4926589" y="2031325"/>
                </a:cubicBezTo>
                <a:cubicBezTo>
                  <a:pt x="4701584" y="2050446"/>
                  <a:pt x="4513548" y="2067263"/>
                  <a:pt x="4173916" y="2031325"/>
                </a:cubicBezTo>
                <a:cubicBezTo>
                  <a:pt x="3834284" y="1995387"/>
                  <a:pt x="3911629" y="2047964"/>
                  <a:pt x="3694942" y="2031325"/>
                </a:cubicBezTo>
                <a:cubicBezTo>
                  <a:pt x="3478255" y="2014686"/>
                  <a:pt x="3304820" y="2024318"/>
                  <a:pt x="3147543" y="2031325"/>
                </a:cubicBezTo>
                <a:cubicBezTo>
                  <a:pt x="2990266" y="2038332"/>
                  <a:pt x="2593725" y="2011736"/>
                  <a:pt x="2394870" y="2031325"/>
                </a:cubicBezTo>
                <a:cubicBezTo>
                  <a:pt x="2196015" y="2050914"/>
                  <a:pt x="2092393" y="2044682"/>
                  <a:pt x="1915896" y="2031325"/>
                </a:cubicBezTo>
                <a:cubicBezTo>
                  <a:pt x="1739399" y="2017968"/>
                  <a:pt x="1494649" y="2037244"/>
                  <a:pt x="1300072" y="2031325"/>
                </a:cubicBezTo>
                <a:cubicBezTo>
                  <a:pt x="1105495" y="2025406"/>
                  <a:pt x="850034" y="1999594"/>
                  <a:pt x="615824" y="2031325"/>
                </a:cubicBezTo>
                <a:cubicBezTo>
                  <a:pt x="381614" y="2063056"/>
                  <a:pt x="302146" y="2028420"/>
                  <a:pt x="0" y="2031325"/>
                </a:cubicBezTo>
                <a:cubicBezTo>
                  <a:pt x="-13420" y="1729971"/>
                  <a:pt x="-11352" y="1542254"/>
                  <a:pt x="0" y="1415156"/>
                </a:cubicBezTo>
                <a:cubicBezTo>
                  <a:pt x="11352" y="1288058"/>
                  <a:pt x="2653" y="920174"/>
                  <a:pt x="0" y="697422"/>
                </a:cubicBezTo>
                <a:cubicBezTo>
                  <a:pt x="-2653" y="474670"/>
                  <a:pt x="13601" y="171311"/>
                  <a:pt x="0" y="0"/>
                </a:cubicBezTo>
                <a:cubicBezTo>
                  <a:pt x="324773" y="35997"/>
                  <a:pt x="592269" y="29715"/>
                  <a:pt x="821098" y="0"/>
                </a:cubicBezTo>
                <a:cubicBezTo>
                  <a:pt x="1049927" y="-29715"/>
                  <a:pt x="1091987" y="-19630"/>
                  <a:pt x="1300072" y="0"/>
                </a:cubicBezTo>
                <a:cubicBezTo>
                  <a:pt x="1508157" y="19630"/>
                  <a:pt x="1891135" y="20974"/>
                  <a:pt x="2121170" y="0"/>
                </a:cubicBezTo>
                <a:cubicBezTo>
                  <a:pt x="2351205" y="-20974"/>
                  <a:pt x="2426882" y="7444"/>
                  <a:pt x="2600144" y="0"/>
                </a:cubicBezTo>
                <a:cubicBezTo>
                  <a:pt x="2773406" y="-7444"/>
                  <a:pt x="3173586" y="-15556"/>
                  <a:pt x="3352818" y="0"/>
                </a:cubicBezTo>
                <a:cubicBezTo>
                  <a:pt x="3532050" y="15556"/>
                  <a:pt x="3805005" y="19453"/>
                  <a:pt x="3968641" y="0"/>
                </a:cubicBezTo>
                <a:cubicBezTo>
                  <a:pt x="4132277" y="-19453"/>
                  <a:pt x="4249262" y="-12064"/>
                  <a:pt x="4516040" y="0"/>
                </a:cubicBezTo>
                <a:cubicBezTo>
                  <a:pt x="4782818" y="12064"/>
                  <a:pt x="5009195" y="-7557"/>
                  <a:pt x="5200289" y="0"/>
                </a:cubicBezTo>
                <a:cubicBezTo>
                  <a:pt x="5391383" y="7557"/>
                  <a:pt x="5630259" y="2664"/>
                  <a:pt x="5747687" y="0"/>
                </a:cubicBezTo>
                <a:cubicBezTo>
                  <a:pt x="5865115" y="-2664"/>
                  <a:pt x="6324283" y="1822"/>
                  <a:pt x="6842485" y="0"/>
                </a:cubicBezTo>
                <a:cubicBezTo>
                  <a:pt x="6849670" y="233789"/>
                  <a:pt x="6874952" y="548033"/>
                  <a:pt x="6842485" y="697422"/>
                </a:cubicBezTo>
                <a:cubicBezTo>
                  <a:pt x="6810018" y="846811"/>
                  <a:pt x="6861783" y="1172487"/>
                  <a:pt x="6842485" y="1333903"/>
                </a:cubicBezTo>
                <a:cubicBezTo>
                  <a:pt x="6823187" y="1495319"/>
                  <a:pt x="6866930" y="1818437"/>
                  <a:pt x="6842485" y="2031325"/>
                </a:cubicBezTo>
              </a:path>
              <a:path w="6842485" h="2031325" fill="none" stroke="0" extrusionOk="0">
                <a:moveTo>
                  <a:pt x="6842485" y="2031325"/>
                </a:moveTo>
                <a:lnTo>
                  <a:pt x="6842485" y="2031325"/>
                </a:lnTo>
                <a:lnTo>
                  <a:pt x="6842485" y="2031325"/>
                </a:lnTo>
                <a:lnTo>
                  <a:pt x="6842485" y="2031325"/>
                </a:lnTo>
                <a:cubicBezTo>
                  <a:pt x="6682794" y="2059580"/>
                  <a:pt x="6428912" y="2029161"/>
                  <a:pt x="6158237" y="2031325"/>
                </a:cubicBezTo>
                <a:cubicBezTo>
                  <a:pt x="5887562" y="2033489"/>
                  <a:pt x="5848859" y="2001583"/>
                  <a:pt x="5542413" y="2031325"/>
                </a:cubicBezTo>
                <a:cubicBezTo>
                  <a:pt x="5235967" y="2061067"/>
                  <a:pt x="5110803" y="2013432"/>
                  <a:pt x="4995014" y="2031325"/>
                </a:cubicBezTo>
                <a:cubicBezTo>
                  <a:pt x="4879225" y="2049218"/>
                  <a:pt x="4563569" y="2044255"/>
                  <a:pt x="4242341" y="2031325"/>
                </a:cubicBezTo>
                <a:cubicBezTo>
                  <a:pt x="3921113" y="2018395"/>
                  <a:pt x="3950034" y="2046106"/>
                  <a:pt x="3763367" y="2031325"/>
                </a:cubicBezTo>
                <a:cubicBezTo>
                  <a:pt x="3576700" y="2016544"/>
                  <a:pt x="3403344" y="2008447"/>
                  <a:pt x="3284393" y="2031325"/>
                </a:cubicBezTo>
                <a:cubicBezTo>
                  <a:pt x="3165442" y="2054203"/>
                  <a:pt x="2827286" y="2011605"/>
                  <a:pt x="2668569" y="2031325"/>
                </a:cubicBezTo>
                <a:cubicBezTo>
                  <a:pt x="2509852" y="2051045"/>
                  <a:pt x="2259652" y="2048746"/>
                  <a:pt x="2121170" y="2031325"/>
                </a:cubicBezTo>
                <a:cubicBezTo>
                  <a:pt x="1982688" y="2013904"/>
                  <a:pt x="1728127" y="2035756"/>
                  <a:pt x="1505347" y="2031325"/>
                </a:cubicBezTo>
                <a:cubicBezTo>
                  <a:pt x="1282567" y="2026894"/>
                  <a:pt x="1068571" y="2021828"/>
                  <a:pt x="957948" y="2031325"/>
                </a:cubicBezTo>
                <a:cubicBezTo>
                  <a:pt x="847325" y="2040822"/>
                  <a:pt x="445151" y="2069835"/>
                  <a:pt x="0" y="2031325"/>
                </a:cubicBezTo>
                <a:cubicBezTo>
                  <a:pt x="-16446" y="1894244"/>
                  <a:pt x="-20505" y="1642356"/>
                  <a:pt x="0" y="1415156"/>
                </a:cubicBezTo>
                <a:cubicBezTo>
                  <a:pt x="20505" y="1187956"/>
                  <a:pt x="-13652" y="1000254"/>
                  <a:pt x="0" y="717735"/>
                </a:cubicBezTo>
                <a:cubicBezTo>
                  <a:pt x="13652" y="435216"/>
                  <a:pt x="-35078" y="291832"/>
                  <a:pt x="0" y="0"/>
                </a:cubicBezTo>
                <a:cubicBezTo>
                  <a:pt x="270930" y="17779"/>
                  <a:pt x="389809" y="-30582"/>
                  <a:pt x="615824" y="0"/>
                </a:cubicBezTo>
                <a:cubicBezTo>
                  <a:pt x="841839" y="30582"/>
                  <a:pt x="982266" y="-22333"/>
                  <a:pt x="1163222" y="0"/>
                </a:cubicBezTo>
                <a:cubicBezTo>
                  <a:pt x="1344178" y="22333"/>
                  <a:pt x="1634767" y="22895"/>
                  <a:pt x="1915896" y="0"/>
                </a:cubicBezTo>
                <a:cubicBezTo>
                  <a:pt x="2197025" y="-22895"/>
                  <a:pt x="2438767" y="27035"/>
                  <a:pt x="2668569" y="0"/>
                </a:cubicBezTo>
                <a:cubicBezTo>
                  <a:pt x="2898371" y="-27035"/>
                  <a:pt x="3042627" y="-14627"/>
                  <a:pt x="3147543" y="0"/>
                </a:cubicBezTo>
                <a:cubicBezTo>
                  <a:pt x="3252459" y="14627"/>
                  <a:pt x="3633426" y="10253"/>
                  <a:pt x="3831792" y="0"/>
                </a:cubicBezTo>
                <a:cubicBezTo>
                  <a:pt x="4030158" y="-10253"/>
                  <a:pt x="4239291" y="-25660"/>
                  <a:pt x="4516040" y="0"/>
                </a:cubicBezTo>
                <a:cubicBezTo>
                  <a:pt x="4792789" y="25660"/>
                  <a:pt x="4834858" y="3660"/>
                  <a:pt x="5063439" y="0"/>
                </a:cubicBezTo>
                <a:cubicBezTo>
                  <a:pt x="5292020" y="-3660"/>
                  <a:pt x="5697075" y="10483"/>
                  <a:pt x="5884537" y="0"/>
                </a:cubicBezTo>
                <a:cubicBezTo>
                  <a:pt x="6071999" y="-10483"/>
                  <a:pt x="6558323" y="-14704"/>
                  <a:pt x="6842485" y="0"/>
                </a:cubicBezTo>
                <a:cubicBezTo>
                  <a:pt x="6875541" y="254264"/>
                  <a:pt x="6822799" y="474610"/>
                  <a:pt x="6842485" y="677108"/>
                </a:cubicBezTo>
                <a:cubicBezTo>
                  <a:pt x="6862171" y="879606"/>
                  <a:pt x="6846775" y="1219321"/>
                  <a:pt x="6842485" y="1394843"/>
                </a:cubicBezTo>
                <a:cubicBezTo>
                  <a:pt x="6838195" y="1570366"/>
                  <a:pt x="6870456" y="1850676"/>
                  <a:pt x="6842485" y="2031325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417927445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ethermsg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Ether()</a:t>
            </a:r>
          </a:p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IP()</a:t>
            </a:r>
          </a:p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icmpmsg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ICMP()</a:t>
            </a:r>
          </a:p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ethermsg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icmpmsg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2673995" y="2967335"/>
            <a:ext cx="6842485" cy="923330"/>
          </a:xfrm>
          <a:custGeom>
            <a:avLst/>
            <a:gdLst>
              <a:gd name="connsiteX0" fmla="*/ 0 w 6842485"/>
              <a:gd name="connsiteY0" fmla="*/ 0 h 923330"/>
              <a:gd name="connsiteX1" fmla="*/ 821098 w 6842485"/>
              <a:gd name="connsiteY1" fmla="*/ 0 h 923330"/>
              <a:gd name="connsiteX2" fmla="*/ 1436922 w 6842485"/>
              <a:gd name="connsiteY2" fmla="*/ 0 h 923330"/>
              <a:gd name="connsiteX3" fmla="*/ 1984321 w 6842485"/>
              <a:gd name="connsiteY3" fmla="*/ 0 h 923330"/>
              <a:gd name="connsiteX4" fmla="*/ 2600144 w 6842485"/>
              <a:gd name="connsiteY4" fmla="*/ 0 h 923330"/>
              <a:gd name="connsiteX5" fmla="*/ 3079118 w 6842485"/>
              <a:gd name="connsiteY5" fmla="*/ 0 h 923330"/>
              <a:gd name="connsiteX6" fmla="*/ 3694942 w 6842485"/>
              <a:gd name="connsiteY6" fmla="*/ 0 h 923330"/>
              <a:gd name="connsiteX7" fmla="*/ 4516040 w 6842485"/>
              <a:gd name="connsiteY7" fmla="*/ 0 h 923330"/>
              <a:gd name="connsiteX8" fmla="*/ 5063439 w 6842485"/>
              <a:gd name="connsiteY8" fmla="*/ 0 h 923330"/>
              <a:gd name="connsiteX9" fmla="*/ 5679263 w 6842485"/>
              <a:gd name="connsiteY9" fmla="*/ 0 h 923330"/>
              <a:gd name="connsiteX10" fmla="*/ 6842485 w 6842485"/>
              <a:gd name="connsiteY10" fmla="*/ 0 h 923330"/>
              <a:gd name="connsiteX11" fmla="*/ 6842485 w 6842485"/>
              <a:gd name="connsiteY11" fmla="*/ 443198 h 923330"/>
              <a:gd name="connsiteX12" fmla="*/ 6842485 w 6842485"/>
              <a:gd name="connsiteY12" fmla="*/ 923330 h 923330"/>
              <a:gd name="connsiteX13" fmla="*/ 6842485 w 6842485"/>
              <a:gd name="connsiteY13" fmla="*/ 923330 h 923330"/>
              <a:gd name="connsiteX14" fmla="*/ 6363511 w 6842485"/>
              <a:gd name="connsiteY14" fmla="*/ 923330 h 923330"/>
              <a:gd name="connsiteX15" fmla="*/ 5542413 w 6842485"/>
              <a:gd name="connsiteY15" fmla="*/ 923330 h 923330"/>
              <a:gd name="connsiteX16" fmla="*/ 4858164 w 6842485"/>
              <a:gd name="connsiteY16" fmla="*/ 923330 h 923330"/>
              <a:gd name="connsiteX17" fmla="*/ 4105491 w 6842485"/>
              <a:gd name="connsiteY17" fmla="*/ 923330 h 923330"/>
              <a:gd name="connsiteX18" fmla="*/ 3284393 w 6842485"/>
              <a:gd name="connsiteY18" fmla="*/ 923330 h 923330"/>
              <a:gd name="connsiteX19" fmla="*/ 2531719 w 6842485"/>
              <a:gd name="connsiteY19" fmla="*/ 923330 h 923330"/>
              <a:gd name="connsiteX20" fmla="*/ 2052746 w 6842485"/>
              <a:gd name="connsiteY20" fmla="*/ 923330 h 923330"/>
              <a:gd name="connsiteX21" fmla="*/ 1573772 w 6842485"/>
              <a:gd name="connsiteY21" fmla="*/ 923330 h 923330"/>
              <a:gd name="connsiteX22" fmla="*/ 752673 w 6842485"/>
              <a:gd name="connsiteY22" fmla="*/ 923330 h 923330"/>
              <a:gd name="connsiteX23" fmla="*/ 0 w 6842485"/>
              <a:gd name="connsiteY23" fmla="*/ 923330 h 923330"/>
              <a:gd name="connsiteX24" fmla="*/ 0 w 6842485"/>
              <a:gd name="connsiteY24" fmla="*/ 452432 h 923330"/>
              <a:gd name="connsiteX25" fmla="*/ 0 w 6842485"/>
              <a:gd name="connsiteY25" fmla="*/ 0 h 923330"/>
              <a:gd name="connsiteX0" fmla="*/ 6842485 w 6842485"/>
              <a:gd name="connsiteY0" fmla="*/ 923330 h 923330"/>
              <a:gd name="connsiteX1" fmla="*/ 6842485 w 6842485"/>
              <a:gd name="connsiteY1" fmla="*/ 923330 h 923330"/>
              <a:gd name="connsiteX2" fmla="*/ 6842485 w 6842485"/>
              <a:gd name="connsiteY2" fmla="*/ 923330 h 923330"/>
              <a:gd name="connsiteX0" fmla="*/ 6842485 w 6842485"/>
              <a:gd name="connsiteY0" fmla="*/ 923330 h 923330"/>
              <a:gd name="connsiteX1" fmla="*/ 6842485 w 6842485"/>
              <a:gd name="connsiteY1" fmla="*/ 923330 h 923330"/>
              <a:gd name="connsiteX2" fmla="*/ 6842485 w 6842485"/>
              <a:gd name="connsiteY2" fmla="*/ 923330 h 923330"/>
              <a:gd name="connsiteX3" fmla="*/ 6842485 w 6842485"/>
              <a:gd name="connsiteY3" fmla="*/ 923330 h 923330"/>
              <a:gd name="connsiteX4" fmla="*/ 6089812 w 6842485"/>
              <a:gd name="connsiteY4" fmla="*/ 923330 h 923330"/>
              <a:gd name="connsiteX5" fmla="*/ 5337138 w 6842485"/>
              <a:gd name="connsiteY5" fmla="*/ 923330 h 923330"/>
              <a:gd name="connsiteX6" fmla="*/ 4858164 w 6842485"/>
              <a:gd name="connsiteY6" fmla="*/ 923330 h 923330"/>
              <a:gd name="connsiteX7" fmla="*/ 4105491 w 6842485"/>
              <a:gd name="connsiteY7" fmla="*/ 923330 h 923330"/>
              <a:gd name="connsiteX8" fmla="*/ 3558092 w 6842485"/>
              <a:gd name="connsiteY8" fmla="*/ 923330 h 923330"/>
              <a:gd name="connsiteX9" fmla="*/ 2942269 w 6842485"/>
              <a:gd name="connsiteY9" fmla="*/ 923330 h 923330"/>
              <a:gd name="connsiteX10" fmla="*/ 2326445 w 6842485"/>
              <a:gd name="connsiteY10" fmla="*/ 923330 h 923330"/>
              <a:gd name="connsiteX11" fmla="*/ 1505347 w 6842485"/>
              <a:gd name="connsiteY11" fmla="*/ 923330 h 923330"/>
              <a:gd name="connsiteX12" fmla="*/ 889523 w 6842485"/>
              <a:gd name="connsiteY12" fmla="*/ 923330 h 923330"/>
              <a:gd name="connsiteX13" fmla="*/ 0 w 6842485"/>
              <a:gd name="connsiteY13" fmla="*/ 923330 h 923330"/>
              <a:gd name="connsiteX14" fmla="*/ 0 w 6842485"/>
              <a:gd name="connsiteY14" fmla="*/ 452432 h 923330"/>
              <a:gd name="connsiteX15" fmla="*/ 0 w 6842485"/>
              <a:gd name="connsiteY15" fmla="*/ 0 h 923330"/>
              <a:gd name="connsiteX16" fmla="*/ 615824 w 6842485"/>
              <a:gd name="connsiteY16" fmla="*/ 0 h 923330"/>
              <a:gd name="connsiteX17" fmla="*/ 1094798 w 6842485"/>
              <a:gd name="connsiteY17" fmla="*/ 0 h 923330"/>
              <a:gd name="connsiteX18" fmla="*/ 1642196 w 6842485"/>
              <a:gd name="connsiteY18" fmla="*/ 0 h 923330"/>
              <a:gd name="connsiteX19" fmla="*/ 2326445 w 6842485"/>
              <a:gd name="connsiteY19" fmla="*/ 0 h 923330"/>
              <a:gd name="connsiteX20" fmla="*/ 2873844 w 6842485"/>
              <a:gd name="connsiteY20" fmla="*/ 0 h 923330"/>
              <a:gd name="connsiteX21" fmla="*/ 3489667 w 6842485"/>
              <a:gd name="connsiteY21" fmla="*/ 0 h 923330"/>
              <a:gd name="connsiteX22" fmla="*/ 3968641 w 6842485"/>
              <a:gd name="connsiteY22" fmla="*/ 0 h 923330"/>
              <a:gd name="connsiteX23" fmla="*/ 4789740 w 6842485"/>
              <a:gd name="connsiteY23" fmla="*/ 0 h 923330"/>
              <a:gd name="connsiteX24" fmla="*/ 5610838 w 6842485"/>
              <a:gd name="connsiteY24" fmla="*/ 0 h 923330"/>
              <a:gd name="connsiteX25" fmla="*/ 6842485 w 6842485"/>
              <a:gd name="connsiteY25" fmla="*/ 0 h 923330"/>
              <a:gd name="connsiteX26" fmla="*/ 6842485 w 6842485"/>
              <a:gd name="connsiteY26" fmla="*/ 461665 h 923330"/>
              <a:gd name="connsiteX27" fmla="*/ 6842485 w 6842485"/>
              <a:gd name="connsiteY27" fmla="*/ 92333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42485" h="923330" stroke="0" extrusionOk="0">
                <a:moveTo>
                  <a:pt x="0" y="0"/>
                </a:moveTo>
                <a:cubicBezTo>
                  <a:pt x="255507" y="26622"/>
                  <a:pt x="629819" y="-7828"/>
                  <a:pt x="821098" y="0"/>
                </a:cubicBezTo>
                <a:cubicBezTo>
                  <a:pt x="1012377" y="7828"/>
                  <a:pt x="1184801" y="15459"/>
                  <a:pt x="1436922" y="0"/>
                </a:cubicBezTo>
                <a:cubicBezTo>
                  <a:pt x="1689043" y="-15459"/>
                  <a:pt x="1814807" y="18589"/>
                  <a:pt x="1984321" y="0"/>
                </a:cubicBezTo>
                <a:cubicBezTo>
                  <a:pt x="2153835" y="-18589"/>
                  <a:pt x="2360067" y="-4398"/>
                  <a:pt x="2600144" y="0"/>
                </a:cubicBezTo>
                <a:cubicBezTo>
                  <a:pt x="2840221" y="4398"/>
                  <a:pt x="2915047" y="8938"/>
                  <a:pt x="3079118" y="0"/>
                </a:cubicBezTo>
                <a:cubicBezTo>
                  <a:pt x="3243189" y="-8938"/>
                  <a:pt x="3513653" y="16520"/>
                  <a:pt x="3694942" y="0"/>
                </a:cubicBezTo>
                <a:cubicBezTo>
                  <a:pt x="3876231" y="-16520"/>
                  <a:pt x="4345723" y="-5775"/>
                  <a:pt x="4516040" y="0"/>
                </a:cubicBezTo>
                <a:cubicBezTo>
                  <a:pt x="4686357" y="5775"/>
                  <a:pt x="4930217" y="18842"/>
                  <a:pt x="5063439" y="0"/>
                </a:cubicBezTo>
                <a:cubicBezTo>
                  <a:pt x="5196661" y="-18842"/>
                  <a:pt x="5489185" y="-30286"/>
                  <a:pt x="5679263" y="0"/>
                </a:cubicBezTo>
                <a:cubicBezTo>
                  <a:pt x="5869341" y="30286"/>
                  <a:pt x="6466518" y="-32888"/>
                  <a:pt x="6842485" y="0"/>
                </a:cubicBezTo>
                <a:cubicBezTo>
                  <a:pt x="6840413" y="195527"/>
                  <a:pt x="6852448" y="300346"/>
                  <a:pt x="6842485" y="443198"/>
                </a:cubicBezTo>
                <a:cubicBezTo>
                  <a:pt x="6832522" y="586050"/>
                  <a:pt x="6863595" y="776011"/>
                  <a:pt x="6842485" y="923330"/>
                </a:cubicBezTo>
                <a:lnTo>
                  <a:pt x="6842485" y="923330"/>
                </a:lnTo>
                <a:cubicBezTo>
                  <a:pt x="6661512" y="940874"/>
                  <a:pt x="6521361" y="926863"/>
                  <a:pt x="6363511" y="923330"/>
                </a:cubicBezTo>
                <a:cubicBezTo>
                  <a:pt x="6205661" y="919797"/>
                  <a:pt x="5749431" y="948171"/>
                  <a:pt x="5542413" y="923330"/>
                </a:cubicBezTo>
                <a:cubicBezTo>
                  <a:pt x="5335395" y="898489"/>
                  <a:pt x="5134085" y="900241"/>
                  <a:pt x="4858164" y="923330"/>
                </a:cubicBezTo>
                <a:cubicBezTo>
                  <a:pt x="4582243" y="946419"/>
                  <a:pt x="4452075" y="935182"/>
                  <a:pt x="4105491" y="923330"/>
                </a:cubicBezTo>
                <a:cubicBezTo>
                  <a:pt x="3758907" y="911478"/>
                  <a:pt x="3573900" y="948482"/>
                  <a:pt x="3284393" y="923330"/>
                </a:cubicBezTo>
                <a:cubicBezTo>
                  <a:pt x="2994886" y="898178"/>
                  <a:pt x="2742834" y="953621"/>
                  <a:pt x="2531719" y="923330"/>
                </a:cubicBezTo>
                <a:cubicBezTo>
                  <a:pt x="2320604" y="893039"/>
                  <a:pt x="2250126" y="947231"/>
                  <a:pt x="2052746" y="923330"/>
                </a:cubicBezTo>
                <a:cubicBezTo>
                  <a:pt x="1855366" y="899429"/>
                  <a:pt x="1728089" y="931323"/>
                  <a:pt x="1573772" y="923330"/>
                </a:cubicBezTo>
                <a:cubicBezTo>
                  <a:pt x="1419455" y="915337"/>
                  <a:pt x="1026971" y="917855"/>
                  <a:pt x="752673" y="923330"/>
                </a:cubicBezTo>
                <a:cubicBezTo>
                  <a:pt x="478375" y="928805"/>
                  <a:pt x="250774" y="948535"/>
                  <a:pt x="0" y="923330"/>
                </a:cubicBezTo>
                <a:cubicBezTo>
                  <a:pt x="17286" y="798191"/>
                  <a:pt x="-345" y="572018"/>
                  <a:pt x="0" y="452432"/>
                </a:cubicBezTo>
                <a:cubicBezTo>
                  <a:pt x="345" y="332846"/>
                  <a:pt x="-3018" y="216235"/>
                  <a:pt x="0" y="0"/>
                </a:cubicBezTo>
                <a:close/>
              </a:path>
              <a:path w="6842485" h="923330" fill="darkenLess" stroke="0" extrusionOk="0">
                <a:moveTo>
                  <a:pt x="6842485" y="923330"/>
                </a:moveTo>
                <a:lnTo>
                  <a:pt x="6842485" y="923330"/>
                </a:lnTo>
                <a:lnTo>
                  <a:pt x="6842485" y="923330"/>
                </a:lnTo>
                <a:close/>
              </a:path>
              <a:path w="6842485" h="923330" fill="none" extrusionOk="0">
                <a:moveTo>
                  <a:pt x="6842485" y="923330"/>
                </a:moveTo>
                <a:lnTo>
                  <a:pt x="6842485" y="923330"/>
                </a:lnTo>
                <a:lnTo>
                  <a:pt x="6842485" y="923330"/>
                </a:lnTo>
                <a:lnTo>
                  <a:pt x="6842485" y="923330"/>
                </a:lnTo>
                <a:cubicBezTo>
                  <a:pt x="6573133" y="898675"/>
                  <a:pt x="6356700" y="934482"/>
                  <a:pt x="6089812" y="923330"/>
                </a:cubicBezTo>
                <a:cubicBezTo>
                  <a:pt x="5822924" y="912178"/>
                  <a:pt x="5692641" y="959002"/>
                  <a:pt x="5337138" y="923330"/>
                </a:cubicBezTo>
                <a:cubicBezTo>
                  <a:pt x="4981635" y="887658"/>
                  <a:pt x="5021985" y="917358"/>
                  <a:pt x="4858164" y="923330"/>
                </a:cubicBezTo>
                <a:cubicBezTo>
                  <a:pt x="4694343" y="929302"/>
                  <a:pt x="4421611" y="927324"/>
                  <a:pt x="4105491" y="923330"/>
                </a:cubicBezTo>
                <a:cubicBezTo>
                  <a:pt x="3789371" y="919336"/>
                  <a:pt x="3789602" y="934141"/>
                  <a:pt x="3558092" y="923330"/>
                </a:cubicBezTo>
                <a:cubicBezTo>
                  <a:pt x="3326582" y="912519"/>
                  <a:pt x="3071222" y="927725"/>
                  <a:pt x="2942269" y="923330"/>
                </a:cubicBezTo>
                <a:cubicBezTo>
                  <a:pt x="2813316" y="918935"/>
                  <a:pt x="2542955" y="925434"/>
                  <a:pt x="2326445" y="923330"/>
                </a:cubicBezTo>
                <a:cubicBezTo>
                  <a:pt x="2109935" y="921226"/>
                  <a:pt x="1899794" y="924787"/>
                  <a:pt x="1505347" y="923330"/>
                </a:cubicBezTo>
                <a:cubicBezTo>
                  <a:pt x="1110900" y="921873"/>
                  <a:pt x="1036452" y="895366"/>
                  <a:pt x="889523" y="923330"/>
                </a:cubicBezTo>
                <a:cubicBezTo>
                  <a:pt x="742594" y="951294"/>
                  <a:pt x="275428" y="938223"/>
                  <a:pt x="0" y="923330"/>
                </a:cubicBezTo>
                <a:cubicBezTo>
                  <a:pt x="-18929" y="694745"/>
                  <a:pt x="-2971" y="655811"/>
                  <a:pt x="0" y="452432"/>
                </a:cubicBezTo>
                <a:cubicBezTo>
                  <a:pt x="2971" y="249053"/>
                  <a:pt x="-2940" y="151722"/>
                  <a:pt x="0" y="0"/>
                </a:cubicBezTo>
                <a:cubicBezTo>
                  <a:pt x="251848" y="4194"/>
                  <a:pt x="354288" y="-27966"/>
                  <a:pt x="615824" y="0"/>
                </a:cubicBezTo>
                <a:cubicBezTo>
                  <a:pt x="877360" y="27966"/>
                  <a:pt x="946519" y="19514"/>
                  <a:pt x="1094798" y="0"/>
                </a:cubicBezTo>
                <a:cubicBezTo>
                  <a:pt x="1243077" y="-19514"/>
                  <a:pt x="1420702" y="-9548"/>
                  <a:pt x="1642196" y="0"/>
                </a:cubicBezTo>
                <a:cubicBezTo>
                  <a:pt x="1863690" y="9548"/>
                  <a:pt x="2101098" y="17173"/>
                  <a:pt x="2326445" y="0"/>
                </a:cubicBezTo>
                <a:cubicBezTo>
                  <a:pt x="2551792" y="-17173"/>
                  <a:pt x="2693850" y="21403"/>
                  <a:pt x="2873844" y="0"/>
                </a:cubicBezTo>
                <a:cubicBezTo>
                  <a:pt x="3053838" y="-21403"/>
                  <a:pt x="3351728" y="6875"/>
                  <a:pt x="3489667" y="0"/>
                </a:cubicBezTo>
                <a:cubicBezTo>
                  <a:pt x="3627606" y="-6875"/>
                  <a:pt x="3752419" y="-10104"/>
                  <a:pt x="3968641" y="0"/>
                </a:cubicBezTo>
                <a:cubicBezTo>
                  <a:pt x="4184863" y="10104"/>
                  <a:pt x="4550540" y="-7026"/>
                  <a:pt x="4789740" y="0"/>
                </a:cubicBezTo>
                <a:cubicBezTo>
                  <a:pt x="5028940" y="7026"/>
                  <a:pt x="5367367" y="15604"/>
                  <a:pt x="5610838" y="0"/>
                </a:cubicBezTo>
                <a:cubicBezTo>
                  <a:pt x="5854309" y="-15604"/>
                  <a:pt x="6462302" y="17089"/>
                  <a:pt x="6842485" y="0"/>
                </a:cubicBezTo>
                <a:cubicBezTo>
                  <a:pt x="6846239" y="132896"/>
                  <a:pt x="6854645" y="331026"/>
                  <a:pt x="6842485" y="461665"/>
                </a:cubicBezTo>
                <a:cubicBezTo>
                  <a:pt x="6830325" y="592305"/>
                  <a:pt x="6864682" y="736263"/>
                  <a:pt x="6842485" y="923330"/>
                </a:cubicBezTo>
              </a:path>
              <a:path w="6842485" h="923330" fill="none" stroke="0" extrusionOk="0">
                <a:moveTo>
                  <a:pt x="6842485" y="923330"/>
                </a:moveTo>
                <a:lnTo>
                  <a:pt x="6842485" y="923330"/>
                </a:lnTo>
                <a:lnTo>
                  <a:pt x="6842485" y="923330"/>
                </a:lnTo>
                <a:lnTo>
                  <a:pt x="6842485" y="923330"/>
                </a:lnTo>
                <a:cubicBezTo>
                  <a:pt x="6522561" y="955593"/>
                  <a:pt x="6252015" y="915257"/>
                  <a:pt x="6021387" y="923330"/>
                </a:cubicBezTo>
                <a:cubicBezTo>
                  <a:pt x="5790759" y="931403"/>
                  <a:pt x="5750846" y="905349"/>
                  <a:pt x="5542413" y="923330"/>
                </a:cubicBezTo>
                <a:cubicBezTo>
                  <a:pt x="5333980" y="941311"/>
                  <a:pt x="5281829" y="930343"/>
                  <a:pt x="5063439" y="923330"/>
                </a:cubicBezTo>
                <a:cubicBezTo>
                  <a:pt x="4845049" y="916317"/>
                  <a:pt x="4587658" y="895818"/>
                  <a:pt x="4242341" y="923330"/>
                </a:cubicBezTo>
                <a:cubicBezTo>
                  <a:pt x="3897024" y="950842"/>
                  <a:pt x="3843912" y="904409"/>
                  <a:pt x="3489667" y="923330"/>
                </a:cubicBezTo>
                <a:cubicBezTo>
                  <a:pt x="3135422" y="942251"/>
                  <a:pt x="3146185" y="934802"/>
                  <a:pt x="3010693" y="923330"/>
                </a:cubicBezTo>
                <a:cubicBezTo>
                  <a:pt x="2875201" y="911858"/>
                  <a:pt x="2526396" y="913345"/>
                  <a:pt x="2189595" y="923330"/>
                </a:cubicBezTo>
                <a:cubicBezTo>
                  <a:pt x="1852794" y="933315"/>
                  <a:pt x="1911777" y="900618"/>
                  <a:pt x="1642196" y="923330"/>
                </a:cubicBezTo>
                <a:cubicBezTo>
                  <a:pt x="1372615" y="946042"/>
                  <a:pt x="1258571" y="934411"/>
                  <a:pt x="1026373" y="923330"/>
                </a:cubicBezTo>
                <a:cubicBezTo>
                  <a:pt x="794175" y="912249"/>
                  <a:pt x="411673" y="894902"/>
                  <a:pt x="0" y="923330"/>
                </a:cubicBezTo>
                <a:cubicBezTo>
                  <a:pt x="2399" y="703911"/>
                  <a:pt x="18499" y="598148"/>
                  <a:pt x="0" y="443198"/>
                </a:cubicBezTo>
                <a:cubicBezTo>
                  <a:pt x="-18499" y="288248"/>
                  <a:pt x="-14626" y="166706"/>
                  <a:pt x="0" y="0"/>
                </a:cubicBezTo>
                <a:cubicBezTo>
                  <a:pt x="261887" y="-37608"/>
                  <a:pt x="429152" y="-25521"/>
                  <a:pt x="821098" y="0"/>
                </a:cubicBezTo>
                <a:cubicBezTo>
                  <a:pt x="1213044" y="25521"/>
                  <a:pt x="1334068" y="7888"/>
                  <a:pt x="1642196" y="0"/>
                </a:cubicBezTo>
                <a:cubicBezTo>
                  <a:pt x="1950324" y="-7888"/>
                  <a:pt x="1953901" y="16608"/>
                  <a:pt x="2189595" y="0"/>
                </a:cubicBezTo>
                <a:cubicBezTo>
                  <a:pt x="2425289" y="-16608"/>
                  <a:pt x="2707198" y="2546"/>
                  <a:pt x="2873844" y="0"/>
                </a:cubicBezTo>
                <a:cubicBezTo>
                  <a:pt x="3040490" y="-2546"/>
                  <a:pt x="3405303" y="29461"/>
                  <a:pt x="3694942" y="0"/>
                </a:cubicBezTo>
                <a:cubicBezTo>
                  <a:pt x="3984581" y="-29461"/>
                  <a:pt x="4205722" y="7155"/>
                  <a:pt x="4516040" y="0"/>
                </a:cubicBezTo>
                <a:cubicBezTo>
                  <a:pt x="4826358" y="-7155"/>
                  <a:pt x="4986180" y="-23845"/>
                  <a:pt x="5200289" y="0"/>
                </a:cubicBezTo>
                <a:cubicBezTo>
                  <a:pt x="5414398" y="23845"/>
                  <a:pt x="5782452" y="19775"/>
                  <a:pt x="5952962" y="0"/>
                </a:cubicBezTo>
                <a:cubicBezTo>
                  <a:pt x="6123472" y="-19775"/>
                  <a:pt x="6407551" y="-2977"/>
                  <a:pt x="6842485" y="0"/>
                </a:cubicBezTo>
                <a:cubicBezTo>
                  <a:pt x="6859835" y="191236"/>
                  <a:pt x="6847281" y="287722"/>
                  <a:pt x="6842485" y="452432"/>
                </a:cubicBezTo>
                <a:cubicBezTo>
                  <a:pt x="6837689" y="617142"/>
                  <a:pt x="6844781" y="786824"/>
                  <a:pt x="6842485" y="923330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933496956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Ether()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IP()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ICMP()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348434" y="4953456"/>
            <a:ext cx="2484141" cy="851805"/>
          </a:xfrm>
          <a:prstGeom prst="wedgeRectCallout">
            <a:avLst>
              <a:gd name="adj1" fmla="val -34261"/>
              <a:gd name="adj2" fmla="val -9044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החיבור מתבצע בעזרת האופרטור /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EF38B7-69FE-46A0-8F6F-147534724FED}"/>
              </a:ext>
            </a:extLst>
          </p:cNvPr>
          <p:cNvCxnSpPr>
            <a:cxnSpLocks/>
          </p:cNvCxnSpPr>
          <p:nvPr/>
        </p:nvCxnSpPr>
        <p:spPr>
          <a:xfrm>
            <a:off x="11764514" y="3449714"/>
            <a:ext cx="0" cy="284086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82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uiExpand="1" animBg="1"/>
      <p:bldP spid="6" grpId="1" build="allAtOnce" animBg="1"/>
      <p:bldP spid="15" grpId="0" animBg="1"/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צפיה</a:t>
            </a:r>
            <a:r>
              <a:rPr lang="he-IL" dirty="0"/>
              <a:t> בחבילה שלמה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כדי לחקור את החבילה, אני יכול לצפות בהרכב שלה: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56477" y="2107312"/>
            <a:ext cx="6026607" cy="1003697"/>
          </a:xfrm>
          <a:custGeom>
            <a:avLst/>
            <a:gdLst>
              <a:gd name="connsiteX0" fmla="*/ 0 w 6026607"/>
              <a:gd name="connsiteY0" fmla="*/ 0 h 1003697"/>
              <a:gd name="connsiteX1" fmla="*/ 549091 w 6026607"/>
              <a:gd name="connsiteY1" fmla="*/ 0 h 1003697"/>
              <a:gd name="connsiteX2" fmla="*/ 1218714 w 6026607"/>
              <a:gd name="connsiteY2" fmla="*/ 0 h 1003697"/>
              <a:gd name="connsiteX3" fmla="*/ 1828071 w 6026607"/>
              <a:gd name="connsiteY3" fmla="*/ 0 h 1003697"/>
              <a:gd name="connsiteX4" fmla="*/ 2437428 w 6026607"/>
              <a:gd name="connsiteY4" fmla="*/ 0 h 1003697"/>
              <a:gd name="connsiteX5" fmla="*/ 3227583 w 6026607"/>
              <a:gd name="connsiteY5" fmla="*/ 0 h 1003697"/>
              <a:gd name="connsiteX6" fmla="*/ 4017738 w 6026607"/>
              <a:gd name="connsiteY6" fmla="*/ 0 h 1003697"/>
              <a:gd name="connsiteX7" fmla="*/ 4687361 w 6026607"/>
              <a:gd name="connsiteY7" fmla="*/ 0 h 1003697"/>
              <a:gd name="connsiteX8" fmla="*/ 6026607 w 6026607"/>
              <a:gd name="connsiteY8" fmla="*/ 0 h 1003697"/>
              <a:gd name="connsiteX9" fmla="*/ 6026607 w 6026607"/>
              <a:gd name="connsiteY9" fmla="*/ 481775 h 1003697"/>
              <a:gd name="connsiteX10" fmla="*/ 6026607 w 6026607"/>
              <a:gd name="connsiteY10" fmla="*/ 1003697 h 1003697"/>
              <a:gd name="connsiteX11" fmla="*/ 6026607 w 6026607"/>
              <a:gd name="connsiteY11" fmla="*/ 1003697 h 1003697"/>
              <a:gd name="connsiteX12" fmla="*/ 5417250 w 6026607"/>
              <a:gd name="connsiteY12" fmla="*/ 1003697 h 1003697"/>
              <a:gd name="connsiteX13" fmla="*/ 4627095 w 6026607"/>
              <a:gd name="connsiteY13" fmla="*/ 1003697 h 1003697"/>
              <a:gd name="connsiteX14" fmla="*/ 4017738 w 6026607"/>
              <a:gd name="connsiteY14" fmla="*/ 1003697 h 1003697"/>
              <a:gd name="connsiteX15" fmla="*/ 3348115 w 6026607"/>
              <a:gd name="connsiteY15" fmla="*/ 1003697 h 1003697"/>
              <a:gd name="connsiteX16" fmla="*/ 2799024 w 6026607"/>
              <a:gd name="connsiteY16" fmla="*/ 1003697 h 1003697"/>
              <a:gd name="connsiteX17" fmla="*/ 2008869 w 6026607"/>
              <a:gd name="connsiteY17" fmla="*/ 1003697 h 1003697"/>
              <a:gd name="connsiteX18" fmla="*/ 1459778 w 6026607"/>
              <a:gd name="connsiteY18" fmla="*/ 1003697 h 1003697"/>
              <a:gd name="connsiteX19" fmla="*/ 669623 w 6026607"/>
              <a:gd name="connsiteY19" fmla="*/ 1003697 h 1003697"/>
              <a:gd name="connsiteX20" fmla="*/ 0 w 6026607"/>
              <a:gd name="connsiteY20" fmla="*/ 1003697 h 1003697"/>
              <a:gd name="connsiteX21" fmla="*/ 0 w 6026607"/>
              <a:gd name="connsiteY21" fmla="*/ 521922 h 1003697"/>
              <a:gd name="connsiteX22" fmla="*/ 0 w 6026607"/>
              <a:gd name="connsiteY22" fmla="*/ 0 h 1003697"/>
              <a:gd name="connsiteX0" fmla="*/ 6026607 w 6026607"/>
              <a:gd name="connsiteY0" fmla="*/ 1003697 h 1003697"/>
              <a:gd name="connsiteX1" fmla="*/ 6026607 w 6026607"/>
              <a:gd name="connsiteY1" fmla="*/ 1003697 h 1003697"/>
              <a:gd name="connsiteX2" fmla="*/ 6026607 w 6026607"/>
              <a:gd name="connsiteY2" fmla="*/ 1003697 h 1003697"/>
              <a:gd name="connsiteX0" fmla="*/ 6026607 w 6026607"/>
              <a:gd name="connsiteY0" fmla="*/ 1003697 h 1003697"/>
              <a:gd name="connsiteX1" fmla="*/ 6026607 w 6026607"/>
              <a:gd name="connsiteY1" fmla="*/ 1003697 h 1003697"/>
              <a:gd name="connsiteX2" fmla="*/ 6026607 w 6026607"/>
              <a:gd name="connsiteY2" fmla="*/ 1003697 h 1003697"/>
              <a:gd name="connsiteX3" fmla="*/ 6026607 w 6026607"/>
              <a:gd name="connsiteY3" fmla="*/ 1003697 h 1003697"/>
              <a:gd name="connsiteX4" fmla="*/ 5236452 w 6026607"/>
              <a:gd name="connsiteY4" fmla="*/ 1003697 h 1003697"/>
              <a:gd name="connsiteX5" fmla="*/ 4506563 w 6026607"/>
              <a:gd name="connsiteY5" fmla="*/ 1003697 h 1003697"/>
              <a:gd name="connsiteX6" fmla="*/ 3776674 w 6026607"/>
              <a:gd name="connsiteY6" fmla="*/ 1003697 h 1003697"/>
              <a:gd name="connsiteX7" fmla="*/ 3046785 w 6026607"/>
              <a:gd name="connsiteY7" fmla="*/ 1003697 h 1003697"/>
              <a:gd name="connsiteX8" fmla="*/ 2437428 w 6026607"/>
              <a:gd name="connsiteY8" fmla="*/ 1003697 h 1003697"/>
              <a:gd name="connsiteX9" fmla="*/ 1647273 w 6026607"/>
              <a:gd name="connsiteY9" fmla="*/ 1003697 h 1003697"/>
              <a:gd name="connsiteX10" fmla="*/ 977650 w 6026607"/>
              <a:gd name="connsiteY10" fmla="*/ 1003697 h 1003697"/>
              <a:gd name="connsiteX11" fmla="*/ 0 w 6026607"/>
              <a:gd name="connsiteY11" fmla="*/ 1003697 h 1003697"/>
              <a:gd name="connsiteX12" fmla="*/ 0 w 6026607"/>
              <a:gd name="connsiteY12" fmla="*/ 491812 h 1003697"/>
              <a:gd name="connsiteX13" fmla="*/ 0 w 6026607"/>
              <a:gd name="connsiteY13" fmla="*/ 0 h 1003697"/>
              <a:gd name="connsiteX14" fmla="*/ 609357 w 6026607"/>
              <a:gd name="connsiteY14" fmla="*/ 0 h 1003697"/>
              <a:gd name="connsiteX15" fmla="*/ 1339246 w 6026607"/>
              <a:gd name="connsiteY15" fmla="*/ 0 h 1003697"/>
              <a:gd name="connsiteX16" fmla="*/ 1828071 w 6026607"/>
              <a:gd name="connsiteY16" fmla="*/ 0 h 1003697"/>
              <a:gd name="connsiteX17" fmla="*/ 2557960 w 6026607"/>
              <a:gd name="connsiteY17" fmla="*/ 0 h 1003697"/>
              <a:gd name="connsiteX18" fmla="*/ 3287849 w 6026607"/>
              <a:gd name="connsiteY18" fmla="*/ 0 h 1003697"/>
              <a:gd name="connsiteX19" fmla="*/ 3897206 w 6026607"/>
              <a:gd name="connsiteY19" fmla="*/ 0 h 1003697"/>
              <a:gd name="connsiteX20" fmla="*/ 4566829 w 6026607"/>
              <a:gd name="connsiteY20" fmla="*/ 0 h 1003697"/>
              <a:gd name="connsiteX21" fmla="*/ 5055654 w 6026607"/>
              <a:gd name="connsiteY21" fmla="*/ 0 h 1003697"/>
              <a:gd name="connsiteX22" fmla="*/ 6026607 w 6026607"/>
              <a:gd name="connsiteY22" fmla="*/ 0 h 1003697"/>
              <a:gd name="connsiteX23" fmla="*/ 6026607 w 6026607"/>
              <a:gd name="connsiteY23" fmla="*/ 521922 h 1003697"/>
              <a:gd name="connsiteX24" fmla="*/ 6026607 w 6026607"/>
              <a:gd name="connsiteY24" fmla="*/ 1003697 h 100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26607" h="1003697" stroke="0" extrusionOk="0">
                <a:moveTo>
                  <a:pt x="0" y="0"/>
                </a:moveTo>
                <a:cubicBezTo>
                  <a:pt x="245147" y="25691"/>
                  <a:pt x="383876" y="-6095"/>
                  <a:pt x="549091" y="0"/>
                </a:cubicBezTo>
                <a:cubicBezTo>
                  <a:pt x="714306" y="6095"/>
                  <a:pt x="996385" y="-7456"/>
                  <a:pt x="1218714" y="0"/>
                </a:cubicBezTo>
                <a:cubicBezTo>
                  <a:pt x="1441043" y="7456"/>
                  <a:pt x="1667520" y="-26401"/>
                  <a:pt x="1828071" y="0"/>
                </a:cubicBezTo>
                <a:cubicBezTo>
                  <a:pt x="1988622" y="26401"/>
                  <a:pt x="2313015" y="5690"/>
                  <a:pt x="2437428" y="0"/>
                </a:cubicBezTo>
                <a:cubicBezTo>
                  <a:pt x="2561841" y="-5690"/>
                  <a:pt x="2892727" y="23305"/>
                  <a:pt x="3227583" y="0"/>
                </a:cubicBezTo>
                <a:cubicBezTo>
                  <a:pt x="3562440" y="-23305"/>
                  <a:pt x="3800019" y="-14605"/>
                  <a:pt x="4017738" y="0"/>
                </a:cubicBezTo>
                <a:cubicBezTo>
                  <a:pt x="4235457" y="14605"/>
                  <a:pt x="4546824" y="26688"/>
                  <a:pt x="4687361" y="0"/>
                </a:cubicBezTo>
                <a:cubicBezTo>
                  <a:pt x="4827898" y="-26688"/>
                  <a:pt x="5529552" y="-55042"/>
                  <a:pt x="6026607" y="0"/>
                </a:cubicBezTo>
                <a:cubicBezTo>
                  <a:pt x="6033873" y="99212"/>
                  <a:pt x="6041211" y="249287"/>
                  <a:pt x="6026607" y="481775"/>
                </a:cubicBezTo>
                <a:cubicBezTo>
                  <a:pt x="6012003" y="714264"/>
                  <a:pt x="6012232" y="875478"/>
                  <a:pt x="6026607" y="1003697"/>
                </a:cubicBezTo>
                <a:lnTo>
                  <a:pt x="6026607" y="1003697"/>
                </a:lnTo>
                <a:cubicBezTo>
                  <a:pt x="5827587" y="1002471"/>
                  <a:pt x="5641934" y="999657"/>
                  <a:pt x="5417250" y="1003697"/>
                </a:cubicBezTo>
                <a:cubicBezTo>
                  <a:pt x="5192566" y="1007737"/>
                  <a:pt x="5018422" y="1000267"/>
                  <a:pt x="4627095" y="1003697"/>
                </a:cubicBezTo>
                <a:cubicBezTo>
                  <a:pt x="4235768" y="1007127"/>
                  <a:pt x="4178698" y="1029927"/>
                  <a:pt x="4017738" y="1003697"/>
                </a:cubicBezTo>
                <a:cubicBezTo>
                  <a:pt x="3856778" y="977467"/>
                  <a:pt x="3531607" y="1009856"/>
                  <a:pt x="3348115" y="1003697"/>
                </a:cubicBezTo>
                <a:cubicBezTo>
                  <a:pt x="3164623" y="997538"/>
                  <a:pt x="2977805" y="995840"/>
                  <a:pt x="2799024" y="1003697"/>
                </a:cubicBezTo>
                <a:cubicBezTo>
                  <a:pt x="2620243" y="1011554"/>
                  <a:pt x="2231644" y="1018238"/>
                  <a:pt x="2008869" y="1003697"/>
                </a:cubicBezTo>
                <a:cubicBezTo>
                  <a:pt x="1786094" y="989156"/>
                  <a:pt x="1670366" y="1027645"/>
                  <a:pt x="1459778" y="1003697"/>
                </a:cubicBezTo>
                <a:cubicBezTo>
                  <a:pt x="1249190" y="979749"/>
                  <a:pt x="941314" y="1038236"/>
                  <a:pt x="669623" y="1003697"/>
                </a:cubicBezTo>
                <a:cubicBezTo>
                  <a:pt x="397932" y="969158"/>
                  <a:pt x="277669" y="999138"/>
                  <a:pt x="0" y="1003697"/>
                </a:cubicBezTo>
                <a:cubicBezTo>
                  <a:pt x="-21140" y="805707"/>
                  <a:pt x="-8796" y="738542"/>
                  <a:pt x="0" y="521922"/>
                </a:cubicBezTo>
                <a:cubicBezTo>
                  <a:pt x="8796" y="305302"/>
                  <a:pt x="20998" y="126634"/>
                  <a:pt x="0" y="0"/>
                </a:cubicBezTo>
                <a:close/>
              </a:path>
              <a:path w="6026607" h="1003697" fill="darkenLess" stroke="0" extrusionOk="0">
                <a:moveTo>
                  <a:pt x="6026607" y="1003697"/>
                </a:moveTo>
                <a:lnTo>
                  <a:pt x="6026607" y="1003697"/>
                </a:lnTo>
                <a:lnTo>
                  <a:pt x="6026607" y="1003697"/>
                </a:lnTo>
                <a:close/>
              </a:path>
              <a:path w="6026607" h="1003697" fill="none" extrusionOk="0">
                <a:moveTo>
                  <a:pt x="6026607" y="1003697"/>
                </a:moveTo>
                <a:lnTo>
                  <a:pt x="6026607" y="1003697"/>
                </a:lnTo>
                <a:lnTo>
                  <a:pt x="6026607" y="1003697"/>
                </a:lnTo>
                <a:lnTo>
                  <a:pt x="6026607" y="1003697"/>
                </a:lnTo>
                <a:cubicBezTo>
                  <a:pt x="5737322" y="1011150"/>
                  <a:pt x="5493227" y="982316"/>
                  <a:pt x="5236452" y="1003697"/>
                </a:cubicBezTo>
                <a:cubicBezTo>
                  <a:pt x="4979678" y="1025078"/>
                  <a:pt x="4723700" y="999843"/>
                  <a:pt x="4506563" y="1003697"/>
                </a:cubicBezTo>
                <a:cubicBezTo>
                  <a:pt x="4289426" y="1007551"/>
                  <a:pt x="4050678" y="1020958"/>
                  <a:pt x="3776674" y="1003697"/>
                </a:cubicBezTo>
                <a:cubicBezTo>
                  <a:pt x="3502670" y="986436"/>
                  <a:pt x="3243568" y="979599"/>
                  <a:pt x="3046785" y="1003697"/>
                </a:cubicBezTo>
                <a:cubicBezTo>
                  <a:pt x="2850002" y="1027795"/>
                  <a:pt x="2674043" y="1021058"/>
                  <a:pt x="2437428" y="1003697"/>
                </a:cubicBezTo>
                <a:cubicBezTo>
                  <a:pt x="2200813" y="986336"/>
                  <a:pt x="1835315" y="1030826"/>
                  <a:pt x="1647273" y="1003697"/>
                </a:cubicBezTo>
                <a:cubicBezTo>
                  <a:pt x="1459232" y="976568"/>
                  <a:pt x="1208701" y="1036151"/>
                  <a:pt x="977650" y="1003697"/>
                </a:cubicBezTo>
                <a:cubicBezTo>
                  <a:pt x="746599" y="971243"/>
                  <a:pt x="228438" y="1038558"/>
                  <a:pt x="0" y="1003697"/>
                </a:cubicBezTo>
                <a:cubicBezTo>
                  <a:pt x="23114" y="808006"/>
                  <a:pt x="-21628" y="701362"/>
                  <a:pt x="0" y="491812"/>
                </a:cubicBezTo>
                <a:cubicBezTo>
                  <a:pt x="21628" y="282263"/>
                  <a:pt x="911" y="156842"/>
                  <a:pt x="0" y="0"/>
                </a:cubicBezTo>
                <a:cubicBezTo>
                  <a:pt x="302601" y="26012"/>
                  <a:pt x="384800" y="-10981"/>
                  <a:pt x="609357" y="0"/>
                </a:cubicBezTo>
                <a:cubicBezTo>
                  <a:pt x="833914" y="10981"/>
                  <a:pt x="1169488" y="-21061"/>
                  <a:pt x="1339246" y="0"/>
                </a:cubicBezTo>
                <a:cubicBezTo>
                  <a:pt x="1509004" y="21061"/>
                  <a:pt x="1609358" y="-20204"/>
                  <a:pt x="1828071" y="0"/>
                </a:cubicBezTo>
                <a:cubicBezTo>
                  <a:pt x="2046784" y="20204"/>
                  <a:pt x="2338913" y="16687"/>
                  <a:pt x="2557960" y="0"/>
                </a:cubicBezTo>
                <a:cubicBezTo>
                  <a:pt x="2777007" y="-16687"/>
                  <a:pt x="2974385" y="21815"/>
                  <a:pt x="3287849" y="0"/>
                </a:cubicBezTo>
                <a:cubicBezTo>
                  <a:pt x="3601313" y="-21815"/>
                  <a:pt x="3625160" y="6865"/>
                  <a:pt x="3897206" y="0"/>
                </a:cubicBezTo>
                <a:cubicBezTo>
                  <a:pt x="4169252" y="-6865"/>
                  <a:pt x="4405425" y="-31778"/>
                  <a:pt x="4566829" y="0"/>
                </a:cubicBezTo>
                <a:cubicBezTo>
                  <a:pt x="4728233" y="31778"/>
                  <a:pt x="4927860" y="-19765"/>
                  <a:pt x="5055654" y="0"/>
                </a:cubicBezTo>
                <a:cubicBezTo>
                  <a:pt x="5183449" y="19765"/>
                  <a:pt x="5552662" y="-8884"/>
                  <a:pt x="6026607" y="0"/>
                </a:cubicBezTo>
                <a:cubicBezTo>
                  <a:pt x="6003239" y="247610"/>
                  <a:pt x="6027768" y="317829"/>
                  <a:pt x="6026607" y="521922"/>
                </a:cubicBezTo>
                <a:cubicBezTo>
                  <a:pt x="6025446" y="726015"/>
                  <a:pt x="6010913" y="798943"/>
                  <a:pt x="6026607" y="1003697"/>
                </a:cubicBezTo>
              </a:path>
              <a:path w="6026607" h="1003697" fill="none" stroke="0" extrusionOk="0">
                <a:moveTo>
                  <a:pt x="6026607" y="1003697"/>
                </a:moveTo>
                <a:lnTo>
                  <a:pt x="6026607" y="1003697"/>
                </a:lnTo>
                <a:lnTo>
                  <a:pt x="6026607" y="1003697"/>
                </a:lnTo>
                <a:lnTo>
                  <a:pt x="6026607" y="1003697"/>
                </a:lnTo>
                <a:cubicBezTo>
                  <a:pt x="5748908" y="1026338"/>
                  <a:pt x="5574833" y="984138"/>
                  <a:pt x="5236452" y="1003697"/>
                </a:cubicBezTo>
                <a:cubicBezTo>
                  <a:pt x="4898072" y="1023256"/>
                  <a:pt x="4847499" y="1026284"/>
                  <a:pt x="4566829" y="1003697"/>
                </a:cubicBezTo>
                <a:cubicBezTo>
                  <a:pt x="4286159" y="981110"/>
                  <a:pt x="4191410" y="1024632"/>
                  <a:pt x="3836940" y="1003697"/>
                </a:cubicBezTo>
                <a:cubicBezTo>
                  <a:pt x="3482470" y="982762"/>
                  <a:pt x="3414642" y="1001960"/>
                  <a:pt x="3167317" y="1003697"/>
                </a:cubicBezTo>
                <a:cubicBezTo>
                  <a:pt x="2919992" y="1005434"/>
                  <a:pt x="2751768" y="1010193"/>
                  <a:pt x="2557960" y="1003697"/>
                </a:cubicBezTo>
                <a:cubicBezTo>
                  <a:pt x="2364152" y="997201"/>
                  <a:pt x="2263615" y="1024537"/>
                  <a:pt x="2069135" y="1003697"/>
                </a:cubicBezTo>
                <a:cubicBezTo>
                  <a:pt x="1874656" y="982857"/>
                  <a:pt x="1700830" y="1015173"/>
                  <a:pt x="1580310" y="1003697"/>
                </a:cubicBezTo>
                <a:cubicBezTo>
                  <a:pt x="1459790" y="992221"/>
                  <a:pt x="1240941" y="1021504"/>
                  <a:pt x="1031219" y="1003697"/>
                </a:cubicBezTo>
                <a:cubicBezTo>
                  <a:pt x="821497" y="985890"/>
                  <a:pt x="312612" y="1014771"/>
                  <a:pt x="0" y="1003697"/>
                </a:cubicBezTo>
                <a:cubicBezTo>
                  <a:pt x="8687" y="886548"/>
                  <a:pt x="-408" y="630717"/>
                  <a:pt x="0" y="521922"/>
                </a:cubicBezTo>
                <a:cubicBezTo>
                  <a:pt x="408" y="413127"/>
                  <a:pt x="-1116" y="156472"/>
                  <a:pt x="0" y="0"/>
                </a:cubicBezTo>
                <a:cubicBezTo>
                  <a:pt x="271459" y="-16318"/>
                  <a:pt x="593551" y="17605"/>
                  <a:pt x="790155" y="0"/>
                </a:cubicBezTo>
                <a:cubicBezTo>
                  <a:pt x="986760" y="-17605"/>
                  <a:pt x="1316031" y="34509"/>
                  <a:pt x="1580310" y="0"/>
                </a:cubicBezTo>
                <a:cubicBezTo>
                  <a:pt x="1844590" y="-34509"/>
                  <a:pt x="1924407" y="-9674"/>
                  <a:pt x="2129401" y="0"/>
                </a:cubicBezTo>
                <a:cubicBezTo>
                  <a:pt x="2334395" y="9674"/>
                  <a:pt x="2400693" y="18694"/>
                  <a:pt x="2618226" y="0"/>
                </a:cubicBezTo>
                <a:cubicBezTo>
                  <a:pt x="2835759" y="-18694"/>
                  <a:pt x="3094871" y="20055"/>
                  <a:pt x="3408381" y="0"/>
                </a:cubicBezTo>
                <a:cubicBezTo>
                  <a:pt x="3721891" y="-20055"/>
                  <a:pt x="3716900" y="-8785"/>
                  <a:pt x="3957472" y="0"/>
                </a:cubicBezTo>
                <a:cubicBezTo>
                  <a:pt x="4198044" y="8785"/>
                  <a:pt x="4387256" y="28414"/>
                  <a:pt x="4566829" y="0"/>
                </a:cubicBezTo>
                <a:cubicBezTo>
                  <a:pt x="4746402" y="-28414"/>
                  <a:pt x="5194626" y="-37910"/>
                  <a:pt x="5356984" y="0"/>
                </a:cubicBezTo>
                <a:cubicBezTo>
                  <a:pt x="5519343" y="37910"/>
                  <a:pt x="5835262" y="28854"/>
                  <a:pt x="6026607" y="0"/>
                </a:cubicBezTo>
                <a:cubicBezTo>
                  <a:pt x="6018216" y="97794"/>
                  <a:pt x="6045994" y="261772"/>
                  <a:pt x="6026607" y="471738"/>
                </a:cubicBezTo>
                <a:cubicBezTo>
                  <a:pt x="6007220" y="681704"/>
                  <a:pt x="6004183" y="870714"/>
                  <a:pt x="6026607" y="1003697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852928067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6478" y="3191155"/>
            <a:ext cx="10867122" cy="744529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  <a:round/>
            <a:headEnd/>
            <a:tailEnd/>
          </a:ln>
        </p:spPr>
        <p:txBody>
          <a:bodyPr wrap="none" lIns="92075" tIns="46037" rIns="92075" bIns="46037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David" pitchFamily="2" charset="-79"/>
              </a:rPr>
              <a:t>&lt;Ether 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David" pitchFamily="2" charset="-79"/>
              </a:rPr>
              <a:t>type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=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0x800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 |&lt;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David" pitchFamily="2" charset="-79"/>
              </a:rPr>
              <a:t>IP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 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David" pitchFamily="2" charset="-79"/>
              </a:rPr>
              <a:t>frag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=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0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David" pitchFamily="2" charset="-79"/>
              </a:rPr>
              <a:t>proto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=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udp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 |&lt;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David" pitchFamily="2" charset="-79"/>
              </a:rPr>
              <a:t>ICMP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  |&gt;&gt;&gt;&gt;</a:t>
            </a:r>
            <a:endParaRPr lang="en-US" sz="5400" b="1" dirty="0">
              <a:solidFill>
                <a:schemeClr val="bg1"/>
              </a:solidFill>
              <a:latin typeface="Courier New" pitchFamily="49" charset="0"/>
              <a:cs typeface="David" pitchFamily="2" charset="-79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56478" y="4248169"/>
            <a:ext cx="6026607" cy="823219"/>
          </a:xfrm>
          <a:custGeom>
            <a:avLst/>
            <a:gdLst>
              <a:gd name="connsiteX0" fmla="*/ 0 w 6026607"/>
              <a:gd name="connsiteY0" fmla="*/ 0 h 823219"/>
              <a:gd name="connsiteX1" fmla="*/ 488825 w 6026607"/>
              <a:gd name="connsiteY1" fmla="*/ 0 h 823219"/>
              <a:gd name="connsiteX2" fmla="*/ 1037916 w 6026607"/>
              <a:gd name="connsiteY2" fmla="*/ 0 h 823219"/>
              <a:gd name="connsiteX3" fmla="*/ 1828071 w 6026607"/>
              <a:gd name="connsiteY3" fmla="*/ 0 h 823219"/>
              <a:gd name="connsiteX4" fmla="*/ 2377162 w 6026607"/>
              <a:gd name="connsiteY4" fmla="*/ 0 h 823219"/>
              <a:gd name="connsiteX5" fmla="*/ 3046785 w 6026607"/>
              <a:gd name="connsiteY5" fmla="*/ 0 h 823219"/>
              <a:gd name="connsiteX6" fmla="*/ 3716408 w 6026607"/>
              <a:gd name="connsiteY6" fmla="*/ 0 h 823219"/>
              <a:gd name="connsiteX7" fmla="*/ 4506563 w 6026607"/>
              <a:gd name="connsiteY7" fmla="*/ 0 h 823219"/>
              <a:gd name="connsiteX8" fmla="*/ 5176186 w 6026607"/>
              <a:gd name="connsiteY8" fmla="*/ 0 h 823219"/>
              <a:gd name="connsiteX9" fmla="*/ 6026607 w 6026607"/>
              <a:gd name="connsiteY9" fmla="*/ 0 h 823219"/>
              <a:gd name="connsiteX10" fmla="*/ 6026607 w 6026607"/>
              <a:gd name="connsiteY10" fmla="*/ 428074 h 823219"/>
              <a:gd name="connsiteX11" fmla="*/ 6026607 w 6026607"/>
              <a:gd name="connsiteY11" fmla="*/ 823219 h 823219"/>
              <a:gd name="connsiteX12" fmla="*/ 6026607 w 6026607"/>
              <a:gd name="connsiteY12" fmla="*/ 823219 h 823219"/>
              <a:gd name="connsiteX13" fmla="*/ 5356984 w 6026607"/>
              <a:gd name="connsiteY13" fmla="*/ 823219 h 823219"/>
              <a:gd name="connsiteX14" fmla="*/ 4566829 w 6026607"/>
              <a:gd name="connsiteY14" fmla="*/ 823219 h 823219"/>
              <a:gd name="connsiteX15" fmla="*/ 3897206 w 6026607"/>
              <a:gd name="connsiteY15" fmla="*/ 823219 h 823219"/>
              <a:gd name="connsiteX16" fmla="*/ 3107051 w 6026607"/>
              <a:gd name="connsiteY16" fmla="*/ 823219 h 823219"/>
              <a:gd name="connsiteX17" fmla="*/ 2437428 w 6026607"/>
              <a:gd name="connsiteY17" fmla="*/ 823219 h 823219"/>
              <a:gd name="connsiteX18" fmla="*/ 1888337 w 6026607"/>
              <a:gd name="connsiteY18" fmla="*/ 823219 h 823219"/>
              <a:gd name="connsiteX19" fmla="*/ 1339246 w 6026607"/>
              <a:gd name="connsiteY19" fmla="*/ 823219 h 823219"/>
              <a:gd name="connsiteX20" fmla="*/ 729889 w 6026607"/>
              <a:gd name="connsiteY20" fmla="*/ 823219 h 823219"/>
              <a:gd name="connsiteX21" fmla="*/ 0 w 6026607"/>
              <a:gd name="connsiteY21" fmla="*/ 823219 h 823219"/>
              <a:gd name="connsiteX22" fmla="*/ 0 w 6026607"/>
              <a:gd name="connsiteY22" fmla="*/ 411610 h 823219"/>
              <a:gd name="connsiteX23" fmla="*/ 0 w 6026607"/>
              <a:gd name="connsiteY23" fmla="*/ 0 h 823219"/>
              <a:gd name="connsiteX0" fmla="*/ 6026607 w 6026607"/>
              <a:gd name="connsiteY0" fmla="*/ 823219 h 823219"/>
              <a:gd name="connsiteX1" fmla="*/ 6026607 w 6026607"/>
              <a:gd name="connsiteY1" fmla="*/ 823219 h 823219"/>
              <a:gd name="connsiteX2" fmla="*/ 6026607 w 6026607"/>
              <a:gd name="connsiteY2" fmla="*/ 823219 h 823219"/>
              <a:gd name="connsiteX0" fmla="*/ 6026607 w 6026607"/>
              <a:gd name="connsiteY0" fmla="*/ 823219 h 823219"/>
              <a:gd name="connsiteX1" fmla="*/ 6026607 w 6026607"/>
              <a:gd name="connsiteY1" fmla="*/ 823219 h 823219"/>
              <a:gd name="connsiteX2" fmla="*/ 6026607 w 6026607"/>
              <a:gd name="connsiteY2" fmla="*/ 823219 h 823219"/>
              <a:gd name="connsiteX3" fmla="*/ 6026607 w 6026607"/>
              <a:gd name="connsiteY3" fmla="*/ 823219 h 823219"/>
              <a:gd name="connsiteX4" fmla="*/ 5296718 w 6026607"/>
              <a:gd name="connsiteY4" fmla="*/ 823219 h 823219"/>
              <a:gd name="connsiteX5" fmla="*/ 4566829 w 6026607"/>
              <a:gd name="connsiteY5" fmla="*/ 823219 h 823219"/>
              <a:gd name="connsiteX6" fmla="*/ 3957472 w 6026607"/>
              <a:gd name="connsiteY6" fmla="*/ 823219 h 823219"/>
              <a:gd name="connsiteX7" fmla="*/ 3287849 w 6026607"/>
              <a:gd name="connsiteY7" fmla="*/ 823219 h 823219"/>
              <a:gd name="connsiteX8" fmla="*/ 2557960 w 6026607"/>
              <a:gd name="connsiteY8" fmla="*/ 823219 h 823219"/>
              <a:gd name="connsiteX9" fmla="*/ 1767805 w 6026607"/>
              <a:gd name="connsiteY9" fmla="*/ 823219 h 823219"/>
              <a:gd name="connsiteX10" fmla="*/ 977650 w 6026607"/>
              <a:gd name="connsiteY10" fmla="*/ 823219 h 823219"/>
              <a:gd name="connsiteX11" fmla="*/ 0 w 6026607"/>
              <a:gd name="connsiteY11" fmla="*/ 823219 h 823219"/>
              <a:gd name="connsiteX12" fmla="*/ 0 w 6026607"/>
              <a:gd name="connsiteY12" fmla="*/ 411610 h 823219"/>
              <a:gd name="connsiteX13" fmla="*/ 0 w 6026607"/>
              <a:gd name="connsiteY13" fmla="*/ 0 h 823219"/>
              <a:gd name="connsiteX14" fmla="*/ 609357 w 6026607"/>
              <a:gd name="connsiteY14" fmla="*/ 0 h 823219"/>
              <a:gd name="connsiteX15" fmla="*/ 1278980 w 6026607"/>
              <a:gd name="connsiteY15" fmla="*/ 0 h 823219"/>
              <a:gd name="connsiteX16" fmla="*/ 1828071 w 6026607"/>
              <a:gd name="connsiteY16" fmla="*/ 0 h 823219"/>
              <a:gd name="connsiteX17" fmla="*/ 2618226 w 6026607"/>
              <a:gd name="connsiteY17" fmla="*/ 0 h 823219"/>
              <a:gd name="connsiteX18" fmla="*/ 3167317 w 6026607"/>
              <a:gd name="connsiteY18" fmla="*/ 0 h 823219"/>
              <a:gd name="connsiteX19" fmla="*/ 3716408 w 6026607"/>
              <a:gd name="connsiteY19" fmla="*/ 0 h 823219"/>
              <a:gd name="connsiteX20" fmla="*/ 4386031 w 6026607"/>
              <a:gd name="connsiteY20" fmla="*/ 0 h 823219"/>
              <a:gd name="connsiteX21" fmla="*/ 4995388 w 6026607"/>
              <a:gd name="connsiteY21" fmla="*/ 0 h 823219"/>
              <a:gd name="connsiteX22" fmla="*/ 6026607 w 6026607"/>
              <a:gd name="connsiteY22" fmla="*/ 0 h 823219"/>
              <a:gd name="connsiteX23" fmla="*/ 6026607 w 6026607"/>
              <a:gd name="connsiteY23" fmla="*/ 411610 h 823219"/>
              <a:gd name="connsiteX24" fmla="*/ 6026607 w 6026607"/>
              <a:gd name="connsiteY24" fmla="*/ 823219 h 8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26607" h="823219" stroke="0" extrusionOk="0">
                <a:moveTo>
                  <a:pt x="0" y="0"/>
                </a:moveTo>
                <a:cubicBezTo>
                  <a:pt x="240441" y="-12941"/>
                  <a:pt x="357346" y="-13344"/>
                  <a:pt x="488825" y="0"/>
                </a:cubicBezTo>
                <a:cubicBezTo>
                  <a:pt x="620304" y="13344"/>
                  <a:pt x="846395" y="2356"/>
                  <a:pt x="1037916" y="0"/>
                </a:cubicBezTo>
                <a:cubicBezTo>
                  <a:pt x="1229437" y="-2356"/>
                  <a:pt x="1461278" y="-21155"/>
                  <a:pt x="1828071" y="0"/>
                </a:cubicBezTo>
                <a:cubicBezTo>
                  <a:pt x="2194865" y="21155"/>
                  <a:pt x="2131664" y="6256"/>
                  <a:pt x="2377162" y="0"/>
                </a:cubicBezTo>
                <a:cubicBezTo>
                  <a:pt x="2622660" y="-6256"/>
                  <a:pt x="2748787" y="-28115"/>
                  <a:pt x="3046785" y="0"/>
                </a:cubicBezTo>
                <a:cubicBezTo>
                  <a:pt x="3344783" y="28115"/>
                  <a:pt x="3449729" y="19434"/>
                  <a:pt x="3716408" y="0"/>
                </a:cubicBezTo>
                <a:cubicBezTo>
                  <a:pt x="3983087" y="-19434"/>
                  <a:pt x="4235934" y="29774"/>
                  <a:pt x="4506563" y="0"/>
                </a:cubicBezTo>
                <a:cubicBezTo>
                  <a:pt x="4777193" y="-29774"/>
                  <a:pt x="4905327" y="-23969"/>
                  <a:pt x="5176186" y="0"/>
                </a:cubicBezTo>
                <a:cubicBezTo>
                  <a:pt x="5447045" y="23969"/>
                  <a:pt x="5744815" y="22661"/>
                  <a:pt x="6026607" y="0"/>
                </a:cubicBezTo>
                <a:cubicBezTo>
                  <a:pt x="6011793" y="207837"/>
                  <a:pt x="6009165" y="294841"/>
                  <a:pt x="6026607" y="428074"/>
                </a:cubicBezTo>
                <a:cubicBezTo>
                  <a:pt x="6044049" y="561307"/>
                  <a:pt x="6027884" y="735465"/>
                  <a:pt x="6026607" y="823219"/>
                </a:cubicBezTo>
                <a:lnTo>
                  <a:pt x="6026607" y="823219"/>
                </a:lnTo>
                <a:cubicBezTo>
                  <a:pt x="5892344" y="844944"/>
                  <a:pt x="5640131" y="845371"/>
                  <a:pt x="5356984" y="823219"/>
                </a:cubicBezTo>
                <a:cubicBezTo>
                  <a:pt x="5073837" y="801067"/>
                  <a:pt x="4846613" y="821507"/>
                  <a:pt x="4566829" y="823219"/>
                </a:cubicBezTo>
                <a:cubicBezTo>
                  <a:pt x="4287045" y="824931"/>
                  <a:pt x="4077210" y="834419"/>
                  <a:pt x="3897206" y="823219"/>
                </a:cubicBezTo>
                <a:cubicBezTo>
                  <a:pt x="3717202" y="812019"/>
                  <a:pt x="3461416" y="856543"/>
                  <a:pt x="3107051" y="823219"/>
                </a:cubicBezTo>
                <a:cubicBezTo>
                  <a:pt x="2752687" y="789895"/>
                  <a:pt x="2758763" y="814073"/>
                  <a:pt x="2437428" y="823219"/>
                </a:cubicBezTo>
                <a:cubicBezTo>
                  <a:pt x="2116093" y="832365"/>
                  <a:pt x="2070572" y="842342"/>
                  <a:pt x="1888337" y="823219"/>
                </a:cubicBezTo>
                <a:cubicBezTo>
                  <a:pt x="1706102" y="804096"/>
                  <a:pt x="1488713" y="810173"/>
                  <a:pt x="1339246" y="823219"/>
                </a:cubicBezTo>
                <a:cubicBezTo>
                  <a:pt x="1189779" y="836265"/>
                  <a:pt x="955639" y="843840"/>
                  <a:pt x="729889" y="823219"/>
                </a:cubicBezTo>
                <a:cubicBezTo>
                  <a:pt x="504139" y="802598"/>
                  <a:pt x="197979" y="786811"/>
                  <a:pt x="0" y="823219"/>
                </a:cubicBezTo>
                <a:cubicBezTo>
                  <a:pt x="15936" y="685948"/>
                  <a:pt x="-3924" y="546917"/>
                  <a:pt x="0" y="411610"/>
                </a:cubicBezTo>
                <a:cubicBezTo>
                  <a:pt x="3924" y="276303"/>
                  <a:pt x="-18867" y="199527"/>
                  <a:pt x="0" y="0"/>
                </a:cubicBezTo>
                <a:close/>
              </a:path>
              <a:path w="6026607" h="823219" fill="darkenLess" stroke="0" extrusionOk="0">
                <a:moveTo>
                  <a:pt x="6026607" y="823219"/>
                </a:moveTo>
                <a:lnTo>
                  <a:pt x="6026607" y="823219"/>
                </a:lnTo>
                <a:lnTo>
                  <a:pt x="6026607" y="823219"/>
                </a:lnTo>
                <a:close/>
              </a:path>
              <a:path w="6026607" h="823219" fill="none" extrusionOk="0">
                <a:moveTo>
                  <a:pt x="6026607" y="823219"/>
                </a:moveTo>
                <a:lnTo>
                  <a:pt x="6026607" y="823219"/>
                </a:lnTo>
                <a:lnTo>
                  <a:pt x="6026607" y="823219"/>
                </a:lnTo>
                <a:lnTo>
                  <a:pt x="6026607" y="823219"/>
                </a:lnTo>
                <a:cubicBezTo>
                  <a:pt x="5758358" y="814390"/>
                  <a:pt x="5648196" y="829293"/>
                  <a:pt x="5296718" y="823219"/>
                </a:cubicBezTo>
                <a:cubicBezTo>
                  <a:pt x="4945240" y="817145"/>
                  <a:pt x="4799963" y="825568"/>
                  <a:pt x="4566829" y="823219"/>
                </a:cubicBezTo>
                <a:cubicBezTo>
                  <a:pt x="4333695" y="820870"/>
                  <a:pt x="4166164" y="799882"/>
                  <a:pt x="3957472" y="823219"/>
                </a:cubicBezTo>
                <a:cubicBezTo>
                  <a:pt x="3748780" y="846556"/>
                  <a:pt x="3601708" y="841409"/>
                  <a:pt x="3287849" y="823219"/>
                </a:cubicBezTo>
                <a:cubicBezTo>
                  <a:pt x="2973990" y="805029"/>
                  <a:pt x="2843338" y="801576"/>
                  <a:pt x="2557960" y="823219"/>
                </a:cubicBezTo>
                <a:cubicBezTo>
                  <a:pt x="2272582" y="844862"/>
                  <a:pt x="1939403" y="835703"/>
                  <a:pt x="1767805" y="823219"/>
                </a:cubicBezTo>
                <a:cubicBezTo>
                  <a:pt x="1596208" y="810735"/>
                  <a:pt x="1237392" y="820182"/>
                  <a:pt x="977650" y="823219"/>
                </a:cubicBezTo>
                <a:cubicBezTo>
                  <a:pt x="717909" y="826256"/>
                  <a:pt x="468298" y="801417"/>
                  <a:pt x="0" y="823219"/>
                </a:cubicBezTo>
                <a:cubicBezTo>
                  <a:pt x="5915" y="672372"/>
                  <a:pt x="-12804" y="602263"/>
                  <a:pt x="0" y="411610"/>
                </a:cubicBezTo>
                <a:cubicBezTo>
                  <a:pt x="12804" y="220957"/>
                  <a:pt x="5895" y="168060"/>
                  <a:pt x="0" y="0"/>
                </a:cubicBezTo>
                <a:cubicBezTo>
                  <a:pt x="129103" y="-9446"/>
                  <a:pt x="346169" y="14476"/>
                  <a:pt x="609357" y="0"/>
                </a:cubicBezTo>
                <a:cubicBezTo>
                  <a:pt x="872545" y="-14476"/>
                  <a:pt x="1104982" y="3632"/>
                  <a:pt x="1278980" y="0"/>
                </a:cubicBezTo>
                <a:cubicBezTo>
                  <a:pt x="1452978" y="-3632"/>
                  <a:pt x="1577492" y="2370"/>
                  <a:pt x="1828071" y="0"/>
                </a:cubicBezTo>
                <a:cubicBezTo>
                  <a:pt x="2078650" y="-2370"/>
                  <a:pt x="2373920" y="-35043"/>
                  <a:pt x="2618226" y="0"/>
                </a:cubicBezTo>
                <a:cubicBezTo>
                  <a:pt x="2862533" y="35043"/>
                  <a:pt x="2935671" y="16910"/>
                  <a:pt x="3167317" y="0"/>
                </a:cubicBezTo>
                <a:cubicBezTo>
                  <a:pt x="3398963" y="-16910"/>
                  <a:pt x="3456455" y="-5313"/>
                  <a:pt x="3716408" y="0"/>
                </a:cubicBezTo>
                <a:cubicBezTo>
                  <a:pt x="3976361" y="5313"/>
                  <a:pt x="4071352" y="-21183"/>
                  <a:pt x="4386031" y="0"/>
                </a:cubicBezTo>
                <a:cubicBezTo>
                  <a:pt x="4700710" y="21183"/>
                  <a:pt x="4774916" y="-2530"/>
                  <a:pt x="4995388" y="0"/>
                </a:cubicBezTo>
                <a:cubicBezTo>
                  <a:pt x="5215860" y="2530"/>
                  <a:pt x="5556167" y="-20403"/>
                  <a:pt x="6026607" y="0"/>
                </a:cubicBezTo>
                <a:cubicBezTo>
                  <a:pt x="6019590" y="83490"/>
                  <a:pt x="6013695" y="272045"/>
                  <a:pt x="6026607" y="411610"/>
                </a:cubicBezTo>
                <a:cubicBezTo>
                  <a:pt x="6039520" y="551175"/>
                  <a:pt x="6021882" y="692135"/>
                  <a:pt x="6026607" y="823219"/>
                </a:cubicBezTo>
              </a:path>
              <a:path w="6026607" h="823219" fill="none" stroke="0" extrusionOk="0">
                <a:moveTo>
                  <a:pt x="6026607" y="823219"/>
                </a:moveTo>
                <a:lnTo>
                  <a:pt x="6026607" y="823219"/>
                </a:lnTo>
                <a:lnTo>
                  <a:pt x="6026607" y="823219"/>
                </a:lnTo>
                <a:lnTo>
                  <a:pt x="6026607" y="823219"/>
                </a:lnTo>
                <a:cubicBezTo>
                  <a:pt x="5816733" y="813422"/>
                  <a:pt x="5635905" y="826078"/>
                  <a:pt x="5296718" y="823219"/>
                </a:cubicBezTo>
                <a:cubicBezTo>
                  <a:pt x="4957531" y="820360"/>
                  <a:pt x="4889011" y="848876"/>
                  <a:pt x="4687361" y="823219"/>
                </a:cubicBezTo>
                <a:cubicBezTo>
                  <a:pt x="4485711" y="797562"/>
                  <a:pt x="4320323" y="819018"/>
                  <a:pt x="4078004" y="823219"/>
                </a:cubicBezTo>
                <a:cubicBezTo>
                  <a:pt x="3835685" y="827420"/>
                  <a:pt x="3625598" y="848644"/>
                  <a:pt x="3287849" y="823219"/>
                </a:cubicBezTo>
                <a:cubicBezTo>
                  <a:pt x="2950101" y="797794"/>
                  <a:pt x="2890953" y="841303"/>
                  <a:pt x="2618226" y="823219"/>
                </a:cubicBezTo>
                <a:cubicBezTo>
                  <a:pt x="2345499" y="805135"/>
                  <a:pt x="2090242" y="807347"/>
                  <a:pt x="1888337" y="823219"/>
                </a:cubicBezTo>
                <a:cubicBezTo>
                  <a:pt x="1686432" y="839091"/>
                  <a:pt x="1297849" y="817082"/>
                  <a:pt x="1098182" y="823219"/>
                </a:cubicBezTo>
                <a:cubicBezTo>
                  <a:pt x="898516" y="829356"/>
                  <a:pt x="541078" y="853981"/>
                  <a:pt x="0" y="823219"/>
                </a:cubicBezTo>
                <a:cubicBezTo>
                  <a:pt x="-5566" y="701942"/>
                  <a:pt x="-12413" y="569906"/>
                  <a:pt x="0" y="419842"/>
                </a:cubicBezTo>
                <a:cubicBezTo>
                  <a:pt x="12413" y="269778"/>
                  <a:pt x="8731" y="110643"/>
                  <a:pt x="0" y="0"/>
                </a:cubicBezTo>
                <a:cubicBezTo>
                  <a:pt x="332135" y="3639"/>
                  <a:pt x="512219" y="-12789"/>
                  <a:pt x="669623" y="0"/>
                </a:cubicBezTo>
                <a:cubicBezTo>
                  <a:pt x="827027" y="12789"/>
                  <a:pt x="1048514" y="-20748"/>
                  <a:pt x="1339246" y="0"/>
                </a:cubicBezTo>
                <a:cubicBezTo>
                  <a:pt x="1629978" y="20748"/>
                  <a:pt x="1701731" y="-30989"/>
                  <a:pt x="2008869" y="0"/>
                </a:cubicBezTo>
                <a:cubicBezTo>
                  <a:pt x="2316007" y="30989"/>
                  <a:pt x="2466889" y="25764"/>
                  <a:pt x="2738758" y="0"/>
                </a:cubicBezTo>
                <a:cubicBezTo>
                  <a:pt x="3010627" y="-25764"/>
                  <a:pt x="3138434" y="-6360"/>
                  <a:pt x="3468647" y="0"/>
                </a:cubicBezTo>
                <a:cubicBezTo>
                  <a:pt x="3798860" y="6360"/>
                  <a:pt x="3833998" y="-6265"/>
                  <a:pt x="3957472" y="0"/>
                </a:cubicBezTo>
                <a:cubicBezTo>
                  <a:pt x="4080946" y="6265"/>
                  <a:pt x="4376549" y="-13579"/>
                  <a:pt x="4566829" y="0"/>
                </a:cubicBezTo>
                <a:cubicBezTo>
                  <a:pt x="4757109" y="13579"/>
                  <a:pt x="4972457" y="2311"/>
                  <a:pt x="5296718" y="0"/>
                </a:cubicBezTo>
                <a:cubicBezTo>
                  <a:pt x="5620979" y="-2311"/>
                  <a:pt x="5756350" y="489"/>
                  <a:pt x="6026607" y="0"/>
                </a:cubicBezTo>
                <a:cubicBezTo>
                  <a:pt x="6016789" y="190120"/>
                  <a:pt x="6010414" y="277840"/>
                  <a:pt x="6026607" y="411610"/>
                </a:cubicBezTo>
                <a:cubicBezTo>
                  <a:pt x="6042801" y="545380"/>
                  <a:pt x="6023938" y="673329"/>
                  <a:pt x="6026607" y="823219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425853395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full_msg.</a:t>
            </a:r>
            <a:r>
              <a:rPr lang="en-US" sz="2400" err="1">
                <a:solidFill>
                  <a:srgbClr val="F8F8F2"/>
                </a:solidFill>
                <a:latin typeface="Consolas" panose="020B0609020204030204" pitchFamily="49" charset="0"/>
              </a:rPr>
              <a:t>summary</a:t>
            </a:r>
            <a:r>
              <a:rPr lang="en-US" sz="240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endParaRPr lang="he-IL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56478" y="5392304"/>
            <a:ext cx="10867122" cy="95360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'Ether / IP / ICMP 10.0.0.31 &gt; 127.0.0.1 echo-request 0'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07C13D-5458-421C-8787-0C71C4D3C00C}"/>
              </a:ext>
            </a:extLst>
          </p:cNvPr>
          <p:cNvCxnSpPr>
            <a:cxnSpLocks/>
          </p:cNvCxnSpPr>
          <p:nvPr/>
        </p:nvCxnSpPr>
        <p:spPr>
          <a:xfrm>
            <a:off x="11764514" y="3449714"/>
            <a:ext cx="0" cy="48597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2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animBg="1"/>
      <p:bldP spid="8" grpId="0" animBg="1"/>
      <p:bldP spid="9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צפיה</a:t>
            </a:r>
            <a:r>
              <a:rPr lang="he-IL" dirty="0"/>
              <a:t> בחבילה שלמה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ניתן לצפות בפירוט המלא שלה: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24520" y="2077962"/>
            <a:ext cx="4581978" cy="917107"/>
          </a:xfrm>
          <a:custGeom>
            <a:avLst/>
            <a:gdLst>
              <a:gd name="connsiteX0" fmla="*/ 0 w 4581978"/>
              <a:gd name="connsiteY0" fmla="*/ 0 h 917107"/>
              <a:gd name="connsiteX1" fmla="*/ 746208 w 4581978"/>
              <a:gd name="connsiteY1" fmla="*/ 0 h 917107"/>
              <a:gd name="connsiteX2" fmla="*/ 1400776 w 4581978"/>
              <a:gd name="connsiteY2" fmla="*/ 0 h 917107"/>
              <a:gd name="connsiteX3" fmla="*/ 2146984 w 4581978"/>
              <a:gd name="connsiteY3" fmla="*/ 0 h 917107"/>
              <a:gd name="connsiteX4" fmla="*/ 2664093 w 4581978"/>
              <a:gd name="connsiteY4" fmla="*/ 0 h 917107"/>
              <a:gd name="connsiteX5" fmla="*/ 3227022 w 4581978"/>
              <a:gd name="connsiteY5" fmla="*/ 0 h 917107"/>
              <a:gd name="connsiteX6" fmla="*/ 3744131 w 4581978"/>
              <a:gd name="connsiteY6" fmla="*/ 0 h 917107"/>
              <a:gd name="connsiteX7" fmla="*/ 4581978 w 4581978"/>
              <a:gd name="connsiteY7" fmla="*/ 0 h 917107"/>
              <a:gd name="connsiteX8" fmla="*/ 4581978 w 4581978"/>
              <a:gd name="connsiteY8" fmla="*/ 458554 h 917107"/>
              <a:gd name="connsiteX9" fmla="*/ 4581978 w 4581978"/>
              <a:gd name="connsiteY9" fmla="*/ 917107 h 917107"/>
              <a:gd name="connsiteX10" fmla="*/ 4581978 w 4581978"/>
              <a:gd name="connsiteY10" fmla="*/ 917107 h 917107"/>
              <a:gd name="connsiteX11" fmla="*/ 4019049 w 4581978"/>
              <a:gd name="connsiteY11" fmla="*/ 917107 h 917107"/>
              <a:gd name="connsiteX12" fmla="*/ 3456121 w 4581978"/>
              <a:gd name="connsiteY12" fmla="*/ 917107 h 917107"/>
              <a:gd name="connsiteX13" fmla="*/ 2939012 w 4581978"/>
              <a:gd name="connsiteY13" fmla="*/ 917107 h 917107"/>
              <a:gd name="connsiteX14" fmla="*/ 2192804 w 4581978"/>
              <a:gd name="connsiteY14" fmla="*/ 917107 h 917107"/>
              <a:gd name="connsiteX15" fmla="*/ 1446596 w 4581978"/>
              <a:gd name="connsiteY15" fmla="*/ 917107 h 917107"/>
              <a:gd name="connsiteX16" fmla="*/ 746208 w 4581978"/>
              <a:gd name="connsiteY16" fmla="*/ 917107 h 917107"/>
              <a:gd name="connsiteX17" fmla="*/ 0 w 4581978"/>
              <a:gd name="connsiteY17" fmla="*/ 917107 h 917107"/>
              <a:gd name="connsiteX18" fmla="*/ 0 w 4581978"/>
              <a:gd name="connsiteY18" fmla="*/ 476896 h 917107"/>
              <a:gd name="connsiteX19" fmla="*/ 0 w 4581978"/>
              <a:gd name="connsiteY19" fmla="*/ 0 h 917107"/>
              <a:gd name="connsiteX0" fmla="*/ 4581978 w 4581978"/>
              <a:gd name="connsiteY0" fmla="*/ 917107 h 917107"/>
              <a:gd name="connsiteX1" fmla="*/ 4581978 w 4581978"/>
              <a:gd name="connsiteY1" fmla="*/ 917107 h 917107"/>
              <a:gd name="connsiteX2" fmla="*/ 4581978 w 4581978"/>
              <a:gd name="connsiteY2" fmla="*/ 917107 h 917107"/>
              <a:gd name="connsiteX0" fmla="*/ 4581978 w 4581978"/>
              <a:gd name="connsiteY0" fmla="*/ 917107 h 917107"/>
              <a:gd name="connsiteX1" fmla="*/ 4581978 w 4581978"/>
              <a:gd name="connsiteY1" fmla="*/ 917107 h 917107"/>
              <a:gd name="connsiteX2" fmla="*/ 4581978 w 4581978"/>
              <a:gd name="connsiteY2" fmla="*/ 917107 h 917107"/>
              <a:gd name="connsiteX3" fmla="*/ 4581978 w 4581978"/>
              <a:gd name="connsiteY3" fmla="*/ 917107 h 917107"/>
              <a:gd name="connsiteX4" fmla="*/ 4019049 w 4581978"/>
              <a:gd name="connsiteY4" fmla="*/ 917107 h 917107"/>
              <a:gd name="connsiteX5" fmla="*/ 3501940 w 4581978"/>
              <a:gd name="connsiteY5" fmla="*/ 917107 h 917107"/>
              <a:gd name="connsiteX6" fmla="*/ 2893192 w 4581978"/>
              <a:gd name="connsiteY6" fmla="*/ 917107 h 917107"/>
              <a:gd name="connsiteX7" fmla="*/ 2284443 w 4581978"/>
              <a:gd name="connsiteY7" fmla="*/ 917107 h 917107"/>
              <a:gd name="connsiteX8" fmla="*/ 1767334 w 4581978"/>
              <a:gd name="connsiteY8" fmla="*/ 917107 h 917107"/>
              <a:gd name="connsiteX9" fmla="*/ 1021127 w 4581978"/>
              <a:gd name="connsiteY9" fmla="*/ 917107 h 917107"/>
              <a:gd name="connsiteX10" fmla="*/ 0 w 4581978"/>
              <a:gd name="connsiteY10" fmla="*/ 917107 h 917107"/>
              <a:gd name="connsiteX11" fmla="*/ 0 w 4581978"/>
              <a:gd name="connsiteY11" fmla="*/ 440211 h 917107"/>
              <a:gd name="connsiteX12" fmla="*/ 0 w 4581978"/>
              <a:gd name="connsiteY12" fmla="*/ 0 h 917107"/>
              <a:gd name="connsiteX13" fmla="*/ 654568 w 4581978"/>
              <a:gd name="connsiteY13" fmla="*/ 0 h 917107"/>
              <a:gd name="connsiteX14" fmla="*/ 1309137 w 4581978"/>
              <a:gd name="connsiteY14" fmla="*/ 0 h 917107"/>
              <a:gd name="connsiteX15" fmla="*/ 1872065 w 4581978"/>
              <a:gd name="connsiteY15" fmla="*/ 0 h 917107"/>
              <a:gd name="connsiteX16" fmla="*/ 2618273 w 4581978"/>
              <a:gd name="connsiteY16" fmla="*/ 0 h 917107"/>
              <a:gd name="connsiteX17" fmla="*/ 3227022 w 4581978"/>
              <a:gd name="connsiteY17" fmla="*/ 0 h 917107"/>
              <a:gd name="connsiteX18" fmla="*/ 3835770 w 4581978"/>
              <a:gd name="connsiteY18" fmla="*/ 0 h 917107"/>
              <a:gd name="connsiteX19" fmla="*/ 4581978 w 4581978"/>
              <a:gd name="connsiteY19" fmla="*/ 0 h 917107"/>
              <a:gd name="connsiteX20" fmla="*/ 4581978 w 4581978"/>
              <a:gd name="connsiteY20" fmla="*/ 449382 h 917107"/>
              <a:gd name="connsiteX21" fmla="*/ 4581978 w 4581978"/>
              <a:gd name="connsiteY21" fmla="*/ 917107 h 91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81978" h="917107" stroke="0" extrusionOk="0">
                <a:moveTo>
                  <a:pt x="0" y="0"/>
                </a:moveTo>
                <a:cubicBezTo>
                  <a:pt x="284837" y="27381"/>
                  <a:pt x="492679" y="8254"/>
                  <a:pt x="746208" y="0"/>
                </a:cubicBezTo>
                <a:cubicBezTo>
                  <a:pt x="999737" y="-8254"/>
                  <a:pt x="1084396" y="-10893"/>
                  <a:pt x="1400776" y="0"/>
                </a:cubicBezTo>
                <a:cubicBezTo>
                  <a:pt x="1717156" y="10893"/>
                  <a:pt x="1837578" y="-20367"/>
                  <a:pt x="2146984" y="0"/>
                </a:cubicBezTo>
                <a:cubicBezTo>
                  <a:pt x="2456390" y="20367"/>
                  <a:pt x="2514453" y="-3996"/>
                  <a:pt x="2664093" y="0"/>
                </a:cubicBezTo>
                <a:cubicBezTo>
                  <a:pt x="2813733" y="3996"/>
                  <a:pt x="2985503" y="-14836"/>
                  <a:pt x="3227022" y="0"/>
                </a:cubicBezTo>
                <a:cubicBezTo>
                  <a:pt x="3468541" y="14836"/>
                  <a:pt x="3565711" y="-22452"/>
                  <a:pt x="3744131" y="0"/>
                </a:cubicBezTo>
                <a:cubicBezTo>
                  <a:pt x="3922551" y="22452"/>
                  <a:pt x="4317841" y="-27955"/>
                  <a:pt x="4581978" y="0"/>
                </a:cubicBezTo>
                <a:cubicBezTo>
                  <a:pt x="4588617" y="196493"/>
                  <a:pt x="4575941" y="238149"/>
                  <a:pt x="4581978" y="458554"/>
                </a:cubicBezTo>
                <a:cubicBezTo>
                  <a:pt x="4588015" y="678959"/>
                  <a:pt x="4561531" y="776693"/>
                  <a:pt x="4581978" y="917107"/>
                </a:cubicBezTo>
                <a:lnTo>
                  <a:pt x="4581978" y="917107"/>
                </a:lnTo>
                <a:cubicBezTo>
                  <a:pt x="4455993" y="916034"/>
                  <a:pt x="4294783" y="945124"/>
                  <a:pt x="4019049" y="917107"/>
                </a:cubicBezTo>
                <a:cubicBezTo>
                  <a:pt x="3743315" y="889090"/>
                  <a:pt x="3576733" y="944200"/>
                  <a:pt x="3456121" y="917107"/>
                </a:cubicBezTo>
                <a:cubicBezTo>
                  <a:pt x="3335509" y="890014"/>
                  <a:pt x="3058452" y="896961"/>
                  <a:pt x="2939012" y="917107"/>
                </a:cubicBezTo>
                <a:cubicBezTo>
                  <a:pt x="2819572" y="937253"/>
                  <a:pt x="2564016" y="885219"/>
                  <a:pt x="2192804" y="917107"/>
                </a:cubicBezTo>
                <a:cubicBezTo>
                  <a:pt x="1821592" y="948995"/>
                  <a:pt x="1637874" y="921305"/>
                  <a:pt x="1446596" y="917107"/>
                </a:cubicBezTo>
                <a:cubicBezTo>
                  <a:pt x="1255318" y="912909"/>
                  <a:pt x="922153" y="896378"/>
                  <a:pt x="746208" y="917107"/>
                </a:cubicBezTo>
                <a:cubicBezTo>
                  <a:pt x="570263" y="937836"/>
                  <a:pt x="370525" y="941744"/>
                  <a:pt x="0" y="917107"/>
                </a:cubicBezTo>
                <a:cubicBezTo>
                  <a:pt x="-6996" y="799135"/>
                  <a:pt x="-19440" y="582921"/>
                  <a:pt x="0" y="476896"/>
                </a:cubicBezTo>
                <a:cubicBezTo>
                  <a:pt x="19440" y="370871"/>
                  <a:pt x="-7779" y="165289"/>
                  <a:pt x="0" y="0"/>
                </a:cubicBezTo>
                <a:close/>
              </a:path>
              <a:path w="4581978" h="917107" fill="darkenLess" stroke="0" extrusionOk="0">
                <a:moveTo>
                  <a:pt x="4581978" y="917107"/>
                </a:moveTo>
                <a:lnTo>
                  <a:pt x="4581978" y="917107"/>
                </a:lnTo>
                <a:lnTo>
                  <a:pt x="4581978" y="917107"/>
                </a:lnTo>
                <a:close/>
              </a:path>
              <a:path w="4581978" h="917107" fill="none" extrusionOk="0">
                <a:moveTo>
                  <a:pt x="4581978" y="917107"/>
                </a:moveTo>
                <a:lnTo>
                  <a:pt x="4581978" y="917107"/>
                </a:lnTo>
                <a:lnTo>
                  <a:pt x="4581978" y="917107"/>
                </a:lnTo>
                <a:lnTo>
                  <a:pt x="4581978" y="917107"/>
                </a:lnTo>
                <a:cubicBezTo>
                  <a:pt x="4307633" y="917328"/>
                  <a:pt x="4286021" y="909854"/>
                  <a:pt x="4019049" y="917107"/>
                </a:cubicBezTo>
                <a:cubicBezTo>
                  <a:pt x="3752077" y="924360"/>
                  <a:pt x="3626996" y="906159"/>
                  <a:pt x="3501940" y="917107"/>
                </a:cubicBezTo>
                <a:cubicBezTo>
                  <a:pt x="3376884" y="928055"/>
                  <a:pt x="3077851" y="888415"/>
                  <a:pt x="2893192" y="917107"/>
                </a:cubicBezTo>
                <a:cubicBezTo>
                  <a:pt x="2708533" y="945799"/>
                  <a:pt x="2529498" y="945432"/>
                  <a:pt x="2284443" y="917107"/>
                </a:cubicBezTo>
                <a:cubicBezTo>
                  <a:pt x="2039388" y="888782"/>
                  <a:pt x="2011350" y="906214"/>
                  <a:pt x="1767334" y="917107"/>
                </a:cubicBezTo>
                <a:cubicBezTo>
                  <a:pt x="1523318" y="928000"/>
                  <a:pt x="1181401" y="941392"/>
                  <a:pt x="1021127" y="917107"/>
                </a:cubicBezTo>
                <a:cubicBezTo>
                  <a:pt x="860853" y="892822"/>
                  <a:pt x="427365" y="955081"/>
                  <a:pt x="0" y="917107"/>
                </a:cubicBezTo>
                <a:cubicBezTo>
                  <a:pt x="-4665" y="736157"/>
                  <a:pt x="620" y="675122"/>
                  <a:pt x="0" y="440211"/>
                </a:cubicBezTo>
                <a:cubicBezTo>
                  <a:pt x="-620" y="205300"/>
                  <a:pt x="15504" y="88231"/>
                  <a:pt x="0" y="0"/>
                </a:cubicBezTo>
                <a:cubicBezTo>
                  <a:pt x="301610" y="12926"/>
                  <a:pt x="439927" y="4132"/>
                  <a:pt x="654568" y="0"/>
                </a:cubicBezTo>
                <a:cubicBezTo>
                  <a:pt x="869209" y="-4132"/>
                  <a:pt x="1080637" y="31757"/>
                  <a:pt x="1309137" y="0"/>
                </a:cubicBezTo>
                <a:cubicBezTo>
                  <a:pt x="1537637" y="-31757"/>
                  <a:pt x="1630726" y="-7207"/>
                  <a:pt x="1872065" y="0"/>
                </a:cubicBezTo>
                <a:cubicBezTo>
                  <a:pt x="2113404" y="7207"/>
                  <a:pt x="2357217" y="11828"/>
                  <a:pt x="2618273" y="0"/>
                </a:cubicBezTo>
                <a:cubicBezTo>
                  <a:pt x="2879329" y="-11828"/>
                  <a:pt x="3058321" y="-3805"/>
                  <a:pt x="3227022" y="0"/>
                </a:cubicBezTo>
                <a:cubicBezTo>
                  <a:pt x="3395723" y="3805"/>
                  <a:pt x="3577250" y="-24409"/>
                  <a:pt x="3835770" y="0"/>
                </a:cubicBezTo>
                <a:cubicBezTo>
                  <a:pt x="4094290" y="24409"/>
                  <a:pt x="4316979" y="-34903"/>
                  <a:pt x="4581978" y="0"/>
                </a:cubicBezTo>
                <a:cubicBezTo>
                  <a:pt x="4559924" y="130960"/>
                  <a:pt x="4569442" y="259325"/>
                  <a:pt x="4581978" y="449382"/>
                </a:cubicBezTo>
                <a:cubicBezTo>
                  <a:pt x="4594514" y="639439"/>
                  <a:pt x="4563804" y="761785"/>
                  <a:pt x="4581978" y="917107"/>
                </a:cubicBezTo>
              </a:path>
              <a:path w="4581978" h="917107" fill="none" stroke="0" extrusionOk="0">
                <a:moveTo>
                  <a:pt x="4581978" y="917107"/>
                </a:moveTo>
                <a:lnTo>
                  <a:pt x="4581978" y="917107"/>
                </a:lnTo>
                <a:lnTo>
                  <a:pt x="4581978" y="917107"/>
                </a:lnTo>
                <a:lnTo>
                  <a:pt x="4581978" y="917107"/>
                </a:lnTo>
                <a:cubicBezTo>
                  <a:pt x="4345216" y="901441"/>
                  <a:pt x="4217590" y="923679"/>
                  <a:pt x="4064869" y="917107"/>
                </a:cubicBezTo>
                <a:cubicBezTo>
                  <a:pt x="3912148" y="910535"/>
                  <a:pt x="3645824" y="904790"/>
                  <a:pt x="3501940" y="917107"/>
                </a:cubicBezTo>
                <a:cubicBezTo>
                  <a:pt x="3358056" y="929424"/>
                  <a:pt x="3208602" y="893632"/>
                  <a:pt x="2984831" y="917107"/>
                </a:cubicBezTo>
                <a:cubicBezTo>
                  <a:pt x="2761060" y="940582"/>
                  <a:pt x="2562162" y="903488"/>
                  <a:pt x="2238624" y="917107"/>
                </a:cubicBezTo>
                <a:cubicBezTo>
                  <a:pt x="1915086" y="930726"/>
                  <a:pt x="1876570" y="929351"/>
                  <a:pt x="1675695" y="917107"/>
                </a:cubicBezTo>
                <a:cubicBezTo>
                  <a:pt x="1474820" y="904863"/>
                  <a:pt x="1292204" y="920191"/>
                  <a:pt x="1066946" y="917107"/>
                </a:cubicBezTo>
                <a:cubicBezTo>
                  <a:pt x="841688" y="914023"/>
                  <a:pt x="448547" y="940475"/>
                  <a:pt x="0" y="917107"/>
                </a:cubicBezTo>
                <a:cubicBezTo>
                  <a:pt x="8376" y="727691"/>
                  <a:pt x="4103" y="563246"/>
                  <a:pt x="0" y="449382"/>
                </a:cubicBezTo>
                <a:cubicBezTo>
                  <a:pt x="-4103" y="335518"/>
                  <a:pt x="12260" y="101351"/>
                  <a:pt x="0" y="0"/>
                </a:cubicBezTo>
                <a:cubicBezTo>
                  <a:pt x="289234" y="-27417"/>
                  <a:pt x="444799" y="-12627"/>
                  <a:pt x="654568" y="0"/>
                </a:cubicBezTo>
                <a:cubicBezTo>
                  <a:pt x="864337" y="12627"/>
                  <a:pt x="1130570" y="8414"/>
                  <a:pt x="1263317" y="0"/>
                </a:cubicBezTo>
                <a:cubicBezTo>
                  <a:pt x="1396064" y="-8414"/>
                  <a:pt x="1628484" y="-29832"/>
                  <a:pt x="1963705" y="0"/>
                </a:cubicBezTo>
                <a:cubicBezTo>
                  <a:pt x="2298926" y="29832"/>
                  <a:pt x="2527061" y="-25345"/>
                  <a:pt x="2709913" y="0"/>
                </a:cubicBezTo>
                <a:cubicBezTo>
                  <a:pt x="2892765" y="25345"/>
                  <a:pt x="3108310" y="7119"/>
                  <a:pt x="3227022" y="0"/>
                </a:cubicBezTo>
                <a:cubicBezTo>
                  <a:pt x="3345734" y="-7119"/>
                  <a:pt x="3573632" y="-27293"/>
                  <a:pt x="3789950" y="0"/>
                </a:cubicBezTo>
                <a:cubicBezTo>
                  <a:pt x="4006268" y="27293"/>
                  <a:pt x="4243953" y="-36621"/>
                  <a:pt x="4581978" y="0"/>
                </a:cubicBezTo>
                <a:cubicBezTo>
                  <a:pt x="4564368" y="157324"/>
                  <a:pt x="4595692" y="257442"/>
                  <a:pt x="4581978" y="476896"/>
                </a:cubicBezTo>
                <a:cubicBezTo>
                  <a:pt x="4568264" y="696350"/>
                  <a:pt x="4573107" y="775814"/>
                  <a:pt x="4581978" y="917107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136290118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full_msg.</a:t>
            </a:r>
            <a:r>
              <a:rPr lang="en-US" sz="2400" err="1">
                <a:solidFill>
                  <a:srgbClr val="F8F8F2"/>
                </a:solidFill>
                <a:latin typeface="Consolas" panose="020B0609020204030204" pitchFamily="49" charset="0"/>
              </a:rPr>
              <a:t>show</a:t>
            </a:r>
            <a:r>
              <a:rPr lang="en-US" sz="240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endParaRPr lang="he-IL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5021" y="2077962"/>
            <a:ext cx="5810229" cy="39714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1971A0-D8DF-4FB1-A239-9CE0352F4604}"/>
              </a:ext>
            </a:extLst>
          </p:cNvPr>
          <p:cNvCxnSpPr>
            <a:cxnSpLocks/>
          </p:cNvCxnSpPr>
          <p:nvPr/>
        </p:nvCxnSpPr>
        <p:spPr>
          <a:xfrm>
            <a:off x="11764514" y="3449714"/>
            <a:ext cx="0" cy="614286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צפיה</a:t>
            </a:r>
            <a:r>
              <a:rPr lang="he-IL" dirty="0"/>
              <a:t> בחבילה שלמה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ובערך הבינארי שלה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836612" y="2142352"/>
            <a:ext cx="5065488" cy="923330"/>
          </a:xfrm>
          <a:custGeom>
            <a:avLst/>
            <a:gdLst>
              <a:gd name="connsiteX0" fmla="*/ 0 w 5065488"/>
              <a:gd name="connsiteY0" fmla="*/ 0 h 923330"/>
              <a:gd name="connsiteX1" fmla="*/ 633186 w 5065488"/>
              <a:gd name="connsiteY1" fmla="*/ 0 h 923330"/>
              <a:gd name="connsiteX2" fmla="*/ 1317027 w 5065488"/>
              <a:gd name="connsiteY2" fmla="*/ 0 h 923330"/>
              <a:gd name="connsiteX3" fmla="*/ 1848903 w 5065488"/>
              <a:gd name="connsiteY3" fmla="*/ 0 h 923330"/>
              <a:gd name="connsiteX4" fmla="*/ 2482089 w 5065488"/>
              <a:gd name="connsiteY4" fmla="*/ 0 h 923330"/>
              <a:gd name="connsiteX5" fmla="*/ 3216585 w 5065488"/>
              <a:gd name="connsiteY5" fmla="*/ 0 h 923330"/>
              <a:gd name="connsiteX6" fmla="*/ 3951081 w 5065488"/>
              <a:gd name="connsiteY6" fmla="*/ 0 h 923330"/>
              <a:gd name="connsiteX7" fmla="*/ 5065488 w 5065488"/>
              <a:gd name="connsiteY7" fmla="*/ 0 h 923330"/>
              <a:gd name="connsiteX8" fmla="*/ 5065488 w 5065488"/>
              <a:gd name="connsiteY8" fmla="*/ 433965 h 923330"/>
              <a:gd name="connsiteX9" fmla="*/ 5065488 w 5065488"/>
              <a:gd name="connsiteY9" fmla="*/ 923330 h 923330"/>
              <a:gd name="connsiteX10" fmla="*/ 5065488 w 5065488"/>
              <a:gd name="connsiteY10" fmla="*/ 923330 h 923330"/>
              <a:gd name="connsiteX11" fmla="*/ 4533612 w 5065488"/>
              <a:gd name="connsiteY11" fmla="*/ 923330 h 923330"/>
              <a:gd name="connsiteX12" fmla="*/ 4001736 w 5065488"/>
              <a:gd name="connsiteY12" fmla="*/ 923330 h 923330"/>
              <a:gd name="connsiteX13" fmla="*/ 3469859 w 5065488"/>
              <a:gd name="connsiteY13" fmla="*/ 923330 h 923330"/>
              <a:gd name="connsiteX14" fmla="*/ 2786018 w 5065488"/>
              <a:gd name="connsiteY14" fmla="*/ 923330 h 923330"/>
              <a:gd name="connsiteX15" fmla="*/ 2102178 w 5065488"/>
              <a:gd name="connsiteY15" fmla="*/ 923330 h 923330"/>
              <a:gd name="connsiteX16" fmla="*/ 1620956 w 5065488"/>
              <a:gd name="connsiteY16" fmla="*/ 923330 h 923330"/>
              <a:gd name="connsiteX17" fmla="*/ 1139735 w 5065488"/>
              <a:gd name="connsiteY17" fmla="*/ 923330 h 923330"/>
              <a:gd name="connsiteX18" fmla="*/ 607859 w 5065488"/>
              <a:gd name="connsiteY18" fmla="*/ 923330 h 923330"/>
              <a:gd name="connsiteX19" fmla="*/ 0 w 5065488"/>
              <a:gd name="connsiteY19" fmla="*/ 923330 h 923330"/>
              <a:gd name="connsiteX20" fmla="*/ 0 w 5065488"/>
              <a:gd name="connsiteY20" fmla="*/ 480132 h 923330"/>
              <a:gd name="connsiteX21" fmla="*/ 0 w 5065488"/>
              <a:gd name="connsiteY21" fmla="*/ 0 h 923330"/>
              <a:gd name="connsiteX0" fmla="*/ 5065488 w 5065488"/>
              <a:gd name="connsiteY0" fmla="*/ 923330 h 923330"/>
              <a:gd name="connsiteX1" fmla="*/ 5065488 w 5065488"/>
              <a:gd name="connsiteY1" fmla="*/ 923330 h 923330"/>
              <a:gd name="connsiteX2" fmla="*/ 5065488 w 5065488"/>
              <a:gd name="connsiteY2" fmla="*/ 923330 h 923330"/>
              <a:gd name="connsiteX0" fmla="*/ 5065488 w 5065488"/>
              <a:gd name="connsiteY0" fmla="*/ 923330 h 923330"/>
              <a:gd name="connsiteX1" fmla="*/ 5065488 w 5065488"/>
              <a:gd name="connsiteY1" fmla="*/ 923330 h 923330"/>
              <a:gd name="connsiteX2" fmla="*/ 5065488 w 5065488"/>
              <a:gd name="connsiteY2" fmla="*/ 923330 h 923330"/>
              <a:gd name="connsiteX3" fmla="*/ 5065488 w 5065488"/>
              <a:gd name="connsiteY3" fmla="*/ 923330 h 923330"/>
              <a:gd name="connsiteX4" fmla="*/ 4584267 w 5065488"/>
              <a:gd name="connsiteY4" fmla="*/ 923330 h 923330"/>
              <a:gd name="connsiteX5" fmla="*/ 4001736 w 5065488"/>
              <a:gd name="connsiteY5" fmla="*/ 923330 h 923330"/>
              <a:gd name="connsiteX6" fmla="*/ 3368550 w 5065488"/>
              <a:gd name="connsiteY6" fmla="*/ 923330 h 923330"/>
              <a:gd name="connsiteX7" fmla="*/ 2786018 w 5065488"/>
              <a:gd name="connsiteY7" fmla="*/ 923330 h 923330"/>
              <a:gd name="connsiteX8" fmla="*/ 2254142 w 5065488"/>
              <a:gd name="connsiteY8" fmla="*/ 923330 h 923330"/>
              <a:gd name="connsiteX9" fmla="*/ 1772921 w 5065488"/>
              <a:gd name="connsiteY9" fmla="*/ 923330 h 923330"/>
              <a:gd name="connsiteX10" fmla="*/ 1190390 w 5065488"/>
              <a:gd name="connsiteY10" fmla="*/ 923330 h 923330"/>
              <a:gd name="connsiteX11" fmla="*/ 557204 w 5065488"/>
              <a:gd name="connsiteY11" fmla="*/ 923330 h 923330"/>
              <a:gd name="connsiteX12" fmla="*/ 0 w 5065488"/>
              <a:gd name="connsiteY12" fmla="*/ 923330 h 923330"/>
              <a:gd name="connsiteX13" fmla="*/ 0 w 5065488"/>
              <a:gd name="connsiteY13" fmla="*/ 480132 h 923330"/>
              <a:gd name="connsiteX14" fmla="*/ 0 w 5065488"/>
              <a:gd name="connsiteY14" fmla="*/ 0 h 923330"/>
              <a:gd name="connsiteX15" fmla="*/ 582531 w 5065488"/>
              <a:gd name="connsiteY15" fmla="*/ 0 h 923330"/>
              <a:gd name="connsiteX16" fmla="*/ 1317027 w 5065488"/>
              <a:gd name="connsiteY16" fmla="*/ 0 h 923330"/>
              <a:gd name="connsiteX17" fmla="*/ 2051523 w 5065488"/>
              <a:gd name="connsiteY17" fmla="*/ 0 h 923330"/>
              <a:gd name="connsiteX18" fmla="*/ 2786018 w 5065488"/>
              <a:gd name="connsiteY18" fmla="*/ 0 h 923330"/>
              <a:gd name="connsiteX19" fmla="*/ 3267240 w 5065488"/>
              <a:gd name="connsiteY19" fmla="*/ 0 h 923330"/>
              <a:gd name="connsiteX20" fmla="*/ 3900426 w 5065488"/>
              <a:gd name="connsiteY20" fmla="*/ 0 h 923330"/>
              <a:gd name="connsiteX21" fmla="*/ 4381647 w 5065488"/>
              <a:gd name="connsiteY21" fmla="*/ 0 h 923330"/>
              <a:gd name="connsiteX22" fmla="*/ 5065488 w 5065488"/>
              <a:gd name="connsiteY22" fmla="*/ 0 h 923330"/>
              <a:gd name="connsiteX23" fmla="*/ 5065488 w 5065488"/>
              <a:gd name="connsiteY23" fmla="*/ 480132 h 923330"/>
              <a:gd name="connsiteX24" fmla="*/ 5065488 w 5065488"/>
              <a:gd name="connsiteY24" fmla="*/ 92333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65488" h="923330" stroke="0" extrusionOk="0">
                <a:moveTo>
                  <a:pt x="0" y="0"/>
                </a:moveTo>
                <a:cubicBezTo>
                  <a:pt x="128596" y="-27869"/>
                  <a:pt x="328355" y="-19055"/>
                  <a:pt x="633186" y="0"/>
                </a:cubicBezTo>
                <a:cubicBezTo>
                  <a:pt x="938017" y="19055"/>
                  <a:pt x="1035551" y="32044"/>
                  <a:pt x="1317027" y="0"/>
                </a:cubicBezTo>
                <a:cubicBezTo>
                  <a:pt x="1598503" y="-32044"/>
                  <a:pt x="1593824" y="-24400"/>
                  <a:pt x="1848903" y="0"/>
                </a:cubicBezTo>
                <a:cubicBezTo>
                  <a:pt x="2103982" y="24400"/>
                  <a:pt x="2167576" y="6545"/>
                  <a:pt x="2482089" y="0"/>
                </a:cubicBezTo>
                <a:cubicBezTo>
                  <a:pt x="2796602" y="-6545"/>
                  <a:pt x="2946096" y="2261"/>
                  <a:pt x="3216585" y="0"/>
                </a:cubicBezTo>
                <a:cubicBezTo>
                  <a:pt x="3487074" y="-2261"/>
                  <a:pt x="3617309" y="-6977"/>
                  <a:pt x="3951081" y="0"/>
                </a:cubicBezTo>
                <a:cubicBezTo>
                  <a:pt x="4284853" y="6977"/>
                  <a:pt x="4635901" y="-52435"/>
                  <a:pt x="5065488" y="0"/>
                </a:cubicBezTo>
                <a:cubicBezTo>
                  <a:pt x="5051925" y="178738"/>
                  <a:pt x="5050106" y="217528"/>
                  <a:pt x="5065488" y="433965"/>
                </a:cubicBezTo>
                <a:cubicBezTo>
                  <a:pt x="5080870" y="650402"/>
                  <a:pt x="5041733" y="696663"/>
                  <a:pt x="5065488" y="923330"/>
                </a:cubicBezTo>
                <a:lnTo>
                  <a:pt x="5065488" y="923330"/>
                </a:lnTo>
                <a:cubicBezTo>
                  <a:pt x="4852387" y="927003"/>
                  <a:pt x="4704814" y="942159"/>
                  <a:pt x="4533612" y="923330"/>
                </a:cubicBezTo>
                <a:cubicBezTo>
                  <a:pt x="4362410" y="904501"/>
                  <a:pt x="4178217" y="942205"/>
                  <a:pt x="4001736" y="923330"/>
                </a:cubicBezTo>
                <a:cubicBezTo>
                  <a:pt x="3825255" y="904455"/>
                  <a:pt x="3653297" y="940935"/>
                  <a:pt x="3469859" y="923330"/>
                </a:cubicBezTo>
                <a:cubicBezTo>
                  <a:pt x="3286421" y="905725"/>
                  <a:pt x="2993067" y="908163"/>
                  <a:pt x="2786018" y="923330"/>
                </a:cubicBezTo>
                <a:cubicBezTo>
                  <a:pt x="2578969" y="938497"/>
                  <a:pt x="2437773" y="950987"/>
                  <a:pt x="2102178" y="923330"/>
                </a:cubicBezTo>
                <a:cubicBezTo>
                  <a:pt x="1766583" y="895673"/>
                  <a:pt x="1823208" y="922779"/>
                  <a:pt x="1620956" y="923330"/>
                </a:cubicBezTo>
                <a:cubicBezTo>
                  <a:pt x="1418704" y="923881"/>
                  <a:pt x="1295095" y="930997"/>
                  <a:pt x="1139735" y="923330"/>
                </a:cubicBezTo>
                <a:cubicBezTo>
                  <a:pt x="984375" y="915663"/>
                  <a:pt x="815405" y="937024"/>
                  <a:pt x="607859" y="923330"/>
                </a:cubicBezTo>
                <a:cubicBezTo>
                  <a:pt x="400313" y="909636"/>
                  <a:pt x="188789" y="915985"/>
                  <a:pt x="0" y="923330"/>
                </a:cubicBezTo>
                <a:cubicBezTo>
                  <a:pt x="10467" y="745989"/>
                  <a:pt x="-19826" y="700388"/>
                  <a:pt x="0" y="480132"/>
                </a:cubicBezTo>
                <a:cubicBezTo>
                  <a:pt x="19826" y="259876"/>
                  <a:pt x="-14034" y="147891"/>
                  <a:pt x="0" y="0"/>
                </a:cubicBezTo>
                <a:close/>
              </a:path>
              <a:path w="5065488" h="923330" fill="darkenLess" stroke="0" extrusionOk="0">
                <a:moveTo>
                  <a:pt x="5065488" y="923330"/>
                </a:moveTo>
                <a:lnTo>
                  <a:pt x="5065488" y="923330"/>
                </a:lnTo>
                <a:lnTo>
                  <a:pt x="5065488" y="923330"/>
                </a:lnTo>
                <a:close/>
              </a:path>
              <a:path w="5065488" h="923330" fill="none" extrusionOk="0">
                <a:moveTo>
                  <a:pt x="5065488" y="923330"/>
                </a:moveTo>
                <a:lnTo>
                  <a:pt x="5065488" y="923330"/>
                </a:lnTo>
                <a:lnTo>
                  <a:pt x="5065488" y="923330"/>
                </a:lnTo>
                <a:lnTo>
                  <a:pt x="5065488" y="923330"/>
                </a:lnTo>
                <a:cubicBezTo>
                  <a:pt x="4875538" y="906883"/>
                  <a:pt x="4793020" y="914486"/>
                  <a:pt x="4584267" y="923330"/>
                </a:cubicBezTo>
                <a:cubicBezTo>
                  <a:pt x="4375514" y="932174"/>
                  <a:pt x="4132720" y="941963"/>
                  <a:pt x="4001736" y="923330"/>
                </a:cubicBezTo>
                <a:cubicBezTo>
                  <a:pt x="3870752" y="904697"/>
                  <a:pt x="3582450" y="941859"/>
                  <a:pt x="3368550" y="923330"/>
                </a:cubicBezTo>
                <a:cubicBezTo>
                  <a:pt x="3154650" y="904801"/>
                  <a:pt x="2973153" y="945767"/>
                  <a:pt x="2786018" y="923330"/>
                </a:cubicBezTo>
                <a:cubicBezTo>
                  <a:pt x="2598883" y="900893"/>
                  <a:pt x="2400638" y="935872"/>
                  <a:pt x="2254142" y="923330"/>
                </a:cubicBezTo>
                <a:cubicBezTo>
                  <a:pt x="2107646" y="910788"/>
                  <a:pt x="1967268" y="915361"/>
                  <a:pt x="1772921" y="923330"/>
                </a:cubicBezTo>
                <a:cubicBezTo>
                  <a:pt x="1578574" y="931299"/>
                  <a:pt x="1438664" y="932278"/>
                  <a:pt x="1190390" y="923330"/>
                </a:cubicBezTo>
                <a:cubicBezTo>
                  <a:pt x="942116" y="914382"/>
                  <a:pt x="773464" y="905607"/>
                  <a:pt x="557204" y="923330"/>
                </a:cubicBezTo>
                <a:cubicBezTo>
                  <a:pt x="340944" y="941053"/>
                  <a:pt x="268337" y="899379"/>
                  <a:pt x="0" y="923330"/>
                </a:cubicBezTo>
                <a:cubicBezTo>
                  <a:pt x="1323" y="762291"/>
                  <a:pt x="-12887" y="580671"/>
                  <a:pt x="0" y="480132"/>
                </a:cubicBezTo>
                <a:cubicBezTo>
                  <a:pt x="12887" y="379593"/>
                  <a:pt x="9002" y="200550"/>
                  <a:pt x="0" y="0"/>
                </a:cubicBezTo>
                <a:cubicBezTo>
                  <a:pt x="122177" y="11909"/>
                  <a:pt x="302702" y="-6740"/>
                  <a:pt x="582531" y="0"/>
                </a:cubicBezTo>
                <a:cubicBezTo>
                  <a:pt x="862360" y="6740"/>
                  <a:pt x="1001162" y="-33206"/>
                  <a:pt x="1317027" y="0"/>
                </a:cubicBezTo>
                <a:cubicBezTo>
                  <a:pt x="1632892" y="33206"/>
                  <a:pt x="1803383" y="2619"/>
                  <a:pt x="2051523" y="0"/>
                </a:cubicBezTo>
                <a:cubicBezTo>
                  <a:pt x="2299663" y="-2619"/>
                  <a:pt x="2461364" y="7789"/>
                  <a:pt x="2786018" y="0"/>
                </a:cubicBezTo>
                <a:cubicBezTo>
                  <a:pt x="3110673" y="-7789"/>
                  <a:pt x="3030028" y="2691"/>
                  <a:pt x="3267240" y="0"/>
                </a:cubicBezTo>
                <a:cubicBezTo>
                  <a:pt x="3504452" y="-2691"/>
                  <a:pt x="3772965" y="-21005"/>
                  <a:pt x="3900426" y="0"/>
                </a:cubicBezTo>
                <a:cubicBezTo>
                  <a:pt x="4027887" y="21005"/>
                  <a:pt x="4223974" y="3700"/>
                  <a:pt x="4381647" y="0"/>
                </a:cubicBezTo>
                <a:cubicBezTo>
                  <a:pt x="4539320" y="-3700"/>
                  <a:pt x="4806494" y="7524"/>
                  <a:pt x="5065488" y="0"/>
                </a:cubicBezTo>
                <a:cubicBezTo>
                  <a:pt x="5077342" y="111502"/>
                  <a:pt x="5084327" y="336278"/>
                  <a:pt x="5065488" y="480132"/>
                </a:cubicBezTo>
                <a:cubicBezTo>
                  <a:pt x="5046649" y="623986"/>
                  <a:pt x="5053276" y="787904"/>
                  <a:pt x="5065488" y="923330"/>
                </a:cubicBezTo>
              </a:path>
              <a:path w="5065488" h="923330" fill="none" stroke="0" extrusionOk="0">
                <a:moveTo>
                  <a:pt x="5065488" y="923330"/>
                </a:moveTo>
                <a:lnTo>
                  <a:pt x="5065488" y="923330"/>
                </a:lnTo>
                <a:lnTo>
                  <a:pt x="5065488" y="923330"/>
                </a:lnTo>
                <a:lnTo>
                  <a:pt x="5065488" y="923330"/>
                </a:lnTo>
                <a:cubicBezTo>
                  <a:pt x="4743096" y="936049"/>
                  <a:pt x="4581483" y="933474"/>
                  <a:pt x="4381647" y="923330"/>
                </a:cubicBezTo>
                <a:cubicBezTo>
                  <a:pt x="4181811" y="913186"/>
                  <a:pt x="3942616" y="940529"/>
                  <a:pt x="3697806" y="923330"/>
                </a:cubicBezTo>
                <a:cubicBezTo>
                  <a:pt x="3452996" y="906131"/>
                  <a:pt x="3445756" y="921343"/>
                  <a:pt x="3216585" y="923330"/>
                </a:cubicBezTo>
                <a:cubicBezTo>
                  <a:pt x="2987414" y="925317"/>
                  <a:pt x="2900812" y="916224"/>
                  <a:pt x="2735364" y="923330"/>
                </a:cubicBezTo>
                <a:cubicBezTo>
                  <a:pt x="2569916" y="930436"/>
                  <a:pt x="2315775" y="913218"/>
                  <a:pt x="2051523" y="923330"/>
                </a:cubicBezTo>
                <a:cubicBezTo>
                  <a:pt x="1787271" y="933442"/>
                  <a:pt x="1698817" y="922251"/>
                  <a:pt x="1367682" y="923330"/>
                </a:cubicBezTo>
                <a:cubicBezTo>
                  <a:pt x="1036547" y="924409"/>
                  <a:pt x="940102" y="925328"/>
                  <a:pt x="734496" y="923330"/>
                </a:cubicBezTo>
                <a:cubicBezTo>
                  <a:pt x="528890" y="921332"/>
                  <a:pt x="260562" y="949489"/>
                  <a:pt x="0" y="923330"/>
                </a:cubicBezTo>
                <a:cubicBezTo>
                  <a:pt x="-4953" y="804931"/>
                  <a:pt x="8622" y="610367"/>
                  <a:pt x="0" y="489365"/>
                </a:cubicBezTo>
                <a:cubicBezTo>
                  <a:pt x="-8622" y="368364"/>
                  <a:pt x="9069" y="232899"/>
                  <a:pt x="0" y="0"/>
                </a:cubicBezTo>
                <a:cubicBezTo>
                  <a:pt x="163260" y="-29366"/>
                  <a:pt x="502783" y="-1648"/>
                  <a:pt x="683841" y="0"/>
                </a:cubicBezTo>
                <a:cubicBezTo>
                  <a:pt x="864899" y="1648"/>
                  <a:pt x="1207351" y="-3156"/>
                  <a:pt x="1367682" y="0"/>
                </a:cubicBezTo>
                <a:cubicBezTo>
                  <a:pt x="1528013" y="3156"/>
                  <a:pt x="1747864" y="-4615"/>
                  <a:pt x="1848903" y="0"/>
                </a:cubicBezTo>
                <a:cubicBezTo>
                  <a:pt x="1949942" y="4615"/>
                  <a:pt x="2213676" y="9524"/>
                  <a:pt x="2532744" y="0"/>
                </a:cubicBezTo>
                <a:cubicBezTo>
                  <a:pt x="2851812" y="-9524"/>
                  <a:pt x="2957561" y="17927"/>
                  <a:pt x="3216585" y="0"/>
                </a:cubicBezTo>
                <a:cubicBezTo>
                  <a:pt x="3475609" y="-17927"/>
                  <a:pt x="3671477" y="32255"/>
                  <a:pt x="3900426" y="0"/>
                </a:cubicBezTo>
                <a:cubicBezTo>
                  <a:pt x="4129375" y="-32255"/>
                  <a:pt x="4657798" y="8826"/>
                  <a:pt x="5065488" y="0"/>
                </a:cubicBezTo>
                <a:cubicBezTo>
                  <a:pt x="5050000" y="142573"/>
                  <a:pt x="5083377" y="348637"/>
                  <a:pt x="5065488" y="470898"/>
                </a:cubicBezTo>
                <a:cubicBezTo>
                  <a:pt x="5047599" y="593159"/>
                  <a:pt x="5054326" y="702709"/>
                  <a:pt x="5065488" y="923330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469410104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6612" y="3161805"/>
            <a:ext cx="8740779" cy="293173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b'\xc8\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xbe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\x19\t\xb88\xc4\xa8\x1d\xf3K</a:t>
            </a:r>
            <a:b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\x05\x08\x00E\x00\x00(\x00\x01\x00\x00@</a:t>
            </a:r>
            <a:b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\x11\xf1\xa4\n\x00\x00\x1f\x7f\x00\x00</a:t>
            </a:r>
            <a:b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\x01\x005\x005\x00\x14v&lt;\x00\x00\x00</a:t>
            </a:r>
            <a:b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\x00\x00\x00\x00\x00\x00\x00\x00\x00'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08A58A-3A9B-4654-A9E4-7746F838421B}"/>
              </a:ext>
            </a:extLst>
          </p:cNvPr>
          <p:cNvCxnSpPr>
            <a:cxnSpLocks/>
          </p:cNvCxnSpPr>
          <p:nvPr/>
        </p:nvCxnSpPr>
        <p:spPr>
          <a:xfrm>
            <a:off x="11764514" y="3449714"/>
            <a:ext cx="0" cy="741286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יצירת חבילה שלמה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מה לדעתכם יהיה הטיפוס של החבילה שיצרנו?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sz="1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6612" y="2018711"/>
            <a:ext cx="6850744" cy="923330"/>
          </a:xfrm>
          <a:custGeom>
            <a:avLst/>
            <a:gdLst>
              <a:gd name="connsiteX0" fmla="*/ 0 w 6850744"/>
              <a:gd name="connsiteY0" fmla="*/ 0 h 923330"/>
              <a:gd name="connsiteX1" fmla="*/ 685074 w 6850744"/>
              <a:gd name="connsiteY1" fmla="*/ 0 h 923330"/>
              <a:gd name="connsiteX2" fmla="*/ 1301641 w 6850744"/>
              <a:gd name="connsiteY2" fmla="*/ 0 h 923330"/>
              <a:gd name="connsiteX3" fmla="*/ 1986716 w 6850744"/>
              <a:gd name="connsiteY3" fmla="*/ 0 h 923330"/>
              <a:gd name="connsiteX4" fmla="*/ 2740298 w 6850744"/>
              <a:gd name="connsiteY4" fmla="*/ 0 h 923330"/>
              <a:gd name="connsiteX5" fmla="*/ 3562387 w 6850744"/>
              <a:gd name="connsiteY5" fmla="*/ 0 h 923330"/>
              <a:gd name="connsiteX6" fmla="*/ 4178954 w 6850744"/>
              <a:gd name="connsiteY6" fmla="*/ 0 h 923330"/>
              <a:gd name="connsiteX7" fmla="*/ 4932536 w 6850744"/>
              <a:gd name="connsiteY7" fmla="*/ 0 h 923330"/>
              <a:gd name="connsiteX8" fmla="*/ 5686118 w 6850744"/>
              <a:gd name="connsiteY8" fmla="*/ 0 h 923330"/>
              <a:gd name="connsiteX9" fmla="*/ 6850744 w 6850744"/>
              <a:gd name="connsiteY9" fmla="*/ 0 h 923330"/>
              <a:gd name="connsiteX10" fmla="*/ 6850744 w 6850744"/>
              <a:gd name="connsiteY10" fmla="*/ 452432 h 923330"/>
              <a:gd name="connsiteX11" fmla="*/ 6850744 w 6850744"/>
              <a:gd name="connsiteY11" fmla="*/ 923330 h 923330"/>
              <a:gd name="connsiteX12" fmla="*/ 6850744 w 6850744"/>
              <a:gd name="connsiteY12" fmla="*/ 923330 h 923330"/>
              <a:gd name="connsiteX13" fmla="*/ 6302684 w 6850744"/>
              <a:gd name="connsiteY13" fmla="*/ 923330 h 923330"/>
              <a:gd name="connsiteX14" fmla="*/ 5549103 w 6850744"/>
              <a:gd name="connsiteY14" fmla="*/ 923330 h 923330"/>
              <a:gd name="connsiteX15" fmla="*/ 4727013 w 6850744"/>
              <a:gd name="connsiteY15" fmla="*/ 923330 h 923330"/>
              <a:gd name="connsiteX16" fmla="*/ 4247461 w 6850744"/>
              <a:gd name="connsiteY16" fmla="*/ 923330 h 923330"/>
              <a:gd name="connsiteX17" fmla="*/ 3493879 w 6850744"/>
              <a:gd name="connsiteY17" fmla="*/ 923330 h 923330"/>
              <a:gd name="connsiteX18" fmla="*/ 3014327 w 6850744"/>
              <a:gd name="connsiteY18" fmla="*/ 923330 h 923330"/>
              <a:gd name="connsiteX19" fmla="*/ 2192238 w 6850744"/>
              <a:gd name="connsiteY19" fmla="*/ 923330 h 923330"/>
              <a:gd name="connsiteX20" fmla="*/ 1370149 w 6850744"/>
              <a:gd name="connsiteY20" fmla="*/ 923330 h 923330"/>
              <a:gd name="connsiteX21" fmla="*/ 753582 w 6850744"/>
              <a:gd name="connsiteY21" fmla="*/ 923330 h 923330"/>
              <a:gd name="connsiteX22" fmla="*/ 0 w 6850744"/>
              <a:gd name="connsiteY22" fmla="*/ 923330 h 923330"/>
              <a:gd name="connsiteX23" fmla="*/ 0 w 6850744"/>
              <a:gd name="connsiteY23" fmla="*/ 480132 h 923330"/>
              <a:gd name="connsiteX24" fmla="*/ 0 w 6850744"/>
              <a:gd name="connsiteY24" fmla="*/ 0 h 923330"/>
              <a:gd name="connsiteX0" fmla="*/ 6850744 w 6850744"/>
              <a:gd name="connsiteY0" fmla="*/ 923330 h 923330"/>
              <a:gd name="connsiteX1" fmla="*/ 6850744 w 6850744"/>
              <a:gd name="connsiteY1" fmla="*/ 923330 h 923330"/>
              <a:gd name="connsiteX2" fmla="*/ 6850744 w 6850744"/>
              <a:gd name="connsiteY2" fmla="*/ 923330 h 923330"/>
              <a:gd name="connsiteX0" fmla="*/ 6850744 w 6850744"/>
              <a:gd name="connsiteY0" fmla="*/ 923330 h 923330"/>
              <a:gd name="connsiteX1" fmla="*/ 6850744 w 6850744"/>
              <a:gd name="connsiteY1" fmla="*/ 923330 h 923330"/>
              <a:gd name="connsiteX2" fmla="*/ 6850744 w 6850744"/>
              <a:gd name="connsiteY2" fmla="*/ 923330 h 923330"/>
              <a:gd name="connsiteX3" fmla="*/ 6850744 w 6850744"/>
              <a:gd name="connsiteY3" fmla="*/ 923330 h 923330"/>
              <a:gd name="connsiteX4" fmla="*/ 6165670 w 6850744"/>
              <a:gd name="connsiteY4" fmla="*/ 923330 h 923330"/>
              <a:gd name="connsiteX5" fmla="*/ 5480595 w 6850744"/>
              <a:gd name="connsiteY5" fmla="*/ 923330 h 923330"/>
              <a:gd name="connsiteX6" fmla="*/ 4932536 w 6850744"/>
              <a:gd name="connsiteY6" fmla="*/ 923330 h 923330"/>
              <a:gd name="connsiteX7" fmla="*/ 4452984 w 6850744"/>
              <a:gd name="connsiteY7" fmla="*/ 923330 h 923330"/>
              <a:gd name="connsiteX8" fmla="*/ 3630894 w 6850744"/>
              <a:gd name="connsiteY8" fmla="*/ 923330 h 923330"/>
              <a:gd name="connsiteX9" fmla="*/ 2877312 w 6850744"/>
              <a:gd name="connsiteY9" fmla="*/ 923330 h 923330"/>
              <a:gd name="connsiteX10" fmla="*/ 2260746 w 6850744"/>
              <a:gd name="connsiteY10" fmla="*/ 923330 h 923330"/>
              <a:gd name="connsiteX11" fmla="*/ 1712686 w 6850744"/>
              <a:gd name="connsiteY11" fmla="*/ 923330 h 923330"/>
              <a:gd name="connsiteX12" fmla="*/ 1096119 w 6850744"/>
              <a:gd name="connsiteY12" fmla="*/ 923330 h 923330"/>
              <a:gd name="connsiteX13" fmla="*/ 0 w 6850744"/>
              <a:gd name="connsiteY13" fmla="*/ 923330 h 923330"/>
              <a:gd name="connsiteX14" fmla="*/ 0 w 6850744"/>
              <a:gd name="connsiteY14" fmla="*/ 452432 h 923330"/>
              <a:gd name="connsiteX15" fmla="*/ 0 w 6850744"/>
              <a:gd name="connsiteY15" fmla="*/ 0 h 923330"/>
              <a:gd name="connsiteX16" fmla="*/ 822089 w 6850744"/>
              <a:gd name="connsiteY16" fmla="*/ 0 h 923330"/>
              <a:gd name="connsiteX17" fmla="*/ 1301641 w 6850744"/>
              <a:gd name="connsiteY17" fmla="*/ 0 h 923330"/>
              <a:gd name="connsiteX18" fmla="*/ 1918208 w 6850744"/>
              <a:gd name="connsiteY18" fmla="*/ 0 h 923330"/>
              <a:gd name="connsiteX19" fmla="*/ 2603283 w 6850744"/>
              <a:gd name="connsiteY19" fmla="*/ 0 h 923330"/>
              <a:gd name="connsiteX20" fmla="*/ 3219850 w 6850744"/>
              <a:gd name="connsiteY20" fmla="*/ 0 h 923330"/>
              <a:gd name="connsiteX21" fmla="*/ 3767909 w 6850744"/>
              <a:gd name="connsiteY21" fmla="*/ 0 h 923330"/>
              <a:gd name="connsiteX22" fmla="*/ 4384476 w 6850744"/>
              <a:gd name="connsiteY22" fmla="*/ 0 h 923330"/>
              <a:gd name="connsiteX23" fmla="*/ 5069551 w 6850744"/>
              <a:gd name="connsiteY23" fmla="*/ 0 h 923330"/>
              <a:gd name="connsiteX24" fmla="*/ 5686118 w 6850744"/>
              <a:gd name="connsiteY24" fmla="*/ 0 h 923330"/>
              <a:gd name="connsiteX25" fmla="*/ 6234177 w 6850744"/>
              <a:gd name="connsiteY25" fmla="*/ 0 h 923330"/>
              <a:gd name="connsiteX26" fmla="*/ 6850744 w 6850744"/>
              <a:gd name="connsiteY26" fmla="*/ 0 h 923330"/>
              <a:gd name="connsiteX27" fmla="*/ 6850744 w 6850744"/>
              <a:gd name="connsiteY27" fmla="*/ 480132 h 923330"/>
              <a:gd name="connsiteX28" fmla="*/ 6850744 w 6850744"/>
              <a:gd name="connsiteY28" fmla="*/ 92333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850744" h="923330" stroke="0" extrusionOk="0">
                <a:moveTo>
                  <a:pt x="0" y="0"/>
                </a:moveTo>
                <a:cubicBezTo>
                  <a:pt x="333762" y="2519"/>
                  <a:pt x="529657" y="-33567"/>
                  <a:pt x="685074" y="0"/>
                </a:cubicBezTo>
                <a:cubicBezTo>
                  <a:pt x="840491" y="33567"/>
                  <a:pt x="1063714" y="-4407"/>
                  <a:pt x="1301641" y="0"/>
                </a:cubicBezTo>
                <a:cubicBezTo>
                  <a:pt x="1539568" y="4407"/>
                  <a:pt x="1674778" y="14885"/>
                  <a:pt x="1986716" y="0"/>
                </a:cubicBezTo>
                <a:cubicBezTo>
                  <a:pt x="2298654" y="-14885"/>
                  <a:pt x="2455427" y="8247"/>
                  <a:pt x="2740298" y="0"/>
                </a:cubicBezTo>
                <a:cubicBezTo>
                  <a:pt x="3025169" y="-8247"/>
                  <a:pt x="3206670" y="19366"/>
                  <a:pt x="3562387" y="0"/>
                </a:cubicBezTo>
                <a:cubicBezTo>
                  <a:pt x="3918104" y="-19366"/>
                  <a:pt x="4012832" y="11888"/>
                  <a:pt x="4178954" y="0"/>
                </a:cubicBezTo>
                <a:cubicBezTo>
                  <a:pt x="4345076" y="-11888"/>
                  <a:pt x="4738511" y="-35441"/>
                  <a:pt x="4932536" y="0"/>
                </a:cubicBezTo>
                <a:cubicBezTo>
                  <a:pt x="5126561" y="35441"/>
                  <a:pt x="5342940" y="-37075"/>
                  <a:pt x="5686118" y="0"/>
                </a:cubicBezTo>
                <a:cubicBezTo>
                  <a:pt x="6029296" y="37075"/>
                  <a:pt x="6604908" y="26954"/>
                  <a:pt x="6850744" y="0"/>
                </a:cubicBezTo>
                <a:cubicBezTo>
                  <a:pt x="6870657" y="182976"/>
                  <a:pt x="6867816" y="307863"/>
                  <a:pt x="6850744" y="452432"/>
                </a:cubicBezTo>
                <a:cubicBezTo>
                  <a:pt x="6833672" y="597001"/>
                  <a:pt x="6871273" y="721736"/>
                  <a:pt x="6850744" y="923330"/>
                </a:cubicBezTo>
                <a:lnTo>
                  <a:pt x="6850744" y="923330"/>
                </a:lnTo>
                <a:cubicBezTo>
                  <a:pt x="6649886" y="938266"/>
                  <a:pt x="6500868" y="906398"/>
                  <a:pt x="6302684" y="923330"/>
                </a:cubicBezTo>
                <a:cubicBezTo>
                  <a:pt x="6104500" y="940262"/>
                  <a:pt x="5831993" y="937225"/>
                  <a:pt x="5549103" y="923330"/>
                </a:cubicBezTo>
                <a:cubicBezTo>
                  <a:pt x="5266213" y="909435"/>
                  <a:pt x="5009583" y="913959"/>
                  <a:pt x="4727013" y="923330"/>
                </a:cubicBezTo>
                <a:cubicBezTo>
                  <a:pt x="4444443" y="932702"/>
                  <a:pt x="4422680" y="946414"/>
                  <a:pt x="4247461" y="923330"/>
                </a:cubicBezTo>
                <a:cubicBezTo>
                  <a:pt x="4072242" y="900246"/>
                  <a:pt x="3764855" y="898464"/>
                  <a:pt x="3493879" y="923330"/>
                </a:cubicBezTo>
                <a:cubicBezTo>
                  <a:pt x="3222903" y="948196"/>
                  <a:pt x="3229930" y="924672"/>
                  <a:pt x="3014327" y="923330"/>
                </a:cubicBezTo>
                <a:cubicBezTo>
                  <a:pt x="2798724" y="921988"/>
                  <a:pt x="2432611" y="890816"/>
                  <a:pt x="2192238" y="923330"/>
                </a:cubicBezTo>
                <a:cubicBezTo>
                  <a:pt x="1951865" y="955844"/>
                  <a:pt x="1712077" y="924445"/>
                  <a:pt x="1370149" y="923330"/>
                </a:cubicBezTo>
                <a:cubicBezTo>
                  <a:pt x="1028221" y="922215"/>
                  <a:pt x="1000552" y="949397"/>
                  <a:pt x="753582" y="923330"/>
                </a:cubicBezTo>
                <a:cubicBezTo>
                  <a:pt x="506612" y="897263"/>
                  <a:pt x="186947" y="918241"/>
                  <a:pt x="0" y="923330"/>
                </a:cubicBezTo>
                <a:cubicBezTo>
                  <a:pt x="-17216" y="731305"/>
                  <a:pt x="7852" y="654393"/>
                  <a:pt x="0" y="480132"/>
                </a:cubicBezTo>
                <a:cubicBezTo>
                  <a:pt x="-7852" y="305871"/>
                  <a:pt x="-4340" y="98008"/>
                  <a:pt x="0" y="0"/>
                </a:cubicBezTo>
                <a:close/>
              </a:path>
              <a:path w="6850744" h="923330" fill="darkenLess" stroke="0" extrusionOk="0">
                <a:moveTo>
                  <a:pt x="6850744" y="923330"/>
                </a:moveTo>
                <a:lnTo>
                  <a:pt x="6850744" y="923330"/>
                </a:lnTo>
                <a:lnTo>
                  <a:pt x="6850744" y="923330"/>
                </a:lnTo>
                <a:close/>
              </a:path>
              <a:path w="6850744" h="923330" fill="none" extrusionOk="0">
                <a:moveTo>
                  <a:pt x="6850744" y="923330"/>
                </a:moveTo>
                <a:lnTo>
                  <a:pt x="6850744" y="923330"/>
                </a:lnTo>
                <a:lnTo>
                  <a:pt x="6850744" y="923330"/>
                </a:lnTo>
                <a:lnTo>
                  <a:pt x="6850744" y="923330"/>
                </a:lnTo>
                <a:cubicBezTo>
                  <a:pt x="6595501" y="916666"/>
                  <a:pt x="6433432" y="949038"/>
                  <a:pt x="6165670" y="923330"/>
                </a:cubicBezTo>
                <a:cubicBezTo>
                  <a:pt x="5897908" y="897622"/>
                  <a:pt x="5698237" y="897351"/>
                  <a:pt x="5480595" y="923330"/>
                </a:cubicBezTo>
                <a:cubicBezTo>
                  <a:pt x="5262954" y="949309"/>
                  <a:pt x="5091949" y="940767"/>
                  <a:pt x="4932536" y="923330"/>
                </a:cubicBezTo>
                <a:cubicBezTo>
                  <a:pt x="4773123" y="905893"/>
                  <a:pt x="4644238" y="916705"/>
                  <a:pt x="4452984" y="923330"/>
                </a:cubicBezTo>
                <a:cubicBezTo>
                  <a:pt x="4261730" y="929955"/>
                  <a:pt x="3963425" y="920649"/>
                  <a:pt x="3630894" y="923330"/>
                </a:cubicBezTo>
                <a:cubicBezTo>
                  <a:pt x="3298363" y="926012"/>
                  <a:pt x="3081640" y="952979"/>
                  <a:pt x="2877312" y="923330"/>
                </a:cubicBezTo>
                <a:cubicBezTo>
                  <a:pt x="2672984" y="893681"/>
                  <a:pt x="2505782" y="907003"/>
                  <a:pt x="2260746" y="923330"/>
                </a:cubicBezTo>
                <a:cubicBezTo>
                  <a:pt x="2015710" y="939657"/>
                  <a:pt x="1969968" y="909335"/>
                  <a:pt x="1712686" y="923330"/>
                </a:cubicBezTo>
                <a:cubicBezTo>
                  <a:pt x="1455404" y="937325"/>
                  <a:pt x="1245310" y="952927"/>
                  <a:pt x="1096119" y="923330"/>
                </a:cubicBezTo>
                <a:cubicBezTo>
                  <a:pt x="946928" y="893733"/>
                  <a:pt x="254908" y="887159"/>
                  <a:pt x="0" y="923330"/>
                </a:cubicBezTo>
                <a:cubicBezTo>
                  <a:pt x="7143" y="793182"/>
                  <a:pt x="14489" y="625696"/>
                  <a:pt x="0" y="452432"/>
                </a:cubicBezTo>
                <a:cubicBezTo>
                  <a:pt x="-14489" y="279168"/>
                  <a:pt x="12675" y="104952"/>
                  <a:pt x="0" y="0"/>
                </a:cubicBezTo>
                <a:cubicBezTo>
                  <a:pt x="347026" y="-39256"/>
                  <a:pt x="479221" y="35185"/>
                  <a:pt x="822089" y="0"/>
                </a:cubicBezTo>
                <a:cubicBezTo>
                  <a:pt x="1164957" y="-35185"/>
                  <a:pt x="1073877" y="7687"/>
                  <a:pt x="1301641" y="0"/>
                </a:cubicBezTo>
                <a:cubicBezTo>
                  <a:pt x="1529405" y="-7687"/>
                  <a:pt x="1641120" y="-14376"/>
                  <a:pt x="1918208" y="0"/>
                </a:cubicBezTo>
                <a:cubicBezTo>
                  <a:pt x="2195296" y="14376"/>
                  <a:pt x="2320947" y="12034"/>
                  <a:pt x="2603283" y="0"/>
                </a:cubicBezTo>
                <a:cubicBezTo>
                  <a:pt x="2885620" y="-12034"/>
                  <a:pt x="2992692" y="24658"/>
                  <a:pt x="3219850" y="0"/>
                </a:cubicBezTo>
                <a:cubicBezTo>
                  <a:pt x="3447008" y="-24658"/>
                  <a:pt x="3511216" y="14952"/>
                  <a:pt x="3767909" y="0"/>
                </a:cubicBezTo>
                <a:cubicBezTo>
                  <a:pt x="4024602" y="-14952"/>
                  <a:pt x="4244242" y="1800"/>
                  <a:pt x="4384476" y="0"/>
                </a:cubicBezTo>
                <a:cubicBezTo>
                  <a:pt x="4524710" y="-1800"/>
                  <a:pt x="4893485" y="31691"/>
                  <a:pt x="5069551" y="0"/>
                </a:cubicBezTo>
                <a:cubicBezTo>
                  <a:pt x="5245618" y="-31691"/>
                  <a:pt x="5518129" y="26279"/>
                  <a:pt x="5686118" y="0"/>
                </a:cubicBezTo>
                <a:cubicBezTo>
                  <a:pt x="5854107" y="-26279"/>
                  <a:pt x="6087966" y="-4239"/>
                  <a:pt x="6234177" y="0"/>
                </a:cubicBezTo>
                <a:cubicBezTo>
                  <a:pt x="6380388" y="4239"/>
                  <a:pt x="6547732" y="-23068"/>
                  <a:pt x="6850744" y="0"/>
                </a:cubicBezTo>
                <a:cubicBezTo>
                  <a:pt x="6837965" y="157925"/>
                  <a:pt x="6873313" y="295436"/>
                  <a:pt x="6850744" y="480132"/>
                </a:cubicBezTo>
                <a:cubicBezTo>
                  <a:pt x="6828175" y="664828"/>
                  <a:pt x="6841776" y="731732"/>
                  <a:pt x="6850744" y="923330"/>
                </a:cubicBezTo>
              </a:path>
              <a:path w="6850744" h="923330" fill="none" stroke="0" extrusionOk="0">
                <a:moveTo>
                  <a:pt x="6850744" y="923330"/>
                </a:moveTo>
                <a:lnTo>
                  <a:pt x="6850744" y="923330"/>
                </a:lnTo>
                <a:lnTo>
                  <a:pt x="6850744" y="923330"/>
                </a:lnTo>
                <a:lnTo>
                  <a:pt x="6850744" y="923330"/>
                </a:lnTo>
                <a:cubicBezTo>
                  <a:pt x="6672296" y="910991"/>
                  <a:pt x="6322172" y="908540"/>
                  <a:pt x="6165670" y="923330"/>
                </a:cubicBezTo>
                <a:cubicBezTo>
                  <a:pt x="6009168" y="938120"/>
                  <a:pt x="5693812" y="898656"/>
                  <a:pt x="5549103" y="923330"/>
                </a:cubicBezTo>
                <a:cubicBezTo>
                  <a:pt x="5404394" y="948004"/>
                  <a:pt x="5085827" y="962044"/>
                  <a:pt x="4727013" y="923330"/>
                </a:cubicBezTo>
                <a:cubicBezTo>
                  <a:pt x="4368199" y="884617"/>
                  <a:pt x="4457272" y="938791"/>
                  <a:pt x="4247461" y="923330"/>
                </a:cubicBezTo>
                <a:cubicBezTo>
                  <a:pt x="4037650" y="907869"/>
                  <a:pt x="3822888" y="911731"/>
                  <a:pt x="3493879" y="923330"/>
                </a:cubicBezTo>
                <a:cubicBezTo>
                  <a:pt x="3164870" y="934929"/>
                  <a:pt x="3109680" y="889662"/>
                  <a:pt x="2740298" y="923330"/>
                </a:cubicBezTo>
                <a:cubicBezTo>
                  <a:pt x="2370916" y="956998"/>
                  <a:pt x="2474150" y="927209"/>
                  <a:pt x="2260746" y="923330"/>
                </a:cubicBezTo>
                <a:cubicBezTo>
                  <a:pt x="2047342" y="919451"/>
                  <a:pt x="1963858" y="920309"/>
                  <a:pt x="1781193" y="923330"/>
                </a:cubicBezTo>
                <a:cubicBezTo>
                  <a:pt x="1598528" y="926351"/>
                  <a:pt x="1274552" y="885966"/>
                  <a:pt x="1027612" y="923330"/>
                </a:cubicBezTo>
                <a:cubicBezTo>
                  <a:pt x="780672" y="960694"/>
                  <a:pt x="298561" y="921131"/>
                  <a:pt x="0" y="923330"/>
                </a:cubicBezTo>
                <a:cubicBezTo>
                  <a:pt x="13070" y="751643"/>
                  <a:pt x="1465" y="586240"/>
                  <a:pt x="0" y="452432"/>
                </a:cubicBezTo>
                <a:cubicBezTo>
                  <a:pt x="-1465" y="318624"/>
                  <a:pt x="-16779" y="211671"/>
                  <a:pt x="0" y="0"/>
                </a:cubicBezTo>
                <a:cubicBezTo>
                  <a:pt x="247128" y="13858"/>
                  <a:pt x="395610" y="16949"/>
                  <a:pt x="548060" y="0"/>
                </a:cubicBezTo>
                <a:cubicBezTo>
                  <a:pt x="700510" y="-16949"/>
                  <a:pt x="818091" y="-14635"/>
                  <a:pt x="1027612" y="0"/>
                </a:cubicBezTo>
                <a:cubicBezTo>
                  <a:pt x="1237133" y="14635"/>
                  <a:pt x="1335183" y="-4054"/>
                  <a:pt x="1575671" y="0"/>
                </a:cubicBezTo>
                <a:cubicBezTo>
                  <a:pt x="1816159" y="4054"/>
                  <a:pt x="2005228" y="12013"/>
                  <a:pt x="2123731" y="0"/>
                </a:cubicBezTo>
                <a:cubicBezTo>
                  <a:pt x="2242234" y="-12013"/>
                  <a:pt x="2542519" y="-7408"/>
                  <a:pt x="2671790" y="0"/>
                </a:cubicBezTo>
                <a:cubicBezTo>
                  <a:pt x="2801061" y="7408"/>
                  <a:pt x="3112753" y="30691"/>
                  <a:pt x="3425372" y="0"/>
                </a:cubicBezTo>
                <a:cubicBezTo>
                  <a:pt x="3737991" y="-30691"/>
                  <a:pt x="3781946" y="6906"/>
                  <a:pt x="4041939" y="0"/>
                </a:cubicBezTo>
                <a:cubicBezTo>
                  <a:pt x="4301932" y="-6906"/>
                  <a:pt x="4440852" y="-28786"/>
                  <a:pt x="4727013" y="0"/>
                </a:cubicBezTo>
                <a:cubicBezTo>
                  <a:pt x="5013174" y="28786"/>
                  <a:pt x="5327982" y="-515"/>
                  <a:pt x="5480595" y="0"/>
                </a:cubicBezTo>
                <a:cubicBezTo>
                  <a:pt x="5633208" y="515"/>
                  <a:pt x="6071922" y="13509"/>
                  <a:pt x="6234177" y="0"/>
                </a:cubicBezTo>
                <a:cubicBezTo>
                  <a:pt x="6396432" y="-13509"/>
                  <a:pt x="6726621" y="-20886"/>
                  <a:pt x="6850744" y="0"/>
                </a:cubicBezTo>
                <a:cubicBezTo>
                  <a:pt x="6828862" y="156246"/>
                  <a:pt x="6842680" y="347308"/>
                  <a:pt x="6850744" y="452432"/>
                </a:cubicBezTo>
                <a:cubicBezTo>
                  <a:pt x="6858808" y="557556"/>
                  <a:pt x="6873459" y="828493"/>
                  <a:pt x="6850744" y="923330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137835412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6612" y="3103377"/>
            <a:ext cx="10517188" cy="67172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&lt;class 'scapy.layers.l2.Ether'&gt;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B10606-C5C0-43A9-BCE4-42C8C2329A68}"/>
              </a:ext>
            </a:extLst>
          </p:cNvPr>
          <p:cNvGrpSpPr/>
          <p:nvPr/>
        </p:nvGrpSpPr>
        <p:grpSpPr>
          <a:xfrm>
            <a:off x="2449982" y="4180627"/>
            <a:ext cx="7290447" cy="1679037"/>
            <a:chOff x="4179948" y="5494946"/>
            <a:chExt cx="7290447" cy="1679037"/>
          </a:xfrm>
        </p:grpSpPr>
        <p:sp>
          <p:nvSpPr>
            <p:cNvPr id="14" name="AutoShape 14">
              <a:extLst>
                <a:ext uri="{FF2B5EF4-FFF2-40B4-BE49-F238E27FC236}">
                  <a16:creationId xmlns:a16="http://schemas.microsoft.com/office/drawing/2014/main" id="{C1704F9C-DF0B-4D8B-94BE-58DE2712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948" y="5494946"/>
              <a:ext cx="6454097" cy="1679037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00AF8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lIns="92075" tIns="46037" rIns="92075" bIns="46037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he-IL" sz="2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הטיפוס של החבילה הוא לפי השכבה שעוטפת את כל שאר השכבות. </a:t>
              </a:r>
              <a:br>
                <a: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</a:br>
              <a:r>
                <a:rPr lang="he-IL" sz="2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לכן זוהי קודם כל חבילת </a:t>
              </a:r>
              <a:r>
                <a: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Ethernet</a:t>
              </a:r>
              <a:r>
                <a:rPr lang="he-IL" sz="2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, ורק אם נקלף אותה נקבל חבילות מסוג שונה.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C91562F-2033-4D9C-A02A-C3F4F7F9A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34045" y="5916289"/>
              <a:ext cx="836350" cy="836350"/>
            </a:xfrm>
            <a:prstGeom prst="rect">
              <a:avLst/>
            </a:prstGeom>
            <a:effectLst/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6BF0A2-A301-47D0-9CD7-36EF5747F657}"/>
              </a:ext>
            </a:extLst>
          </p:cNvPr>
          <p:cNvCxnSpPr>
            <a:cxnSpLocks/>
          </p:cNvCxnSpPr>
          <p:nvPr/>
        </p:nvCxnSpPr>
        <p:spPr>
          <a:xfrm>
            <a:off x="11764514" y="3449714"/>
            <a:ext cx="0" cy="868286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B603-EDC9-4103-8ED9-A50A8B2DE76E}"/>
              </a:ext>
            </a:extLst>
          </p:cNvPr>
          <p:cNvGrpSpPr/>
          <p:nvPr/>
        </p:nvGrpSpPr>
        <p:grpSpPr>
          <a:xfrm>
            <a:off x="-12700" y="60667"/>
            <a:ext cx="1628776" cy="1397368"/>
            <a:chOff x="-25400" y="98767"/>
            <a:chExt cx="1628776" cy="139736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0D05CE4-8906-4561-B9D1-A45AB1C3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81" y="98767"/>
              <a:ext cx="1291319" cy="119461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A35BFA-2866-4648-A4DD-6A9BF5170000}"/>
                </a:ext>
              </a:extLst>
            </p:cNvPr>
            <p:cNvSpPr/>
            <p:nvPr/>
          </p:nvSpPr>
          <p:spPr>
            <a:xfrm>
              <a:off x="-25400" y="1193811"/>
              <a:ext cx="1628776" cy="302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400" b="1" dirty="0">
                  <a:solidFill>
                    <a:srgbClr val="61B3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שאלה למחשבה</a:t>
              </a:r>
              <a:endParaRPr lang="en-IL" sz="1400" b="1" dirty="0">
                <a:solidFill>
                  <a:srgbClr val="61B3B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3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קילוף של שכבות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כדי "לקלף" את החבילה לשכבות שבתוכה, ניתן להשתמש בכמה דרכים. </a:t>
            </a:r>
          </a:p>
          <a:p>
            <a:r>
              <a:rPr lang="he-IL" dirty="0"/>
              <a:t>הראשונה היא שדה </a:t>
            </a:r>
            <a:r>
              <a:rPr lang="en-US" dirty="0"/>
              <a:t>payload</a:t>
            </a:r>
            <a:r>
              <a:rPr lang="he-IL" dirty="0"/>
              <a:t>:</a:t>
            </a:r>
            <a:endParaRPr lang="en-US" sz="6000" dirty="0"/>
          </a:p>
          <a:p>
            <a:endParaRPr lang="en-US" dirty="0"/>
          </a:p>
          <a:p>
            <a:endParaRPr lang="en-US" sz="3600" dirty="0"/>
          </a:p>
          <a:p>
            <a:r>
              <a:rPr lang="he-IL" dirty="0"/>
              <a:t>מה לדעתכם יהיה הטיפוס של האובייקט החדש?</a:t>
            </a:r>
          </a:p>
          <a:p>
            <a:endParaRPr lang="he-IL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6611" y="2805140"/>
            <a:ext cx="7416623" cy="1030486"/>
          </a:xfrm>
          <a:custGeom>
            <a:avLst/>
            <a:gdLst>
              <a:gd name="connsiteX0" fmla="*/ 0 w 7416623"/>
              <a:gd name="connsiteY0" fmla="*/ 0 h 1030486"/>
              <a:gd name="connsiteX1" fmla="*/ 451740 w 7416623"/>
              <a:gd name="connsiteY1" fmla="*/ 0 h 1030486"/>
              <a:gd name="connsiteX2" fmla="*/ 903480 w 7416623"/>
              <a:gd name="connsiteY2" fmla="*/ 0 h 1030486"/>
              <a:gd name="connsiteX3" fmla="*/ 1651884 w 7416623"/>
              <a:gd name="connsiteY3" fmla="*/ 0 h 1030486"/>
              <a:gd name="connsiteX4" fmla="*/ 2251956 w 7416623"/>
              <a:gd name="connsiteY4" fmla="*/ 0 h 1030486"/>
              <a:gd name="connsiteX5" fmla="*/ 2777862 w 7416623"/>
              <a:gd name="connsiteY5" fmla="*/ 0 h 1030486"/>
              <a:gd name="connsiteX6" fmla="*/ 3526267 w 7416623"/>
              <a:gd name="connsiteY6" fmla="*/ 0 h 1030486"/>
              <a:gd name="connsiteX7" fmla="*/ 4126339 w 7416623"/>
              <a:gd name="connsiteY7" fmla="*/ 0 h 1030486"/>
              <a:gd name="connsiteX8" fmla="*/ 4652245 w 7416623"/>
              <a:gd name="connsiteY8" fmla="*/ 0 h 1030486"/>
              <a:gd name="connsiteX9" fmla="*/ 5474816 w 7416623"/>
              <a:gd name="connsiteY9" fmla="*/ 0 h 1030486"/>
              <a:gd name="connsiteX10" fmla="*/ 5926556 w 7416623"/>
              <a:gd name="connsiteY10" fmla="*/ 0 h 1030486"/>
              <a:gd name="connsiteX11" fmla="*/ 6674961 w 7416623"/>
              <a:gd name="connsiteY11" fmla="*/ 0 h 1030486"/>
              <a:gd name="connsiteX12" fmla="*/ 7416623 w 7416623"/>
              <a:gd name="connsiteY12" fmla="*/ 0 h 1030486"/>
              <a:gd name="connsiteX13" fmla="*/ 7416623 w 7416623"/>
              <a:gd name="connsiteY13" fmla="*/ 525548 h 1030486"/>
              <a:gd name="connsiteX14" fmla="*/ 7416623 w 7416623"/>
              <a:gd name="connsiteY14" fmla="*/ 1030486 h 1030486"/>
              <a:gd name="connsiteX15" fmla="*/ 7416623 w 7416623"/>
              <a:gd name="connsiteY15" fmla="*/ 1030486 h 1030486"/>
              <a:gd name="connsiteX16" fmla="*/ 6742385 w 7416623"/>
              <a:gd name="connsiteY16" fmla="*/ 1030486 h 1030486"/>
              <a:gd name="connsiteX17" fmla="*/ 6068146 w 7416623"/>
              <a:gd name="connsiteY17" fmla="*/ 1030486 h 1030486"/>
              <a:gd name="connsiteX18" fmla="*/ 5616406 w 7416623"/>
              <a:gd name="connsiteY18" fmla="*/ 1030486 h 1030486"/>
              <a:gd name="connsiteX19" fmla="*/ 5016334 w 7416623"/>
              <a:gd name="connsiteY19" fmla="*/ 1030486 h 1030486"/>
              <a:gd name="connsiteX20" fmla="*/ 4342096 w 7416623"/>
              <a:gd name="connsiteY20" fmla="*/ 1030486 h 1030486"/>
              <a:gd name="connsiteX21" fmla="*/ 3667857 w 7416623"/>
              <a:gd name="connsiteY21" fmla="*/ 1030486 h 1030486"/>
              <a:gd name="connsiteX22" fmla="*/ 2993619 w 7416623"/>
              <a:gd name="connsiteY22" fmla="*/ 1030486 h 1030486"/>
              <a:gd name="connsiteX23" fmla="*/ 2319380 w 7416623"/>
              <a:gd name="connsiteY23" fmla="*/ 1030486 h 1030486"/>
              <a:gd name="connsiteX24" fmla="*/ 1496809 w 7416623"/>
              <a:gd name="connsiteY24" fmla="*/ 1030486 h 1030486"/>
              <a:gd name="connsiteX25" fmla="*/ 1045070 w 7416623"/>
              <a:gd name="connsiteY25" fmla="*/ 1030486 h 1030486"/>
              <a:gd name="connsiteX26" fmla="*/ 0 w 7416623"/>
              <a:gd name="connsiteY26" fmla="*/ 1030486 h 1030486"/>
              <a:gd name="connsiteX27" fmla="*/ 0 w 7416623"/>
              <a:gd name="connsiteY27" fmla="*/ 525548 h 1030486"/>
              <a:gd name="connsiteX28" fmla="*/ 0 w 7416623"/>
              <a:gd name="connsiteY28" fmla="*/ 0 h 1030486"/>
              <a:gd name="connsiteX0" fmla="*/ 7416623 w 7416623"/>
              <a:gd name="connsiteY0" fmla="*/ 1030486 h 1030486"/>
              <a:gd name="connsiteX1" fmla="*/ 7416623 w 7416623"/>
              <a:gd name="connsiteY1" fmla="*/ 1030486 h 1030486"/>
              <a:gd name="connsiteX2" fmla="*/ 7416623 w 7416623"/>
              <a:gd name="connsiteY2" fmla="*/ 1030486 h 1030486"/>
              <a:gd name="connsiteX0" fmla="*/ 7416623 w 7416623"/>
              <a:gd name="connsiteY0" fmla="*/ 1030486 h 1030486"/>
              <a:gd name="connsiteX1" fmla="*/ 7416623 w 7416623"/>
              <a:gd name="connsiteY1" fmla="*/ 1030486 h 1030486"/>
              <a:gd name="connsiteX2" fmla="*/ 7416623 w 7416623"/>
              <a:gd name="connsiteY2" fmla="*/ 1030486 h 1030486"/>
              <a:gd name="connsiteX3" fmla="*/ 7416623 w 7416623"/>
              <a:gd name="connsiteY3" fmla="*/ 1030486 h 1030486"/>
              <a:gd name="connsiteX4" fmla="*/ 6594052 w 7416623"/>
              <a:gd name="connsiteY4" fmla="*/ 1030486 h 1030486"/>
              <a:gd name="connsiteX5" fmla="*/ 5919814 w 7416623"/>
              <a:gd name="connsiteY5" fmla="*/ 1030486 h 1030486"/>
              <a:gd name="connsiteX6" fmla="*/ 5468074 w 7416623"/>
              <a:gd name="connsiteY6" fmla="*/ 1030486 h 1030486"/>
              <a:gd name="connsiteX7" fmla="*/ 4719669 w 7416623"/>
              <a:gd name="connsiteY7" fmla="*/ 1030486 h 1030486"/>
              <a:gd name="connsiteX8" fmla="*/ 4119597 w 7416623"/>
              <a:gd name="connsiteY8" fmla="*/ 1030486 h 1030486"/>
              <a:gd name="connsiteX9" fmla="*/ 3593691 w 7416623"/>
              <a:gd name="connsiteY9" fmla="*/ 1030486 h 1030486"/>
              <a:gd name="connsiteX10" fmla="*/ 2771120 w 7416623"/>
              <a:gd name="connsiteY10" fmla="*/ 1030486 h 1030486"/>
              <a:gd name="connsiteX11" fmla="*/ 1948549 w 7416623"/>
              <a:gd name="connsiteY11" fmla="*/ 1030486 h 1030486"/>
              <a:gd name="connsiteX12" fmla="*/ 1125978 w 7416623"/>
              <a:gd name="connsiteY12" fmla="*/ 1030486 h 1030486"/>
              <a:gd name="connsiteX13" fmla="*/ 600072 w 7416623"/>
              <a:gd name="connsiteY13" fmla="*/ 1030486 h 1030486"/>
              <a:gd name="connsiteX14" fmla="*/ 0 w 7416623"/>
              <a:gd name="connsiteY14" fmla="*/ 1030486 h 1030486"/>
              <a:gd name="connsiteX15" fmla="*/ 0 w 7416623"/>
              <a:gd name="connsiteY15" fmla="*/ 525548 h 1030486"/>
              <a:gd name="connsiteX16" fmla="*/ 0 w 7416623"/>
              <a:gd name="connsiteY16" fmla="*/ 0 h 1030486"/>
              <a:gd name="connsiteX17" fmla="*/ 748405 w 7416623"/>
              <a:gd name="connsiteY17" fmla="*/ 0 h 1030486"/>
              <a:gd name="connsiteX18" fmla="*/ 1200144 w 7416623"/>
              <a:gd name="connsiteY18" fmla="*/ 0 h 1030486"/>
              <a:gd name="connsiteX19" fmla="*/ 1800217 w 7416623"/>
              <a:gd name="connsiteY19" fmla="*/ 0 h 1030486"/>
              <a:gd name="connsiteX20" fmla="*/ 2326123 w 7416623"/>
              <a:gd name="connsiteY20" fmla="*/ 0 h 1030486"/>
              <a:gd name="connsiteX21" fmla="*/ 3074527 w 7416623"/>
              <a:gd name="connsiteY21" fmla="*/ 0 h 1030486"/>
              <a:gd name="connsiteX22" fmla="*/ 3600433 w 7416623"/>
              <a:gd name="connsiteY22" fmla="*/ 0 h 1030486"/>
              <a:gd name="connsiteX23" fmla="*/ 4126339 w 7416623"/>
              <a:gd name="connsiteY23" fmla="*/ 0 h 1030486"/>
              <a:gd name="connsiteX24" fmla="*/ 4948910 w 7416623"/>
              <a:gd name="connsiteY24" fmla="*/ 0 h 1030486"/>
              <a:gd name="connsiteX25" fmla="*/ 5400650 w 7416623"/>
              <a:gd name="connsiteY25" fmla="*/ 0 h 1030486"/>
              <a:gd name="connsiteX26" fmla="*/ 5852390 w 7416623"/>
              <a:gd name="connsiteY26" fmla="*/ 0 h 1030486"/>
              <a:gd name="connsiteX27" fmla="*/ 6674961 w 7416623"/>
              <a:gd name="connsiteY27" fmla="*/ 0 h 1030486"/>
              <a:gd name="connsiteX28" fmla="*/ 7416623 w 7416623"/>
              <a:gd name="connsiteY28" fmla="*/ 0 h 1030486"/>
              <a:gd name="connsiteX29" fmla="*/ 7416623 w 7416623"/>
              <a:gd name="connsiteY29" fmla="*/ 494633 h 1030486"/>
              <a:gd name="connsiteX30" fmla="*/ 7416623 w 7416623"/>
              <a:gd name="connsiteY30" fmla="*/ 1030486 h 103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16623" h="1030486" stroke="0" extrusionOk="0">
                <a:moveTo>
                  <a:pt x="0" y="0"/>
                </a:moveTo>
                <a:cubicBezTo>
                  <a:pt x="214667" y="-11078"/>
                  <a:pt x="254389" y="12770"/>
                  <a:pt x="451740" y="0"/>
                </a:cubicBezTo>
                <a:cubicBezTo>
                  <a:pt x="649091" y="-12770"/>
                  <a:pt x="715617" y="-20452"/>
                  <a:pt x="903480" y="0"/>
                </a:cubicBezTo>
                <a:cubicBezTo>
                  <a:pt x="1091343" y="20452"/>
                  <a:pt x="1312083" y="-5072"/>
                  <a:pt x="1651884" y="0"/>
                </a:cubicBezTo>
                <a:cubicBezTo>
                  <a:pt x="1991685" y="5072"/>
                  <a:pt x="2091405" y="2431"/>
                  <a:pt x="2251956" y="0"/>
                </a:cubicBezTo>
                <a:cubicBezTo>
                  <a:pt x="2412507" y="-2431"/>
                  <a:pt x="2597523" y="23671"/>
                  <a:pt x="2777862" y="0"/>
                </a:cubicBezTo>
                <a:cubicBezTo>
                  <a:pt x="2958201" y="-23671"/>
                  <a:pt x="3334881" y="-8560"/>
                  <a:pt x="3526267" y="0"/>
                </a:cubicBezTo>
                <a:cubicBezTo>
                  <a:pt x="3717654" y="8560"/>
                  <a:pt x="3881034" y="12594"/>
                  <a:pt x="4126339" y="0"/>
                </a:cubicBezTo>
                <a:cubicBezTo>
                  <a:pt x="4371644" y="-12594"/>
                  <a:pt x="4537019" y="24515"/>
                  <a:pt x="4652245" y="0"/>
                </a:cubicBezTo>
                <a:cubicBezTo>
                  <a:pt x="4767471" y="-24515"/>
                  <a:pt x="5150871" y="-20948"/>
                  <a:pt x="5474816" y="0"/>
                </a:cubicBezTo>
                <a:cubicBezTo>
                  <a:pt x="5798761" y="20948"/>
                  <a:pt x="5730401" y="8243"/>
                  <a:pt x="5926556" y="0"/>
                </a:cubicBezTo>
                <a:cubicBezTo>
                  <a:pt x="6122711" y="-8243"/>
                  <a:pt x="6508176" y="8080"/>
                  <a:pt x="6674961" y="0"/>
                </a:cubicBezTo>
                <a:cubicBezTo>
                  <a:pt x="6841747" y="-8080"/>
                  <a:pt x="7199053" y="-20469"/>
                  <a:pt x="7416623" y="0"/>
                </a:cubicBezTo>
                <a:cubicBezTo>
                  <a:pt x="7415635" y="257122"/>
                  <a:pt x="7408407" y="386922"/>
                  <a:pt x="7416623" y="525548"/>
                </a:cubicBezTo>
                <a:cubicBezTo>
                  <a:pt x="7424839" y="664174"/>
                  <a:pt x="7395614" y="895130"/>
                  <a:pt x="7416623" y="1030486"/>
                </a:cubicBezTo>
                <a:lnTo>
                  <a:pt x="7416623" y="1030486"/>
                </a:lnTo>
                <a:cubicBezTo>
                  <a:pt x="7177786" y="1011616"/>
                  <a:pt x="7052280" y="1012410"/>
                  <a:pt x="6742385" y="1030486"/>
                </a:cubicBezTo>
                <a:cubicBezTo>
                  <a:pt x="6432490" y="1048562"/>
                  <a:pt x="6313391" y="1050837"/>
                  <a:pt x="6068146" y="1030486"/>
                </a:cubicBezTo>
                <a:cubicBezTo>
                  <a:pt x="5822901" y="1010135"/>
                  <a:pt x="5772922" y="1038551"/>
                  <a:pt x="5616406" y="1030486"/>
                </a:cubicBezTo>
                <a:cubicBezTo>
                  <a:pt x="5459890" y="1022421"/>
                  <a:pt x="5273092" y="1024314"/>
                  <a:pt x="5016334" y="1030486"/>
                </a:cubicBezTo>
                <a:cubicBezTo>
                  <a:pt x="4759576" y="1036658"/>
                  <a:pt x="4642380" y="1035716"/>
                  <a:pt x="4342096" y="1030486"/>
                </a:cubicBezTo>
                <a:cubicBezTo>
                  <a:pt x="4041812" y="1025256"/>
                  <a:pt x="3956997" y="1038206"/>
                  <a:pt x="3667857" y="1030486"/>
                </a:cubicBezTo>
                <a:cubicBezTo>
                  <a:pt x="3378717" y="1022766"/>
                  <a:pt x="3237048" y="1063261"/>
                  <a:pt x="2993619" y="1030486"/>
                </a:cubicBezTo>
                <a:cubicBezTo>
                  <a:pt x="2750190" y="997711"/>
                  <a:pt x="2534084" y="1017811"/>
                  <a:pt x="2319380" y="1030486"/>
                </a:cubicBezTo>
                <a:cubicBezTo>
                  <a:pt x="2104676" y="1043161"/>
                  <a:pt x="1691468" y="1002057"/>
                  <a:pt x="1496809" y="1030486"/>
                </a:cubicBezTo>
                <a:cubicBezTo>
                  <a:pt x="1302150" y="1058915"/>
                  <a:pt x="1177417" y="1037804"/>
                  <a:pt x="1045070" y="1030486"/>
                </a:cubicBezTo>
                <a:cubicBezTo>
                  <a:pt x="912723" y="1023168"/>
                  <a:pt x="494532" y="1065254"/>
                  <a:pt x="0" y="1030486"/>
                </a:cubicBezTo>
                <a:cubicBezTo>
                  <a:pt x="1243" y="916973"/>
                  <a:pt x="-1210" y="721701"/>
                  <a:pt x="0" y="525548"/>
                </a:cubicBezTo>
                <a:cubicBezTo>
                  <a:pt x="1210" y="329395"/>
                  <a:pt x="-24308" y="226126"/>
                  <a:pt x="0" y="0"/>
                </a:cubicBezTo>
                <a:close/>
              </a:path>
              <a:path w="7416623" h="1030486" fill="darkenLess" stroke="0" extrusionOk="0">
                <a:moveTo>
                  <a:pt x="7416623" y="1030486"/>
                </a:moveTo>
                <a:lnTo>
                  <a:pt x="7416623" y="1030486"/>
                </a:lnTo>
                <a:lnTo>
                  <a:pt x="7416623" y="1030486"/>
                </a:lnTo>
                <a:close/>
              </a:path>
              <a:path w="7416623" h="1030486" fill="none" extrusionOk="0">
                <a:moveTo>
                  <a:pt x="7416623" y="1030486"/>
                </a:moveTo>
                <a:lnTo>
                  <a:pt x="7416623" y="1030486"/>
                </a:lnTo>
                <a:lnTo>
                  <a:pt x="7416623" y="1030486"/>
                </a:lnTo>
                <a:lnTo>
                  <a:pt x="7416623" y="1030486"/>
                </a:lnTo>
                <a:cubicBezTo>
                  <a:pt x="7193733" y="1020304"/>
                  <a:pt x="6995278" y="990082"/>
                  <a:pt x="6594052" y="1030486"/>
                </a:cubicBezTo>
                <a:cubicBezTo>
                  <a:pt x="6192826" y="1070890"/>
                  <a:pt x="6115569" y="1049777"/>
                  <a:pt x="5919814" y="1030486"/>
                </a:cubicBezTo>
                <a:cubicBezTo>
                  <a:pt x="5724059" y="1011195"/>
                  <a:pt x="5668910" y="1051399"/>
                  <a:pt x="5468074" y="1030486"/>
                </a:cubicBezTo>
                <a:cubicBezTo>
                  <a:pt x="5267238" y="1009573"/>
                  <a:pt x="5011556" y="1064514"/>
                  <a:pt x="4719669" y="1030486"/>
                </a:cubicBezTo>
                <a:cubicBezTo>
                  <a:pt x="4427783" y="996458"/>
                  <a:pt x="4265960" y="1011769"/>
                  <a:pt x="4119597" y="1030486"/>
                </a:cubicBezTo>
                <a:cubicBezTo>
                  <a:pt x="3973234" y="1049203"/>
                  <a:pt x="3766198" y="1024578"/>
                  <a:pt x="3593691" y="1030486"/>
                </a:cubicBezTo>
                <a:cubicBezTo>
                  <a:pt x="3421184" y="1036394"/>
                  <a:pt x="3146083" y="1052309"/>
                  <a:pt x="2771120" y="1030486"/>
                </a:cubicBezTo>
                <a:cubicBezTo>
                  <a:pt x="2396157" y="1008663"/>
                  <a:pt x="2336434" y="1028244"/>
                  <a:pt x="1948549" y="1030486"/>
                </a:cubicBezTo>
                <a:cubicBezTo>
                  <a:pt x="1560664" y="1032728"/>
                  <a:pt x="1402629" y="1069786"/>
                  <a:pt x="1125978" y="1030486"/>
                </a:cubicBezTo>
                <a:cubicBezTo>
                  <a:pt x="849327" y="991186"/>
                  <a:pt x="788383" y="1013831"/>
                  <a:pt x="600072" y="1030486"/>
                </a:cubicBezTo>
                <a:cubicBezTo>
                  <a:pt x="411761" y="1047141"/>
                  <a:pt x="269883" y="1059663"/>
                  <a:pt x="0" y="1030486"/>
                </a:cubicBezTo>
                <a:cubicBezTo>
                  <a:pt x="19436" y="833850"/>
                  <a:pt x="-4842" y="659150"/>
                  <a:pt x="0" y="525548"/>
                </a:cubicBezTo>
                <a:cubicBezTo>
                  <a:pt x="4842" y="391946"/>
                  <a:pt x="-13442" y="112977"/>
                  <a:pt x="0" y="0"/>
                </a:cubicBezTo>
                <a:cubicBezTo>
                  <a:pt x="204844" y="-8263"/>
                  <a:pt x="437497" y="-16029"/>
                  <a:pt x="748405" y="0"/>
                </a:cubicBezTo>
                <a:cubicBezTo>
                  <a:pt x="1059313" y="16029"/>
                  <a:pt x="1053751" y="-16781"/>
                  <a:pt x="1200144" y="0"/>
                </a:cubicBezTo>
                <a:cubicBezTo>
                  <a:pt x="1346537" y="16781"/>
                  <a:pt x="1662171" y="17128"/>
                  <a:pt x="1800217" y="0"/>
                </a:cubicBezTo>
                <a:cubicBezTo>
                  <a:pt x="1938263" y="-17128"/>
                  <a:pt x="2217612" y="-5601"/>
                  <a:pt x="2326123" y="0"/>
                </a:cubicBezTo>
                <a:cubicBezTo>
                  <a:pt x="2434634" y="5601"/>
                  <a:pt x="2899745" y="1433"/>
                  <a:pt x="3074527" y="0"/>
                </a:cubicBezTo>
                <a:cubicBezTo>
                  <a:pt x="3249309" y="-1433"/>
                  <a:pt x="3364994" y="-4066"/>
                  <a:pt x="3600433" y="0"/>
                </a:cubicBezTo>
                <a:cubicBezTo>
                  <a:pt x="3835872" y="4066"/>
                  <a:pt x="3891067" y="729"/>
                  <a:pt x="4126339" y="0"/>
                </a:cubicBezTo>
                <a:cubicBezTo>
                  <a:pt x="4361611" y="-729"/>
                  <a:pt x="4639185" y="13906"/>
                  <a:pt x="4948910" y="0"/>
                </a:cubicBezTo>
                <a:cubicBezTo>
                  <a:pt x="5258635" y="-13906"/>
                  <a:pt x="5268296" y="-16730"/>
                  <a:pt x="5400650" y="0"/>
                </a:cubicBezTo>
                <a:cubicBezTo>
                  <a:pt x="5533004" y="16730"/>
                  <a:pt x="5655043" y="18943"/>
                  <a:pt x="5852390" y="0"/>
                </a:cubicBezTo>
                <a:cubicBezTo>
                  <a:pt x="6049737" y="-18943"/>
                  <a:pt x="6396409" y="-25580"/>
                  <a:pt x="6674961" y="0"/>
                </a:cubicBezTo>
                <a:cubicBezTo>
                  <a:pt x="6953513" y="25580"/>
                  <a:pt x="7092964" y="-12198"/>
                  <a:pt x="7416623" y="0"/>
                </a:cubicBezTo>
                <a:cubicBezTo>
                  <a:pt x="7432039" y="157422"/>
                  <a:pt x="7414566" y="353717"/>
                  <a:pt x="7416623" y="494633"/>
                </a:cubicBezTo>
                <a:cubicBezTo>
                  <a:pt x="7418680" y="635549"/>
                  <a:pt x="7427210" y="882069"/>
                  <a:pt x="7416623" y="1030486"/>
                </a:cubicBezTo>
              </a:path>
              <a:path w="7416623" h="1030486" fill="none" stroke="0" extrusionOk="0">
                <a:moveTo>
                  <a:pt x="7416623" y="1030486"/>
                </a:moveTo>
                <a:lnTo>
                  <a:pt x="7416623" y="1030486"/>
                </a:lnTo>
                <a:lnTo>
                  <a:pt x="7416623" y="1030486"/>
                </a:lnTo>
                <a:lnTo>
                  <a:pt x="7416623" y="1030486"/>
                </a:lnTo>
                <a:cubicBezTo>
                  <a:pt x="7159459" y="1007258"/>
                  <a:pt x="7070742" y="1035951"/>
                  <a:pt x="6742385" y="1030486"/>
                </a:cubicBezTo>
                <a:cubicBezTo>
                  <a:pt x="6414028" y="1025021"/>
                  <a:pt x="6379169" y="1006491"/>
                  <a:pt x="6142312" y="1030486"/>
                </a:cubicBezTo>
                <a:cubicBezTo>
                  <a:pt x="5905455" y="1054481"/>
                  <a:pt x="5756106" y="1023914"/>
                  <a:pt x="5468074" y="1030486"/>
                </a:cubicBezTo>
                <a:cubicBezTo>
                  <a:pt x="5180042" y="1037058"/>
                  <a:pt x="4894620" y="1010174"/>
                  <a:pt x="4719669" y="1030486"/>
                </a:cubicBezTo>
                <a:cubicBezTo>
                  <a:pt x="4544719" y="1050798"/>
                  <a:pt x="4313042" y="1036770"/>
                  <a:pt x="4193763" y="1030486"/>
                </a:cubicBezTo>
                <a:cubicBezTo>
                  <a:pt x="4074484" y="1024202"/>
                  <a:pt x="3909830" y="1056684"/>
                  <a:pt x="3667857" y="1030486"/>
                </a:cubicBezTo>
                <a:cubicBezTo>
                  <a:pt x="3425884" y="1004288"/>
                  <a:pt x="3249249" y="1044917"/>
                  <a:pt x="2845286" y="1030486"/>
                </a:cubicBezTo>
                <a:cubicBezTo>
                  <a:pt x="2441323" y="1016055"/>
                  <a:pt x="2581660" y="1015385"/>
                  <a:pt x="2393547" y="1030486"/>
                </a:cubicBezTo>
                <a:cubicBezTo>
                  <a:pt x="2205434" y="1045587"/>
                  <a:pt x="1896059" y="1057778"/>
                  <a:pt x="1719308" y="1030486"/>
                </a:cubicBezTo>
                <a:cubicBezTo>
                  <a:pt x="1542557" y="1003194"/>
                  <a:pt x="1198104" y="1044759"/>
                  <a:pt x="1045070" y="1030486"/>
                </a:cubicBezTo>
                <a:cubicBezTo>
                  <a:pt x="892036" y="1016213"/>
                  <a:pt x="453477" y="981849"/>
                  <a:pt x="0" y="1030486"/>
                </a:cubicBezTo>
                <a:cubicBezTo>
                  <a:pt x="18405" y="797361"/>
                  <a:pt x="-9692" y="680669"/>
                  <a:pt x="0" y="494633"/>
                </a:cubicBezTo>
                <a:cubicBezTo>
                  <a:pt x="9692" y="308597"/>
                  <a:pt x="23534" y="120472"/>
                  <a:pt x="0" y="0"/>
                </a:cubicBezTo>
                <a:cubicBezTo>
                  <a:pt x="136953" y="-9703"/>
                  <a:pt x="274601" y="-21390"/>
                  <a:pt x="451740" y="0"/>
                </a:cubicBezTo>
                <a:cubicBezTo>
                  <a:pt x="628879" y="21390"/>
                  <a:pt x="1025253" y="35476"/>
                  <a:pt x="1274311" y="0"/>
                </a:cubicBezTo>
                <a:cubicBezTo>
                  <a:pt x="1523369" y="-35476"/>
                  <a:pt x="1574228" y="11193"/>
                  <a:pt x="1726050" y="0"/>
                </a:cubicBezTo>
                <a:cubicBezTo>
                  <a:pt x="1877872" y="-11193"/>
                  <a:pt x="2083510" y="18042"/>
                  <a:pt x="2400289" y="0"/>
                </a:cubicBezTo>
                <a:cubicBezTo>
                  <a:pt x="2717068" y="-18042"/>
                  <a:pt x="2916789" y="3171"/>
                  <a:pt x="3222860" y="0"/>
                </a:cubicBezTo>
                <a:cubicBezTo>
                  <a:pt x="3528931" y="-3171"/>
                  <a:pt x="3484384" y="7273"/>
                  <a:pt x="3674600" y="0"/>
                </a:cubicBezTo>
                <a:cubicBezTo>
                  <a:pt x="3864816" y="-7273"/>
                  <a:pt x="4114790" y="29452"/>
                  <a:pt x="4423004" y="0"/>
                </a:cubicBezTo>
                <a:cubicBezTo>
                  <a:pt x="4731218" y="-29452"/>
                  <a:pt x="4825020" y="-6011"/>
                  <a:pt x="5023076" y="0"/>
                </a:cubicBezTo>
                <a:cubicBezTo>
                  <a:pt x="5221132" y="6011"/>
                  <a:pt x="5329247" y="5008"/>
                  <a:pt x="5474816" y="0"/>
                </a:cubicBezTo>
                <a:cubicBezTo>
                  <a:pt x="5620385" y="-5008"/>
                  <a:pt x="5887309" y="-13994"/>
                  <a:pt x="6000722" y="0"/>
                </a:cubicBezTo>
                <a:cubicBezTo>
                  <a:pt x="6114135" y="13994"/>
                  <a:pt x="6591692" y="34938"/>
                  <a:pt x="6749127" y="0"/>
                </a:cubicBezTo>
                <a:cubicBezTo>
                  <a:pt x="6906563" y="-34938"/>
                  <a:pt x="7148785" y="-1295"/>
                  <a:pt x="7416623" y="0"/>
                </a:cubicBezTo>
                <a:cubicBezTo>
                  <a:pt x="7397973" y="145653"/>
                  <a:pt x="7398465" y="395517"/>
                  <a:pt x="7416623" y="535853"/>
                </a:cubicBezTo>
                <a:cubicBezTo>
                  <a:pt x="7434781" y="676189"/>
                  <a:pt x="7424379" y="830955"/>
                  <a:pt x="7416623" y="1030486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42689063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full_msg.payload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836612" y="5755376"/>
            <a:ext cx="7416622" cy="67172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sz="2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scapy.layers.inet.IP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836612" y="4573843"/>
            <a:ext cx="7416622" cy="1030486"/>
          </a:xfrm>
          <a:custGeom>
            <a:avLst/>
            <a:gdLst>
              <a:gd name="connsiteX0" fmla="*/ 0 w 7416622"/>
              <a:gd name="connsiteY0" fmla="*/ 0 h 1030486"/>
              <a:gd name="connsiteX1" fmla="*/ 451740 w 7416622"/>
              <a:gd name="connsiteY1" fmla="*/ 0 h 1030486"/>
              <a:gd name="connsiteX2" fmla="*/ 903479 w 7416622"/>
              <a:gd name="connsiteY2" fmla="*/ 0 h 1030486"/>
              <a:gd name="connsiteX3" fmla="*/ 1651884 w 7416622"/>
              <a:gd name="connsiteY3" fmla="*/ 0 h 1030486"/>
              <a:gd name="connsiteX4" fmla="*/ 2251956 w 7416622"/>
              <a:gd name="connsiteY4" fmla="*/ 0 h 1030486"/>
              <a:gd name="connsiteX5" fmla="*/ 2777862 w 7416622"/>
              <a:gd name="connsiteY5" fmla="*/ 0 h 1030486"/>
              <a:gd name="connsiteX6" fmla="*/ 3526267 w 7416622"/>
              <a:gd name="connsiteY6" fmla="*/ 0 h 1030486"/>
              <a:gd name="connsiteX7" fmla="*/ 4126339 w 7416622"/>
              <a:gd name="connsiteY7" fmla="*/ 0 h 1030486"/>
              <a:gd name="connsiteX8" fmla="*/ 4652245 w 7416622"/>
              <a:gd name="connsiteY8" fmla="*/ 0 h 1030486"/>
              <a:gd name="connsiteX9" fmla="*/ 5474816 w 7416622"/>
              <a:gd name="connsiteY9" fmla="*/ 0 h 1030486"/>
              <a:gd name="connsiteX10" fmla="*/ 5926555 w 7416622"/>
              <a:gd name="connsiteY10" fmla="*/ 0 h 1030486"/>
              <a:gd name="connsiteX11" fmla="*/ 6674960 w 7416622"/>
              <a:gd name="connsiteY11" fmla="*/ 0 h 1030486"/>
              <a:gd name="connsiteX12" fmla="*/ 7416622 w 7416622"/>
              <a:gd name="connsiteY12" fmla="*/ 0 h 1030486"/>
              <a:gd name="connsiteX13" fmla="*/ 7416622 w 7416622"/>
              <a:gd name="connsiteY13" fmla="*/ 525548 h 1030486"/>
              <a:gd name="connsiteX14" fmla="*/ 7416622 w 7416622"/>
              <a:gd name="connsiteY14" fmla="*/ 1030486 h 1030486"/>
              <a:gd name="connsiteX15" fmla="*/ 7416622 w 7416622"/>
              <a:gd name="connsiteY15" fmla="*/ 1030486 h 1030486"/>
              <a:gd name="connsiteX16" fmla="*/ 6742384 w 7416622"/>
              <a:gd name="connsiteY16" fmla="*/ 1030486 h 1030486"/>
              <a:gd name="connsiteX17" fmla="*/ 6068145 w 7416622"/>
              <a:gd name="connsiteY17" fmla="*/ 1030486 h 1030486"/>
              <a:gd name="connsiteX18" fmla="*/ 5616406 w 7416622"/>
              <a:gd name="connsiteY18" fmla="*/ 1030486 h 1030486"/>
              <a:gd name="connsiteX19" fmla="*/ 5016333 w 7416622"/>
              <a:gd name="connsiteY19" fmla="*/ 1030486 h 1030486"/>
              <a:gd name="connsiteX20" fmla="*/ 4342095 w 7416622"/>
              <a:gd name="connsiteY20" fmla="*/ 1030486 h 1030486"/>
              <a:gd name="connsiteX21" fmla="*/ 3667857 w 7416622"/>
              <a:gd name="connsiteY21" fmla="*/ 1030486 h 1030486"/>
              <a:gd name="connsiteX22" fmla="*/ 2993618 w 7416622"/>
              <a:gd name="connsiteY22" fmla="*/ 1030486 h 1030486"/>
              <a:gd name="connsiteX23" fmla="*/ 2319380 w 7416622"/>
              <a:gd name="connsiteY23" fmla="*/ 1030486 h 1030486"/>
              <a:gd name="connsiteX24" fmla="*/ 1496809 w 7416622"/>
              <a:gd name="connsiteY24" fmla="*/ 1030486 h 1030486"/>
              <a:gd name="connsiteX25" fmla="*/ 1045069 w 7416622"/>
              <a:gd name="connsiteY25" fmla="*/ 1030486 h 1030486"/>
              <a:gd name="connsiteX26" fmla="*/ 0 w 7416622"/>
              <a:gd name="connsiteY26" fmla="*/ 1030486 h 1030486"/>
              <a:gd name="connsiteX27" fmla="*/ 0 w 7416622"/>
              <a:gd name="connsiteY27" fmla="*/ 525548 h 1030486"/>
              <a:gd name="connsiteX28" fmla="*/ 0 w 7416622"/>
              <a:gd name="connsiteY28" fmla="*/ 0 h 1030486"/>
              <a:gd name="connsiteX0" fmla="*/ 7416622 w 7416622"/>
              <a:gd name="connsiteY0" fmla="*/ 1030486 h 1030486"/>
              <a:gd name="connsiteX1" fmla="*/ 7416622 w 7416622"/>
              <a:gd name="connsiteY1" fmla="*/ 1030486 h 1030486"/>
              <a:gd name="connsiteX2" fmla="*/ 7416622 w 7416622"/>
              <a:gd name="connsiteY2" fmla="*/ 1030486 h 1030486"/>
              <a:gd name="connsiteX0" fmla="*/ 7416622 w 7416622"/>
              <a:gd name="connsiteY0" fmla="*/ 1030486 h 1030486"/>
              <a:gd name="connsiteX1" fmla="*/ 7416622 w 7416622"/>
              <a:gd name="connsiteY1" fmla="*/ 1030486 h 1030486"/>
              <a:gd name="connsiteX2" fmla="*/ 7416622 w 7416622"/>
              <a:gd name="connsiteY2" fmla="*/ 1030486 h 1030486"/>
              <a:gd name="connsiteX3" fmla="*/ 7416622 w 7416622"/>
              <a:gd name="connsiteY3" fmla="*/ 1030486 h 1030486"/>
              <a:gd name="connsiteX4" fmla="*/ 6594051 w 7416622"/>
              <a:gd name="connsiteY4" fmla="*/ 1030486 h 1030486"/>
              <a:gd name="connsiteX5" fmla="*/ 5919813 w 7416622"/>
              <a:gd name="connsiteY5" fmla="*/ 1030486 h 1030486"/>
              <a:gd name="connsiteX6" fmla="*/ 5468073 w 7416622"/>
              <a:gd name="connsiteY6" fmla="*/ 1030486 h 1030486"/>
              <a:gd name="connsiteX7" fmla="*/ 4719669 w 7416622"/>
              <a:gd name="connsiteY7" fmla="*/ 1030486 h 1030486"/>
              <a:gd name="connsiteX8" fmla="*/ 4119596 w 7416622"/>
              <a:gd name="connsiteY8" fmla="*/ 1030486 h 1030486"/>
              <a:gd name="connsiteX9" fmla="*/ 3593690 w 7416622"/>
              <a:gd name="connsiteY9" fmla="*/ 1030486 h 1030486"/>
              <a:gd name="connsiteX10" fmla="*/ 2771120 w 7416622"/>
              <a:gd name="connsiteY10" fmla="*/ 1030486 h 1030486"/>
              <a:gd name="connsiteX11" fmla="*/ 1948549 w 7416622"/>
              <a:gd name="connsiteY11" fmla="*/ 1030486 h 1030486"/>
              <a:gd name="connsiteX12" fmla="*/ 1125978 w 7416622"/>
              <a:gd name="connsiteY12" fmla="*/ 1030486 h 1030486"/>
              <a:gd name="connsiteX13" fmla="*/ 600072 w 7416622"/>
              <a:gd name="connsiteY13" fmla="*/ 1030486 h 1030486"/>
              <a:gd name="connsiteX14" fmla="*/ 0 w 7416622"/>
              <a:gd name="connsiteY14" fmla="*/ 1030486 h 1030486"/>
              <a:gd name="connsiteX15" fmla="*/ 0 w 7416622"/>
              <a:gd name="connsiteY15" fmla="*/ 525548 h 1030486"/>
              <a:gd name="connsiteX16" fmla="*/ 0 w 7416622"/>
              <a:gd name="connsiteY16" fmla="*/ 0 h 1030486"/>
              <a:gd name="connsiteX17" fmla="*/ 748405 w 7416622"/>
              <a:gd name="connsiteY17" fmla="*/ 0 h 1030486"/>
              <a:gd name="connsiteX18" fmla="*/ 1200144 w 7416622"/>
              <a:gd name="connsiteY18" fmla="*/ 0 h 1030486"/>
              <a:gd name="connsiteX19" fmla="*/ 1800216 w 7416622"/>
              <a:gd name="connsiteY19" fmla="*/ 0 h 1030486"/>
              <a:gd name="connsiteX20" fmla="*/ 2326122 w 7416622"/>
              <a:gd name="connsiteY20" fmla="*/ 0 h 1030486"/>
              <a:gd name="connsiteX21" fmla="*/ 3074527 w 7416622"/>
              <a:gd name="connsiteY21" fmla="*/ 0 h 1030486"/>
              <a:gd name="connsiteX22" fmla="*/ 3600433 w 7416622"/>
              <a:gd name="connsiteY22" fmla="*/ 0 h 1030486"/>
              <a:gd name="connsiteX23" fmla="*/ 4126339 w 7416622"/>
              <a:gd name="connsiteY23" fmla="*/ 0 h 1030486"/>
              <a:gd name="connsiteX24" fmla="*/ 4948910 w 7416622"/>
              <a:gd name="connsiteY24" fmla="*/ 0 h 1030486"/>
              <a:gd name="connsiteX25" fmla="*/ 5400649 w 7416622"/>
              <a:gd name="connsiteY25" fmla="*/ 0 h 1030486"/>
              <a:gd name="connsiteX26" fmla="*/ 5852389 w 7416622"/>
              <a:gd name="connsiteY26" fmla="*/ 0 h 1030486"/>
              <a:gd name="connsiteX27" fmla="*/ 6674960 w 7416622"/>
              <a:gd name="connsiteY27" fmla="*/ 0 h 1030486"/>
              <a:gd name="connsiteX28" fmla="*/ 7416622 w 7416622"/>
              <a:gd name="connsiteY28" fmla="*/ 0 h 1030486"/>
              <a:gd name="connsiteX29" fmla="*/ 7416622 w 7416622"/>
              <a:gd name="connsiteY29" fmla="*/ 494633 h 1030486"/>
              <a:gd name="connsiteX30" fmla="*/ 7416622 w 7416622"/>
              <a:gd name="connsiteY30" fmla="*/ 1030486 h 103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16622" h="1030486" stroke="0" extrusionOk="0">
                <a:moveTo>
                  <a:pt x="0" y="0"/>
                </a:moveTo>
                <a:cubicBezTo>
                  <a:pt x="214667" y="-11078"/>
                  <a:pt x="254389" y="12770"/>
                  <a:pt x="451740" y="0"/>
                </a:cubicBezTo>
                <a:cubicBezTo>
                  <a:pt x="649091" y="-12770"/>
                  <a:pt x="723296" y="-14075"/>
                  <a:pt x="903479" y="0"/>
                </a:cubicBezTo>
                <a:cubicBezTo>
                  <a:pt x="1083662" y="14075"/>
                  <a:pt x="1309418" y="-10581"/>
                  <a:pt x="1651884" y="0"/>
                </a:cubicBezTo>
                <a:cubicBezTo>
                  <a:pt x="1994350" y="10581"/>
                  <a:pt x="2091405" y="2431"/>
                  <a:pt x="2251956" y="0"/>
                </a:cubicBezTo>
                <a:cubicBezTo>
                  <a:pt x="2412507" y="-2431"/>
                  <a:pt x="2597523" y="23671"/>
                  <a:pt x="2777862" y="0"/>
                </a:cubicBezTo>
                <a:cubicBezTo>
                  <a:pt x="2958201" y="-23671"/>
                  <a:pt x="3334881" y="-8560"/>
                  <a:pt x="3526267" y="0"/>
                </a:cubicBezTo>
                <a:cubicBezTo>
                  <a:pt x="3717654" y="8560"/>
                  <a:pt x="3881034" y="12594"/>
                  <a:pt x="4126339" y="0"/>
                </a:cubicBezTo>
                <a:cubicBezTo>
                  <a:pt x="4371644" y="-12594"/>
                  <a:pt x="4537019" y="24515"/>
                  <a:pt x="4652245" y="0"/>
                </a:cubicBezTo>
                <a:cubicBezTo>
                  <a:pt x="4767471" y="-24515"/>
                  <a:pt x="5150871" y="-20948"/>
                  <a:pt x="5474816" y="0"/>
                </a:cubicBezTo>
                <a:cubicBezTo>
                  <a:pt x="5798761" y="20948"/>
                  <a:pt x="5732164" y="9439"/>
                  <a:pt x="5926555" y="0"/>
                </a:cubicBezTo>
                <a:cubicBezTo>
                  <a:pt x="6120946" y="-9439"/>
                  <a:pt x="6508175" y="8080"/>
                  <a:pt x="6674960" y="0"/>
                </a:cubicBezTo>
                <a:cubicBezTo>
                  <a:pt x="6841746" y="-8080"/>
                  <a:pt x="7199052" y="-20469"/>
                  <a:pt x="7416622" y="0"/>
                </a:cubicBezTo>
                <a:cubicBezTo>
                  <a:pt x="7415634" y="257122"/>
                  <a:pt x="7408406" y="386922"/>
                  <a:pt x="7416622" y="525548"/>
                </a:cubicBezTo>
                <a:cubicBezTo>
                  <a:pt x="7424838" y="664174"/>
                  <a:pt x="7395613" y="895130"/>
                  <a:pt x="7416622" y="1030486"/>
                </a:cubicBezTo>
                <a:lnTo>
                  <a:pt x="7416622" y="1030486"/>
                </a:lnTo>
                <a:cubicBezTo>
                  <a:pt x="7177785" y="1011616"/>
                  <a:pt x="7052279" y="1012410"/>
                  <a:pt x="6742384" y="1030486"/>
                </a:cubicBezTo>
                <a:cubicBezTo>
                  <a:pt x="6432489" y="1048562"/>
                  <a:pt x="6313390" y="1050837"/>
                  <a:pt x="6068145" y="1030486"/>
                </a:cubicBezTo>
                <a:cubicBezTo>
                  <a:pt x="5822900" y="1010135"/>
                  <a:pt x="5771150" y="1031275"/>
                  <a:pt x="5616406" y="1030486"/>
                </a:cubicBezTo>
                <a:cubicBezTo>
                  <a:pt x="5461662" y="1029697"/>
                  <a:pt x="5275218" y="1029211"/>
                  <a:pt x="5016333" y="1030486"/>
                </a:cubicBezTo>
                <a:cubicBezTo>
                  <a:pt x="4757448" y="1031761"/>
                  <a:pt x="4642379" y="1035716"/>
                  <a:pt x="4342095" y="1030486"/>
                </a:cubicBezTo>
                <a:cubicBezTo>
                  <a:pt x="4041811" y="1025256"/>
                  <a:pt x="3956124" y="1034815"/>
                  <a:pt x="3667857" y="1030486"/>
                </a:cubicBezTo>
                <a:cubicBezTo>
                  <a:pt x="3379590" y="1026157"/>
                  <a:pt x="3243364" y="1000903"/>
                  <a:pt x="2993618" y="1030486"/>
                </a:cubicBezTo>
                <a:cubicBezTo>
                  <a:pt x="2743872" y="1060069"/>
                  <a:pt x="2529495" y="1014449"/>
                  <a:pt x="2319380" y="1030486"/>
                </a:cubicBezTo>
                <a:cubicBezTo>
                  <a:pt x="2109265" y="1046523"/>
                  <a:pt x="1691468" y="1002057"/>
                  <a:pt x="1496809" y="1030486"/>
                </a:cubicBezTo>
                <a:cubicBezTo>
                  <a:pt x="1302150" y="1058915"/>
                  <a:pt x="1183608" y="1041210"/>
                  <a:pt x="1045069" y="1030486"/>
                </a:cubicBezTo>
                <a:cubicBezTo>
                  <a:pt x="906530" y="1019762"/>
                  <a:pt x="494493" y="1062299"/>
                  <a:pt x="0" y="1030486"/>
                </a:cubicBezTo>
                <a:cubicBezTo>
                  <a:pt x="1243" y="916973"/>
                  <a:pt x="-1210" y="721701"/>
                  <a:pt x="0" y="525548"/>
                </a:cubicBezTo>
                <a:cubicBezTo>
                  <a:pt x="1210" y="329395"/>
                  <a:pt x="-24308" y="226126"/>
                  <a:pt x="0" y="0"/>
                </a:cubicBezTo>
                <a:close/>
              </a:path>
              <a:path w="7416622" h="1030486" fill="darkenLess" stroke="0" extrusionOk="0">
                <a:moveTo>
                  <a:pt x="7416622" y="1030486"/>
                </a:moveTo>
                <a:lnTo>
                  <a:pt x="7416622" y="1030486"/>
                </a:lnTo>
                <a:lnTo>
                  <a:pt x="7416622" y="1030486"/>
                </a:lnTo>
                <a:close/>
              </a:path>
              <a:path w="7416622" h="1030486" fill="none" extrusionOk="0">
                <a:moveTo>
                  <a:pt x="7416622" y="1030486"/>
                </a:moveTo>
                <a:lnTo>
                  <a:pt x="7416622" y="1030486"/>
                </a:lnTo>
                <a:lnTo>
                  <a:pt x="7416622" y="1030486"/>
                </a:lnTo>
                <a:lnTo>
                  <a:pt x="7416622" y="1030486"/>
                </a:lnTo>
                <a:cubicBezTo>
                  <a:pt x="7193732" y="1020304"/>
                  <a:pt x="6995277" y="990082"/>
                  <a:pt x="6594051" y="1030486"/>
                </a:cubicBezTo>
                <a:cubicBezTo>
                  <a:pt x="6192825" y="1070890"/>
                  <a:pt x="6115568" y="1049777"/>
                  <a:pt x="5919813" y="1030486"/>
                </a:cubicBezTo>
                <a:cubicBezTo>
                  <a:pt x="5724058" y="1011195"/>
                  <a:pt x="5668909" y="1051399"/>
                  <a:pt x="5468073" y="1030486"/>
                </a:cubicBezTo>
                <a:cubicBezTo>
                  <a:pt x="5267237" y="1009573"/>
                  <a:pt x="5010237" y="1061438"/>
                  <a:pt x="4719669" y="1030486"/>
                </a:cubicBezTo>
                <a:cubicBezTo>
                  <a:pt x="4429101" y="999534"/>
                  <a:pt x="4271430" y="1017424"/>
                  <a:pt x="4119596" y="1030486"/>
                </a:cubicBezTo>
                <a:cubicBezTo>
                  <a:pt x="3967762" y="1043548"/>
                  <a:pt x="3766197" y="1024578"/>
                  <a:pt x="3593690" y="1030486"/>
                </a:cubicBezTo>
                <a:cubicBezTo>
                  <a:pt x="3421183" y="1036394"/>
                  <a:pt x="3141247" y="1049405"/>
                  <a:pt x="2771120" y="1030486"/>
                </a:cubicBezTo>
                <a:cubicBezTo>
                  <a:pt x="2400993" y="1011568"/>
                  <a:pt x="2336434" y="1028244"/>
                  <a:pt x="1948549" y="1030486"/>
                </a:cubicBezTo>
                <a:cubicBezTo>
                  <a:pt x="1560664" y="1032728"/>
                  <a:pt x="1402629" y="1069786"/>
                  <a:pt x="1125978" y="1030486"/>
                </a:cubicBezTo>
                <a:cubicBezTo>
                  <a:pt x="849327" y="991186"/>
                  <a:pt x="788383" y="1013831"/>
                  <a:pt x="600072" y="1030486"/>
                </a:cubicBezTo>
                <a:cubicBezTo>
                  <a:pt x="411761" y="1047141"/>
                  <a:pt x="269883" y="1059663"/>
                  <a:pt x="0" y="1030486"/>
                </a:cubicBezTo>
                <a:cubicBezTo>
                  <a:pt x="19436" y="833850"/>
                  <a:pt x="-4842" y="659150"/>
                  <a:pt x="0" y="525548"/>
                </a:cubicBezTo>
                <a:cubicBezTo>
                  <a:pt x="4842" y="391946"/>
                  <a:pt x="-13442" y="112977"/>
                  <a:pt x="0" y="0"/>
                </a:cubicBezTo>
                <a:cubicBezTo>
                  <a:pt x="204844" y="-8263"/>
                  <a:pt x="437497" y="-16029"/>
                  <a:pt x="748405" y="0"/>
                </a:cubicBezTo>
                <a:cubicBezTo>
                  <a:pt x="1059313" y="16029"/>
                  <a:pt x="1053751" y="-16781"/>
                  <a:pt x="1200144" y="0"/>
                </a:cubicBezTo>
                <a:cubicBezTo>
                  <a:pt x="1346537" y="16781"/>
                  <a:pt x="1664551" y="20745"/>
                  <a:pt x="1800216" y="0"/>
                </a:cubicBezTo>
                <a:cubicBezTo>
                  <a:pt x="1935881" y="-20745"/>
                  <a:pt x="2217611" y="-5601"/>
                  <a:pt x="2326122" y="0"/>
                </a:cubicBezTo>
                <a:cubicBezTo>
                  <a:pt x="2434633" y="5601"/>
                  <a:pt x="2896853" y="-3369"/>
                  <a:pt x="3074527" y="0"/>
                </a:cubicBezTo>
                <a:cubicBezTo>
                  <a:pt x="3252201" y="3369"/>
                  <a:pt x="3364994" y="-4066"/>
                  <a:pt x="3600433" y="0"/>
                </a:cubicBezTo>
                <a:cubicBezTo>
                  <a:pt x="3835872" y="4066"/>
                  <a:pt x="3891067" y="729"/>
                  <a:pt x="4126339" y="0"/>
                </a:cubicBezTo>
                <a:cubicBezTo>
                  <a:pt x="4361611" y="-729"/>
                  <a:pt x="4639185" y="13906"/>
                  <a:pt x="4948910" y="0"/>
                </a:cubicBezTo>
                <a:cubicBezTo>
                  <a:pt x="5258635" y="-13906"/>
                  <a:pt x="5273340" y="-16715"/>
                  <a:pt x="5400649" y="0"/>
                </a:cubicBezTo>
                <a:cubicBezTo>
                  <a:pt x="5527958" y="16715"/>
                  <a:pt x="5655042" y="18943"/>
                  <a:pt x="5852389" y="0"/>
                </a:cubicBezTo>
                <a:cubicBezTo>
                  <a:pt x="6049736" y="-18943"/>
                  <a:pt x="6396408" y="-25580"/>
                  <a:pt x="6674960" y="0"/>
                </a:cubicBezTo>
                <a:cubicBezTo>
                  <a:pt x="6953512" y="25580"/>
                  <a:pt x="7092963" y="-12198"/>
                  <a:pt x="7416622" y="0"/>
                </a:cubicBezTo>
                <a:cubicBezTo>
                  <a:pt x="7432038" y="157422"/>
                  <a:pt x="7414565" y="353717"/>
                  <a:pt x="7416622" y="494633"/>
                </a:cubicBezTo>
                <a:cubicBezTo>
                  <a:pt x="7418679" y="635549"/>
                  <a:pt x="7427209" y="882069"/>
                  <a:pt x="7416622" y="1030486"/>
                </a:cubicBezTo>
              </a:path>
              <a:path w="7416622" h="1030486" fill="none" stroke="0" extrusionOk="0">
                <a:moveTo>
                  <a:pt x="7416622" y="1030486"/>
                </a:moveTo>
                <a:lnTo>
                  <a:pt x="7416622" y="1030486"/>
                </a:lnTo>
                <a:lnTo>
                  <a:pt x="7416622" y="1030486"/>
                </a:lnTo>
                <a:lnTo>
                  <a:pt x="7416622" y="1030486"/>
                </a:lnTo>
                <a:cubicBezTo>
                  <a:pt x="7159458" y="1007258"/>
                  <a:pt x="7070741" y="1035951"/>
                  <a:pt x="6742384" y="1030486"/>
                </a:cubicBezTo>
                <a:cubicBezTo>
                  <a:pt x="6414027" y="1025021"/>
                  <a:pt x="6379168" y="1006491"/>
                  <a:pt x="6142311" y="1030486"/>
                </a:cubicBezTo>
                <a:cubicBezTo>
                  <a:pt x="5905454" y="1054481"/>
                  <a:pt x="5756105" y="1023914"/>
                  <a:pt x="5468073" y="1030486"/>
                </a:cubicBezTo>
                <a:cubicBezTo>
                  <a:pt x="5180041" y="1037058"/>
                  <a:pt x="4890988" y="1006659"/>
                  <a:pt x="4719669" y="1030486"/>
                </a:cubicBezTo>
                <a:cubicBezTo>
                  <a:pt x="4548350" y="1054313"/>
                  <a:pt x="4313042" y="1036770"/>
                  <a:pt x="4193763" y="1030486"/>
                </a:cubicBezTo>
                <a:cubicBezTo>
                  <a:pt x="4074484" y="1024202"/>
                  <a:pt x="3909830" y="1056684"/>
                  <a:pt x="3667857" y="1030486"/>
                </a:cubicBezTo>
                <a:cubicBezTo>
                  <a:pt x="3425884" y="1004288"/>
                  <a:pt x="3249249" y="1044917"/>
                  <a:pt x="2845286" y="1030486"/>
                </a:cubicBezTo>
                <a:cubicBezTo>
                  <a:pt x="2441323" y="1016055"/>
                  <a:pt x="2588698" y="1022047"/>
                  <a:pt x="2393546" y="1030486"/>
                </a:cubicBezTo>
                <a:cubicBezTo>
                  <a:pt x="2198394" y="1038925"/>
                  <a:pt x="1890874" y="1051556"/>
                  <a:pt x="1719308" y="1030486"/>
                </a:cubicBezTo>
                <a:cubicBezTo>
                  <a:pt x="1547742" y="1009416"/>
                  <a:pt x="1201006" y="1048793"/>
                  <a:pt x="1045069" y="1030486"/>
                </a:cubicBezTo>
                <a:cubicBezTo>
                  <a:pt x="889132" y="1012179"/>
                  <a:pt x="451300" y="980336"/>
                  <a:pt x="0" y="1030486"/>
                </a:cubicBezTo>
                <a:cubicBezTo>
                  <a:pt x="18405" y="797361"/>
                  <a:pt x="-9692" y="680669"/>
                  <a:pt x="0" y="494633"/>
                </a:cubicBezTo>
                <a:cubicBezTo>
                  <a:pt x="9692" y="308597"/>
                  <a:pt x="23534" y="120472"/>
                  <a:pt x="0" y="0"/>
                </a:cubicBezTo>
                <a:cubicBezTo>
                  <a:pt x="136953" y="-9703"/>
                  <a:pt x="274601" y="-21390"/>
                  <a:pt x="451740" y="0"/>
                </a:cubicBezTo>
                <a:cubicBezTo>
                  <a:pt x="628879" y="21390"/>
                  <a:pt x="1025253" y="35476"/>
                  <a:pt x="1274311" y="0"/>
                </a:cubicBezTo>
                <a:cubicBezTo>
                  <a:pt x="1523369" y="-35476"/>
                  <a:pt x="1574228" y="11193"/>
                  <a:pt x="1726050" y="0"/>
                </a:cubicBezTo>
                <a:cubicBezTo>
                  <a:pt x="1877872" y="-11193"/>
                  <a:pt x="2083510" y="18042"/>
                  <a:pt x="2400289" y="0"/>
                </a:cubicBezTo>
                <a:cubicBezTo>
                  <a:pt x="2717068" y="-18042"/>
                  <a:pt x="2918208" y="5021"/>
                  <a:pt x="3222859" y="0"/>
                </a:cubicBezTo>
                <a:cubicBezTo>
                  <a:pt x="3527510" y="-5021"/>
                  <a:pt x="3484383" y="7273"/>
                  <a:pt x="3674599" y="0"/>
                </a:cubicBezTo>
                <a:cubicBezTo>
                  <a:pt x="3864815" y="-7273"/>
                  <a:pt x="4112074" y="26029"/>
                  <a:pt x="4423004" y="0"/>
                </a:cubicBezTo>
                <a:cubicBezTo>
                  <a:pt x="4733934" y="-26029"/>
                  <a:pt x="4825020" y="-6011"/>
                  <a:pt x="5023076" y="0"/>
                </a:cubicBezTo>
                <a:cubicBezTo>
                  <a:pt x="5221132" y="6011"/>
                  <a:pt x="5329247" y="5008"/>
                  <a:pt x="5474816" y="0"/>
                </a:cubicBezTo>
                <a:cubicBezTo>
                  <a:pt x="5620385" y="-5008"/>
                  <a:pt x="5893288" y="-9393"/>
                  <a:pt x="6000721" y="0"/>
                </a:cubicBezTo>
                <a:cubicBezTo>
                  <a:pt x="6108155" y="9393"/>
                  <a:pt x="6591691" y="34938"/>
                  <a:pt x="6749126" y="0"/>
                </a:cubicBezTo>
                <a:cubicBezTo>
                  <a:pt x="6906562" y="-34938"/>
                  <a:pt x="7148784" y="-1295"/>
                  <a:pt x="7416622" y="0"/>
                </a:cubicBezTo>
                <a:cubicBezTo>
                  <a:pt x="7397972" y="145653"/>
                  <a:pt x="7398464" y="395517"/>
                  <a:pt x="7416622" y="535853"/>
                </a:cubicBezTo>
                <a:cubicBezTo>
                  <a:pt x="7434780" y="676189"/>
                  <a:pt x="7424378" y="830955"/>
                  <a:pt x="7416622" y="1030486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42689063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B48D09-A693-4D06-98FD-D59F0547C1EE}"/>
              </a:ext>
            </a:extLst>
          </p:cNvPr>
          <p:cNvCxnSpPr>
            <a:cxnSpLocks/>
          </p:cNvCxnSpPr>
          <p:nvPr/>
        </p:nvCxnSpPr>
        <p:spPr>
          <a:xfrm>
            <a:off x="11764514" y="3449714"/>
            <a:ext cx="0" cy="1109586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5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uiExpand="1" animBg="1"/>
      <p:bldP spid="1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קילוף של שכבות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אם אנו יודעים מהן השכבות האחרות, ניתן גם לגשת אליהן ישירות.</a:t>
            </a:r>
          </a:p>
          <a:p>
            <a:endParaRPr lang="he-IL" dirty="0"/>
          </a:p>
          <a:p>
            <a:endParaRPr lang="he-IL" dirty="0"/>
          </a:p>
          <a:p>
            <a:endParaRPr lang="he-IL" sz="1800" dirty="0"/>
          </a:p>
          <a:p>
            <a:r>
              <a:rPr lang="he-IL" dirty="0"/>
              <a:t>ניתן גם לגשת ישירות לשדות בתוך השכבות: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75767" y="1937375"/>
            <a:ext cx="6850744" cy="1442680"/>
          </a:xfrm>
          <a:custGeom>
            <a:avLst/>
            <a:gdLst>
              <a:gd name="connsiteX0" fmla="*/ 0 w 6850744"/>
              <a:gd name="connsiteY0" fmla="*/ 0 h 1442680"/>
              <a:gd name="connsiteX1" fmla="*/ 685074 w 6850744"/>
              <a:gd name="connsiteY1" fmla="*/ 0 h 1442680"/>
              <a:gd name="connsiteX2" fmla="*/ 1233134 w 6850744"/>
              <a:gd name="connsiteY2" fmla="*/ 0 h 1442680"/>
              <a:gd name="connsiteX3" fmla="*/ 1918208 w 6850744"/>
              <a:gd name="connsiteY3" fmla="*/ 0 h 1442680"/>
              <a:gd name="connsiteX4" fmla="*/ 2466268 w 6850744"/>
              <a:gd name="connsiteY4" fmla="*/ 0 h 1442680"/>
              <a:gd name="connsiteX5" fmla="*/ 2945820 w 6850744"/>
              <a:gd name="connsiteY5" fmla="*/ 0 h 1442680"/>
              <a:gd name="connsiteX6" fmla="*/ 3562387 w 6850744"/>
              <a:gd name="connsiteY6" fmla="*/ 0 h 1442680"/>
              <a:gd name="connsiteX7" fmla="*/ 4315969 w 6850744"/>
              <a:gd name="connsiteY7" fmla="*/ 0 h 1442680"/>
              <a:gd name="connsiteX8" fmla="*/ 4795521 w 6850744"/>
              <a:gd name="connsiteY8" fmla="*/ 0 h 1442680"/>
              <a:gd name="connsiteX9" fmla="*/ 5275073 w 6850744"/>
              <a:gd name="connsiteY9" fmla="*/ 0 h 1442680"/>
              <a:gd name="connsiteX10" fmla="*/ 5823132 w 6850744"/>
              <a:gd name="connsiteY10" fmla="*/ 0 h 1442680"/>
              <a:gd name="connsiteX11" fmla="*/ 6850744 w 6850744"/>
              <a:gd name="connsiteY11" fmla="*/ 0 h 1442680"/>
              <a:gd name="connsiteX12" fmla="*/ 6850744 w 6850744"/>
              <a:gd name="connsiteY12" fmla="*/ 466467 h 1442680"/>
              <a:gd name="connsiteX13" fmla="*/ 6850744 w 6850744"/>
              <a:gd name="connsiteY13" fmla="*/ 947360 h 1442680"/>
              <a:gd name="connsiteX14" fmla="*/ 6850744 w 6850744"/>
              <a:gd name="connsiteY14" fmla="*/ 1442680 h 1442680"/>
              <a:gd name="connsiteX15" fmla="*/ 6850744 w 6850744"/>
              <a:gd name="connsiteY15" fmla="*/ 1442680 h 1442680"/>
              <a:gd name="connsiteX16" fmla="*/ 6028655 w 6850744"/>
              <a:gd name="connsiteY16" fmla="*/ 1442680 h 1442680"/>
              <a:gd name="connsiteX17" fmla="*/ 5275073 w 6850744"/>
              <a:gd name="connsiteY17" fmla="*/ 1442680 h 1442680"/>
              <a:gd name="connsiteX18" fmla="*/ 4452984 w 6850744"/>
              <a:gd name="connsiteY18" fmla="*/ 1442680 h 1442680"/>
              <a:gd name="connsiteX19" fmla="*/ 3904924 w 6850744"/>
              <a:gd name="connsiteY19" fmla="*/ 1442680 h 1442680"/>
              <a:gd name="connsiteX20" fmla="*/ 3151342 w 6850744"/>
              <a:gd name="connsiteY20" fmla="*/ 1442680 h 1442680"/>
              <a:gd name="connsiteX21" fmla="*/ 2397760 w 6850744"/>
              <a:gd name="connsiteY21" fmla="*/ 1442680 h 1442680"/>
              <a:gd name="connsiteX22" fmla="*/ 1849701 w 6850744"/>
              <a:gd name="connsiteY22" fmla="*/ 1442680 h 1442680"/>
              <a:gd name="connsiteX23" fmla="*/ 1233134 w 6850744"/>
              <a:gd name="connsiteY23" fmla="*/ 1442680 h 1442680"/>
              <a:gd name="connsiteX24" fmla="*/ 0 w 6850744"/>
              <a:gd name="connsiteY24" fmla="*/ 1442680 h 1442680"/>
              <a:gd name="connsiteX25" fmla="*/ 0 w 6850744"/>
              <a:gd name="connsiteY25" fmla="*/ 1005067 h 1442680"/>
              <a:gd name="connsiteX26" fmla="*/ 0 w 6850744"/>
              <a:gd name="connsiteY26" fmla="*/ 553027 h 1442680"/>
              <a:gd name="connsiteX27" fmla="*/ 0 w 6850744"/>
              <a:gd name="connsiteY27" fmla="*/ 0 h 1442680"/>
              <a:gd name="connsiteX0" fmla="*/ 6850744 w 6850744"/>
              <a:gd name="connsiteY0" fmla="*/ 1442680 h 1442680"/>
              <a:gd name="connsiteX1" fmla="*/ 6850744 w 6850744"/>
              <a:gd name="connsiteY1" fmla="*/ 1442680 h 1442680"/>
              <a:gd name="connsiteX2" fmla="*/ 6850744 w 6850744"/>
              <a:gd name="connsiteY2" fmla="*/ 1442680 h 1442680"/>
              <a:gd name="connsiteX0" fmla="*/ 6850744 w 6850744"/>
              <a:gd name="connsiteY0" fmla="*/ 1442680 h 1442680"/>
              <a:gd name="connsiteX1" fmla="*/ 6850744 w 6850744"/>
              <a:gd name="connsiteY1" fmla="*/ 1442680 h 1442680"/>
              <a:gd name="connsiteX2" fmla="*/ 6850744 w 6850744"/>
              <a:gd name="connsiteY2" fmla="*/ 1442680 h 1442680"/>
              <a:gd name="connsiteX3" fmla="*/ 6850744 w 6850744"/>
              <a:gd name="connsiteY3" fmla="*/ 1442680 h 1442680"/>
              <a:gd name="connsiteX4" fmla="*/ 6165670 w 6850744"/>
              <a:gd name="connsiteY4" fmla="*/ 1442680 h 1442680"/>
              <a:gd name="connsiteX5" fmla="*/ 5549103 w 6850744"/>
              <a:gd name="connsiteY5" fmla="*/ 1442680 h 1442680"/>
              <a:gd name="connsiteX6" fmla="*/ 5001043 w 6850744"/>
              <a:gd name="connsiteY6" fmla="*/ 1442680 h 1442680"/>
              <a:gd name="connsiteX7" fmla="*/ 4247461 w 6850744"/>
              <a:gd name="connsiteY7" fmla="*/ 1442680 h 1442680"/>
              <a:gd name="connsiteX8" fmla="*/ 3493879 w 6850744"/>
              <a:gd name="connsiteY8" fmla="*/ 1442680 h 1442680"/>
              <a:gd name="connsiteX9" fmla="*/ 2808805 w 6850744"/>
              <a:gd name="connsiteY9" fmla="*/ 1442680 h 1442680"/>
              <a:gd name="connsiteX10" fmla="*/ 1986716 w 6850744"/>
              <a:gd name="connsiteY10" fmla="*/ 1442680 h 1442680"/>
              <a:gd name="connsiteX11" fmla="*/ 1164626 w 6850744"/>
              <a:gd name="connsiteY11" fmla="*/ 1442680 h 1442680"/>
              <a:gd name="connsiteX12" fmla="*/ 0 w 6850744"/>
              <a:gd name="connsiteY12" fmla="*/ 1442680 h 1442680"/>
              <a:gd name="connsiteX13" fmla="*/ 0 w 6850744"/>
              <a:gd name="connsiteY13" fmla="*/ 961787 h 1442680"/>
              <a:gd name="connsiteX14" fmla="*/ 0 w 6850744"/>
              <a:gd name="connsiteY14" fmla="*/ 466467 h 1442680"/>
              <a:gd name="connsiteX15" fmla="*/ 0 w 6850744"/>
              <a:gd name="connsiteY15" fmla="*/ 0 h 1442680"/>
              <a:gd name="connsiteX16" fmla="*/ 685074 w 6850744"/>
              <a:gd name="connsiteY16" fmla="*/ 0 h 1442680"/>
              <a:gd name="connsiteX17" fmla="*/ 1301641 w 6850744"/>
              <a:gd name="connsiteY17" fmla="*/ 0 h 1442680"/>
              <a:gd name="connsiteX18" fmla="*/ 1986716 w 6850744"/>
              <a:gd name="connsiteY18" fmla="*/ 0 h 1442680"/>
              <a:gd name="connsiteX19" fmla="*/ 2740298 w 6850744"/>
              <a:gd name="connsiteY19" fmla="*/ 0 h 1442680"/>
              <a:gd name="connsiteX20" fmla="*/ 3219850 w 6850744"/>
              <a:gd name="connsiteY20" fmla="*/ 0 h 1442680"/>
              <a:gd name="connsiteX21" fmla="*/ 3904924 w 6850744"/>
              <a:gd name="connsiteY21" fmla="*/ 0 h 1442680"/>
              <a:gd name="connsiteX22" fmla="*/ 4452984 w 6850744"/>
              <a:gd name="connsiteY22" fmla="*/ 0 h 1442680"/>
              <a:gd name="connsiteX23" fmla="*/ 5138058 w 6850744"/>
              <a:gd name="connsiteY23" fmla="*/ 0 h 1442680"/>
              <a:gd name="connsiteX24" fmla="*/ 5891640 w 6850744"/>
              <a:gd name="connsiteY24" fmla="*/ 0 h 1442680"/>
              <a:gd name="connsiteX25" fmla="*/ 6850744 w 6850744"/>
              <a:gd name="connsiteY25" fmla="*/ 0 h 1442680"/>
              <a:gd name="connsiteX26" fmla="*/ 6850744 w 6850744"/>
              <a:gd name="connsiteY26" fmla="*/ 452040 h 1442680"/>
              <a:gd name="connsiteX27" fmla="*/ 6850744 w 6850744"/>
              <a:gd name="connsiteY27" fmla="*/ 904079 h 1442680"/>
              <a:gd name="connsiteX28" fmla="*/ 6850744 w 6850744"/>
              <a:gd name="connsiteY28" fmla="*/ 1442680 h 144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850744" h="1442680" stroke="0" extrusionOk="0">
                <a:moveTo>
                  <a:pt x="0" y="0"/>
                </a:moveTo>
                <a:cubicBezTo>
                  <a:pt x="232738" y="8534"/>
                  <a:pt x="534988" y="-25731"/>
                  <a:pt x="685074" y="0"/>
                </a:cubicBezTo>
                <a:cubicBezTo>
                  <a:pt x="835160" y="25731"/>
                  <a:pt x="995891" y="26801"/>
                  <a:pt x="1233134" y="0"/>
                </a:cubicBezTo>
                <a:cubicBezTo>
                  <a:pt x="1470377" y="-26801"/>
                  <a:pt x="1625348" y="9621"/>
                  <a:pt x="1918208" y="0"/>
                </a:cubicBezTo>
                <a:cubicBezTo>
                  <a:pt x="2211068" y="-9621"/>
                  <a:pt x="2261391" y="-24239"/>
                  <a:pt x="2466268" y="0"/>
                </a:cubicBezTo>
                <a:cubicBezTo>
                  <a:pt x="2671145" y="24239"/>
                  <a:pt x="2756967" y="-11008"/>
                  <a:pt x="2945820" y="0"/>
                </a:cubicBezTo>
                <a:cubicBezTo>
                  <a:pt x="3134673" y="11008"/>
                  <a:pt x="3333281" y="13265"/>
                  <a:pt x="3562387" y="0"/>
                </a:cubicBezTo>
                <a:cubicBezTo>
                  <a:pt x="3791493" y="-13265"/>
                  <a:pt x="4095673" y="27954"/>
                  <a:pt x="4315969" y="0"/>
                </a:cubicBezTo>
                <a:cubicBezTo>
                  <a:pt x="4536265" y="-27954"/>
                  <a:pt x="4646422" y="-8881"/>
                  <a:pt x="4795521" y="0"/>
                </a:cubicBezTo>
                <a:cubicBezTo>
                  <a:pt x="4944620" y="8881"/>
                  <a:pt x="5082791" y="2306"/>
                  <a:pt x="5275073" y="0"/>
                </a:cubicBezTo>
                <a:cubicBezTo>
                  <a:pt x="5467355" y="-2306"/>
                  <a:pt x="5672577" y="-19347"/>
                  <a:pt x="5823132" y="0"/>
                </a:cubicBezTo>
                <a:cubicBezTo>
                  <a:pt x="5973687" y="19347"/>
                  <a:pt x="6563818" y="43726"/>
                  <a:pt x="6850744" y="0"/>
                </a:cubicBezTo>
                <a:cubicBezTo>
                  <a:pt x="6858357" y="197284"/>
                  <a:pt x="6870125" y="345190"/>
                  <a:pt x="6850744" y="466467"/>
                </a:cubicBezTo>
                <a:cubicBezTo>
                  <a:pt x="6831363" y="587744"/>
                  <a:pt x="6853448" y="733614"/>
                  <a:pt x="6850744" y="947360"/>
                </a:cubicBezTo>
                <a:cubicBezTo>
                  <a:pt x="6848040" y="1161106"/>
                  <a:pt x="6841902" y="1290664"/>
                  <a:pt x="6850744" y="1442680"/>
                </a:cubicBezTo>
                <a:lnTo>
                  <a:pt x="6850744" y="1442680"/>
                </a:lnTo>
                <a:cubicBezTo>
                  <a:pt x="6483014" y="1405827"/>
                  <a:pt x="6246787" y="1443977"/>
                  <a:pt x="6028655" y="1442680"/>
                </a:cubicBezTo>
                <a:cubicBezTo>
                  <a:pt x="5810523" y="1441383"/>
                  <a:pt x="5572298" y="1461956"/>
                  <a:pt x="5275073" y="1442680"/>
                </a:cubicBezTo>
                <a:cubicBezTo>
                  <a:pt x="4977848" y="1423404"/>
                  <a:pt x="4782010" y="1441626"/>
                  <a:pt x="4452984" y="1442680"/>
                </a:cubicBezTo>
                <a:cubicBezTo>
                  <a:pt x="4123958" y="1443734"/>
                  <a:pt x="4113776" y="1469728"/>
                  <a:pt x="3904924" y="1442680"/>
                </a:cubicBezTo>
                <a:cubicBezTo>
                  <a:pt x="3696072" y="1415632"/>
                  <a:pt x="3503542" y="1453470"/>
                  <a:pt x="3151342" y="1442680"/>
                </a:cubicBezTo>
                <a:cubicBezTo>
                  <a:pt x="2799142" y="1431890"/>
                  <a:pt x="2667730" y="1447456"/>
                  <a:pt x="2397760" y="1442680"/>
                </a:cubicBezTo>
                <a:cubicBezTo>
                  <a:pt x="2127790" y="1437904"/>
                  <a:pt x="2074162" y="1420581"/>
                  <a:pt x="1849701" y="1442680"/>
                </a:cubicBezTo>
                <a:cubicBezTo>
                  <a:pt x="1625240" y="1464779"/>
                  <a:pt x="1481113" y="1467685"/>
                  <a:pt x="1233134" y="1442680"/>
                </a:cubicBezTo>
                <a:cubicBezTo>
                  <a:pt x="985155" y="1417675"/>
                  <a:pt x="572200" y="1438097"/>
                  <a:pt x="0" y="1442680"/>
                </a:cubicBezTo>
                <a:cubicBezTo>
                  <a:pt x="-11093" y="1284067"/>
                  <a:pt x="1220" y="1160849"/>
                  <a:pt x="0" y="1005067"/>
                </a:cubicBezTo>
                <a:cubicBezTo>
                  <a:pt x="-1220" y="849285"/>
                  <a:pt x="-12354" y="742889"/>
                  <a:pt x="0" y="553027"/>
                </a:cubicBezTo>
                <a:cubicBezTo>
                  <a:pt x="12354" y="363165"/>
                  <a:pt x="-542" y="250011"/>
                  <a:pt x="0" y="0"/>
                </a:cubicBezTo>
                <a:close/>
              </a:path>
              <a:path w="6850744" h="1442680" fill="darkenLess" stroke="0" extrusionOk="0">
                <a:moveTo>
                  <a:pt x="6850744" y="1442680"/>
                </a:moveTo>
                <a:lnTo>
                  <a:pt x="6850744" y="1442680"/>
                </a:lnTo>
                <a:lnTo>
                  <a:pt x="6850744" y="1442680"/>
                </a:lnTo>
                <a:close/>
              </a:path>
              <a:path w="6850744" h="1442680" fill="none" extrusionOk="0">
                <a:moveTo>
                  <a:pt x="6850744" y="1442680"/>
                </a:moveTo>
                <a:lnTo>
                  <a:pt x="6850744" y="1442680"/>
                </a:lnTo>
                <a:lnTo>
                  <a:pt x="6850744" y="1442680"/>
                </a:lnTo>
                <a:lnTo>
                  <a:pt x="6850744" y="1442680"/>
                </a:lnTo>
                <a:cubicBezTo>
                  <a:pt x="6645071" y="1471735"/>
                  <a:pt x="6410788" y="1415721"/>
                  <a:pt x="6165670" y="1442680"/>
                </a:cubicBezTo>
                <a:cubicBezTo>
                  <a:pt x="5920552" y="1469639"/>
                  <a:pt x="5691303" y="1467405"/>
                  <a:pt x="5549103" y="1442680"/>
                </a:cubicBezTo>
                <a:cubicBezTo>
                  <a:pt x="5406903" y="1417955"/>
                  <a:pt x="5115162" y="1464038"/>
                  <a:pt x="5001043" y="1442680"/>
                </a:cubicBezTo>
                <a:cubicBezTo>
                  <a:pt x="4886924" y="1421322"/>
                  <a:pt x="4599386" y="1437334"/>
                  <a:pt x="4247461" y="1442680"/>
                </a:cubicBezTo>
                <a:cubicBezTo>
                  <a:pt x="3895536" y="1448026"/>
                  <a:pt x="3752775" y="1474083"/>
                  <a:pt x="3493879" y="1442680"/>
                </a:cubicBezTo>
                <a:cubicBezTo>
                  <a:pt x="3234983" y="1411277"/>
                  <a:pt x="2958549" y="1474459"/>
                  <a:pt x="2808805" y="1442680"/>
                </a:cubicBezTo>
                <a:cubicBezTo>
                  <a:pt x="2659061" y="1410901"/>
                  <a:pt x="2175128" y="1439912"/>
                  <a:pt x="1986716" y="1442680"/>
                </a:cubicBezTo>
                <a:cubicBezTo>
                  <a:pt x="1798304" y="1445448"/>
                  <a:pt x="1343426" y="1441499"/>
                  <a:pt x="1164626" y="1442680"/>
                </a:cubicBezTo>
                <a:cubicBezTo>
                  <a:pt x="985826" y="1443862"/>
                  <a:pt x="491192" y="1471599"/>
                  <a:pt x="0" y="1442680"/>
                </a:cubicBezTo>
                <a:cubicBezTo>
                  <a:pt x="18769" y="1291703"/>
                  <a:pt x="-17272" y="1126542"/>
                  <a:pt x="0" y="961787"/>
                </a:cubicBezTo>
                <a:cubicBezTo>
                  <a:pt x="17272" y="797032"/>
                  <a:pt x="15919" y="664625"/>
                  <a:pt x="0" y="466467"/>
                </a:cubicBezTo>
                <a:cubicBezTo>
                  <a:pt x="-15919" y="268309"/>
                  <a:pt x="9876" y="183359"/>
                  <a:pt x="0" y="0"/>
                </a:cubicBezTo>
                <a:cubicBezTo>
                  <a:pt x="211512" y="-20089"/>
                  <a:pt x="349276" y="-12547"/>
                  <a:pt x="685074" y="0"/>
                </a:cubicBezTo>
                <a:cubicBezTo>
                  <a:pt x="1020872" y="12547"/>
                  <a:pt x="1043987" y="2399"/>
                  <a:pt x="1301641" y="0"/>
                </a:cubicBezTo>
                <a:cubicBezTo>
                  <a:pt x="1559295" y="-2399"/>
                  <a:pt x="1740190" y="10745"/>
                  <a:pt x="1986716" y="0"/>
                </a:cubicBezTo>
                <a:cubicBezTo>
                  <a:pt x="2233242" y="-10745"/>
                  <a:pt x="2493629" y="3345"/>
                  <a:pt x="2740298" y="0"/>
                </a:cubicBezTo>
                <a:cubicBezTo>
                  <a:pt x="2986967" y="-3345"/>
                  <a:pt x="3088112" y="-9249"/>
                  <a:pt x="3219850" y="0"/>
                </a:cubicBezTo>
                <a:cubicBezTo>
                  <a:pt x="3351588" y="9249"/>
                  <a:pt x="3664054" y="-18548"/>
                  <a:pt x="3904924" y="0"/>
                </a:cubicBezTo>
                <a:cubicBezTo>
                  <a:pt x="4145794" y="18548"/>
                  <a:pt x="4195177" y="-8957"/>
                  <a:pt x="4452984" y="0"/>
                </a:cubicBezTo>
                <a:cubicBezTo>
                  <a:pt x="4710791" y="8957"/>
                  <a:pt x="4997283" y="18984"/>
                  <a:pt x="5138058" y="0"/>
                </a:cubicBezTo>
                <a:cubicBezTo>
                  <a:pt x="5278833" y="-18984"/>
                  <a:pt x="5592769" y="3053"/>
                  <a:pt x="5891640" y="0"/>
                </a:cubicBezTo>
                <a:cubicBezTo>
                  <a:pt x="6190511" y="-3053"/>
                  <a:pt x="6383543" y="43810"/>
                  <a:pt x="6850744" y="0"/>
                </a:cubicBezTo>
                <a:cubicBezTo>
                  <a:pt x="6848618" y="223348"/>
                  <a:pt x="6828507" y="310989"/>
                  <a:pt x="6850744" y="452040"/>
                </a:cubicBezTo>
                <a:cubicBezTo>
                  <a:pt x="6872981" y="593091"/>
                  <a:pt x="6865388" y="811932"/>
                  <a:pt x="6850744" y="904079"/>
                </a:cubicBezTo>
                <a:cubicBezTo>
                  <a:pt x="6836100" y="996226"/>
                  <a:pt x="6876862" y="1193640"/>
                  <a:pt x="6850744" y="1442680"/>
                </a:cubicBezTo>
              </a:path>
              <a:path w="6850744" h="1442680" fill="none" stroke="0" extrusionOk="0">
                <a:moveTo>
                  <a:pt x="6850744" y="1442680"/>
                </a:moveTo>
                <a:lnTo>
                  <a:pt x="6850744" y="1442680"/>
                </a:lnTo>
                <a:lnTo>
                  <a:pt x="6850744" y="1442680"/>
                </a:lnTo>
                <a:lnTo>
                  <a:pt x="6850744" y="1442680"/>
                </a:lnTo>
                <a:cubicBezTo>
                  <a:pt x="6507936" y="1411704"/>
                  <a:pt x="6405558" y="1451448"/>
                  <a:pt x="6097162" y="1442680"/>
                </a:cubicBezTo>
                <a:cubicBezTo>
                  <a:pt x="5788766" y="1433912"/>
                  <a:pt x="5630057" y="1419097"/>
                  <a:pt x="5480595" y="1442680"/>
                </a:cubicBezTo>
                <a:cubicBezTo>
                  <a:pt x="5331133" y="1466263"/>
                  <a:pt x="5094636" y="1433205"/>
                  <a:pt x="4932536" y="1442680"/>
                </a:cubicBezTo>
                <a:cubicBezTo>
                  <a:pt x="4770436" y="1452155"/>
                  <a:pt x="4522967" y="1462314"/>
                  <a:pt x="4247461" y="1442680"/>
                </a:cubicBezTo>
                <a:cubicBezTo>
                  <a:pt x="3971955" y="1423046"/>
                  <a:pt x="3827166" y="1457839"/>
                  <a:pt x="3493879" y="1442680"/>
                </a:cubicBezTo>
                <a:cubicBezTo>
                  <a:pt x="3160592" y="1427521"/>
                  <a:pt x="2949451" y="1472488"/>
                  <a:pt x="2808805" y="1442680"/>
                </a:cubicBezTo>
                <a:cubicBezTo>
                  <a:pt x="2668159" y="1412872"/>
                  <a:pt x="2226543" y="1471588"/>
                  <a:pt x="1986716" y="1442680"/>
                </a:cubicBezTo>
                <a:cubicBezTo>
                  <a:pt x="1746889" y="1413772"/>
                  <a:pt x="1452509" y="1452146"/>
                  <a:pt x="1233134" y="1442680"/>
                </a:cubicBezTo>
                <a:cubicBezTo>
                  <a:pt x="1013759" y="1433214"/>
                  <a:pt x="585375" y="1487586"/>
                  <a:pt x="0" y="1442680"/>
                </a:cubicBezTo>
                <a:cubicBezTo>
                  <a:pt x="-15186" y="1276980"/>
                  <a:pt x="-4083" y="1109337"/>
                  <a:pt x="0" y="990640"/>
                </a:cubicBezTo>
                <a:cubicBezTo>
                  <a:pt x="4083" y="871943"/>
                  <a:pt x="2657" y="722414"/>
                  <a:pt x="0" y="509747"/>
                </a:cubicBezTo>
                <a:cubicBezTo>
                  <a:pt x="-2657" y="297080"/>
                  <a:pt x="-1564" y="221819"/>
                  <a:pt x="0" y="0"/>
                </a:cubicBezTo>
                <a:cubicBezTo>
                  <a:pt x="184566" y="-9198"/>
                  <a:pt x="348673" y="-26760"/>
                  <a:pt x="616567" y="0"/>
                </a:cubicBezTo>
                <a:cubicBezTo>
                  <a:pt x="884461" y="26760"/>
                  <a:pt x="928578" y="-17029"/>
                  <a:pt x="1233134" y="0"/>
                </a:cubicBezTo>
                <a:cubicBezTo>
                  <a:pt x="1537690" y="17029"/>
                  <a:pt x="1609341" y="-14125"/>
                  <a:pt x="1918208" y="0"/>
                </a:cubicBezTo>
                <a:cubicBezTo>
                  <a:pt x="2227075" y="14125"/>
                  <a:pt x="2501462" y="-28512"/>
                  <a:pt x="2740298" y="0"/>
                </a:cubicBezTo>
                <a:cubicBezTo>
                  <a:pt x="2979134" y="28512"/>
                  <a:pt x="3116549" y="-20912"/>
                  <a:pt x="3288357" y="0"/>
                </a:cubicBezTo>
                <a:cubicBezTo>
                  <a:pt x="3460165" y="20912"/>
                  <a:pt x="3642306" y="-24313"/>
                  <a:pt x="3836417" y="0"/>
                </a:cubicBezTo>
                <a:cubicBezTo>
                  <a:pt x="4030528" y="24313"/>
                  <a:pt x="4220315" y="-26999"/>
                  <a:pt x="4384476" y="0"/>
                </a:cubicBezTo>
                <a:cubicBezTo>
                  <a:pt x="4548637" y="26999"/>
                  <a:pt x="4875782" y="20555"/>
                  <a:pt x="5138058" y="0"/>
                </a:cubicBezTo>
                <a:cubicBezTo>
                  <a:pt x="5400334" y="-20555"/>
                  <a:pt x="5385706" y="-19223"/>
                  <a:pt x="5617610" y="0"/>
                </a:cubicBezTo>
                <a:cubicBezTo>
                  <a:pt x="5849514" y="19223"/>
                  <a:pt x="6395423" y="29126"/>
                  <a:pt x="6850744" y="0"/>
                </a:cubicBezTo>
                <a:cubicBezTo>
                  <a:pt x="6863978" y="115820"/>
                  <a:pt x="6844154" y="364049"/>
                  <a:pt x="6850744" y="480893"/>
                </a:cubicBezTo>
                <a:cubicBezTo>
                  <a:pt x="6857334" y="597737"/>
                  <a:pt x="6854128" y="822238"/>
                  <a:pt x="6850744" y="976213"/>
                </a:cubicBezTo>
                <a:cubicBezTo>
                  <a:pt x="6847360" y="1130188"/>
                  <a:pt x="6831298" y="1229748"/>
                  <a:pt x="6850744" y="1442680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3067643018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IP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icmp_msg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ICMP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75767" y="4449909"/>
            <a:ext cx="7053947" cy="1003697"/>
          </a:xfrm>
          <a:custGeom>
            <a:avLst/>
            <a:gdLst>
              <a:gd name="connsiteX0" fmla="*/ 0 w 7053947"/>
              <a:gd name="connsiteY0" fmla="*/ 0 h 1003697"/>
              <a:gd name="connsiteX1" fmla="*/ 641268 w 7053947"/>
              <a:gd name="connsiteY1" fmla="*/ 0 h 1003697"/>
              <a:gd name="connsiteX2" fmla="*/ 1141457 w 7053947"/>
              <a:gd name="connsiteY2" fmla="*/ 0 h 1003697"/>
              <a:gd name="connsiteX3" fmla="*/ 1782725 w 7053947"/>
              <a:gd name="connsiteY3" fmla="*/ 0 h 1003697"/>
              <a:gd name="connsiteX4" fmla="*/ 2282914 w 7053947"/>
              <a:gd name="connsiteY4" fmla="*/ 0 h 1003697"/>
              <a:gd name="connsiteX5" fmla="*/ 2712563 w 7053947"/>
              <a:gd name="connsiteY5" fmla="*/ 0 h 1003697"/>
              <a:gd name="connsiteX6" fmla="*/ 3283292 w 7053947"/>
              <a:gd name="connsiteY6" fmla="*/ 0 h 1003697"/>
              <a:gd name="connsiteX7" fmla="*/ 3995099 w 7053947"/>
              <a:gd name="connsiteY7" fmla="*/ 0 h 1003697"/>
              <a:gd name="connsiteX8" fmla="*/ 4424749 w 7053947"/>
              <a:gd name="connsiteY8" fmla="*/ 0 h 1003697"/>
              <a:gd name="connsiteX9" fmla="*/ 4854398 w 7053947"/>
              <a:gd name="connsiteY9" fmla="*/ 0 h 1003697"/>
              <a:gd name="connsiteX10" fmla="*/ 5354587 w 7053947"/>
              <a:gd name="connsiteY10" fmla="*/ 0 h 1003697"/>
              <a:gd name="connsiteX11" fmla="*/ 6136934 w 7053947"/>
              <a:gd name="connsiteY11" fmla="*/ 0 h 1003697"/>
              <a:gd name="connsiteX12" fmla="*/ 7053947 w 7053947"/>
              <a:gd name="connsiteY12" fmla="*/ 0 h 1003697"/>
              <a:gd name="connsiteX13" fmla="*/ 7053947 w 7053947"/>
              <a:gd name="connsiteY13" fmla="*/ 511885 h 1003697"/>
              <a:gd name="connsiteX14" fmla="*/ 7053947 w 7053947"/>
              <a:gd name="connsiteY14" fmla="*/ 1003697 h 1003697"/>
              <a:gd name="connsiteX15" fmla="*/ 7053947 w 7053947"/>
              <a:gd name="connsiteY15" fmla="*/ 1003697 h 1003697"/>
              <a:gd name="connsiteX16" fmla="*/ 6271600 w 7053947"/>
              <a:gd name="connsiteY16" fmla="*/ 1003697 h 1003697"/>
              <a:gd name="connsiteX17" fmla="*/ 5559793 w 7053947"/>
              <a:gd name="connsiteY17" fmla="*/ 1003697 h 1003697"/>
              <a:gd name="connsiteX18" fmla="*/ 4777446 w 7053947"/>
              <a:gd name="connsiteY18" fmla="*/ 1003697 h 1003697"/>
              <a:gd name="connsiteX19" fmla="*/ 4277257 w 7053947"/>
              <a:gd name="connsiteY19" fmla="*/ 1003697 h 1003697"/>
              <a:gd name="connsiteX20" fmla="*/ 3565450 w 7053947"/>
              <a:gd name="connsiteY20" fmla="*/ 1003697 h 1003697"/>
              <a:gd name="connsiteX21" fmla="*/ 2853642 w 7053947"/>
              <a:gd name="connsiteY21" fmla="*/ 1003697 h 1003697"/>
              <a:gd name="connsiteX22" fmla="*/ 2353453 w 7053947"/>
              <a:gd name="connsiteY22" fmla="*/ 1003697 h 1003697"/>
              <a:gd name="connsiteX23" fmla="*/ 1782725 w 7053947"/>
              <a:gd name="connsiteY23" fmla="*/ 1003697 h 1003697"/>
              <a:gd name="connsiteX24" fmla="*/ 1070917 w 7053947"/>
              <a:gd name="connsiteY24" fmla="*/ 1003697 h 1003697"/>
              <a:gd name="connsiteX25" fmla="*/ 641268 w 7053947"/>
              <a:gd name="connsiteY25" fmla="*/ 1003697 h 1003697"/>
              <a:gd name="connsiteX26" fmla="*/ 0 w 7053947"/>
              <a:gd name="connsiteY26" fmla="*/ 1003697 h 1003697"/>
              <a:gd name="connsiteX27" fmla="*/ 0 w 7053947"/>
              <a:gd name="connsiteY27" fmla="*/ 501849 h 1003697"/>
              <a:gd name="connsiteX28" fmla="*/ 0 w 7053947"/>
              <a:gd name="connsiteY28" fmla="*/ 0 h 1003697"/>
              <a:gd name="connsiteX0" fmla="*/ 7053947 w 7053947"/>
              <a:gd name="connsiteY0" fmla="*/ 1003697 h 1003697"/>
              <a:gd name="connsiteX1" fmla="*/ 7053947 w 7053947"/>
              <a:gd name="connsiteY1" fmla="*/ 1003697 h 1003697"/>
              <a:gd name="connsiteX2" fmla="*/ 7053947 w 7053947"/>
              <a:gd name="connsiteY2" fmla="*/ 1003697 h 1003697"/>
              <a:gd name="connsiteX0" fmla="*/ 7053947 w 7053947"/>
              <a:gd name="connsiteY0" fmla="*/ 1003697 h 1003697"/>
              <a:gd name="connsiteX1" fmla="*/ 7053947 w 7053947"/>
              <a:gd name="connsiteY1" fmla="*/ 1003697 h 1003697"/>
              <a:gd name="connsiteX2" fmla="*/ 7053947 w 7053947"/>
              <a:gd name="connsiteY2" fmla="*/ 1003697 h 1003697"/>
              <a:gd name="connsiteX3" fmla="*/ 7053947 w 7053947"/>
              <a:gd name="connsiteY3" fmla="*/ 1003697 h 1003697"/>
              <a:gd name="connsiteX4" fmla="*/ 6271600 w 7053947"/>
              <a:gd name="connsiteY4" fmla="*/ 1003697 h 1003697"/>
              <a:gd name="connsiteX5" fmla="*/ 5771411 w 7053947"/>
              <a:gd name="connsiteY5" fmla="*/ 1003697 h 1003697"/>
              <a:gd name="connsiteX6" fmla="*/ 5059604 w 7053947"/>
              <a:gd name="connsiteY6" fmla="*/ 1003697 h 1003697"/>
              <a:gd name="connsiteX7" fmla="*/ 4347796 w 7053947"/>
              <a:gd name="connsiteY7" fmla="*/ 1003697 h 1003697"/>
              <a:gd name="connsiteX8" fmla="*/ 3706529 w 7053947"/>
              <a:gd name="connsiteY8" fmla="*/ 1003697 h 1003697"/>
              <a:gd name="connsiteX9" fmla="*/ 2924182 w 7053947"/>
              <a:gd name="connsiteY9" fmla="*/ 1003697 h 1003697"/>
              <a:gd name="connsiteX10" fmla="*/ 2141835 w 7053947"/>
              <a:gd name="connsiteY10" fmla="*/ 1003697 h 1003697"/>
              <a:gd name="connsiteX11" fmla="*/ 1430027 w 7053947"/>
              <a:gd name="connsiteY11" fmla="*/ 1003697 h 1003697"/>
              <a:gd name="connsiteX12" fmla="*/ 788760 w 7053947"/>
              <a:gd name="connsiteY12" fmla="*/ 1003697 h 1003697"/>
              <a:gd name="connsiteX13" fmla="*/ 0 w 7053947"/>
              <a:gd name="connsiteY13" fmla="*/ 1003697 h 1003697"/>
              <a:gd name="connsiteX14" fmla="*/ 0 w 7053947"/>
              <a:gd name="connsiteY14" fmla="*/ 481775 h 1003697"/>
              <a:gd name="connsiteX15" fmla="*/ 0 w 7053947"/>
              <a:gd name="connsiteY15" fmla="*/ 0 h 1003697"/>
              <a:gd name="connsiteX16" fmla="*/ 711807 w 7053947"/>
              <a:gd name="connsiteY16" fmla="*/ 0 h 1003697"/>
              <a:gd name="connsiteX17" fmla="*/ 1353075 w 7053947"/>
              <a:gd name="connsiteY17" fmla="*/ 0 h 1003697"/>
              <a:gd name="connsiteX18" fmla="*/ 2064883 w 7053947"/>
              <a:gd name="connsiteY18" fmla="*/ 0 h 1003697"/>
              <a:gd name="connsiteX19" fmla="*/ 2494532 w 7053947"/>
              <a:gd name="connsiteY19" fmla="*/ 0 h 1003697"/>
              <a:gd name="connsiteX20" fmla="*/ 3135800 w 7053947"/>
              <a:gd name="connsiteY20" fmla="*/ 0 h 1003697"/>
              <a:gd name="connsiteX21" fmla="*/ 3635989 w 7053947"/>
              <a:gd name="connsiteY21" fmla="*/ 0 h 1003697"/>
              <a:gd name="connsiteX22" fmla="*/ 4277257 w 7053947"/>
              <a:gd name="connsiteY22" fmla="*/ 0 h 1003697"/>
              <a:gd name="connsiteX23" fmla="*/ 4989064 w 7053947"/>
              <a:gd name="connsiteY23" fmla="*/ 0 h 1003697"/>
              <a:gd name="connsiteX24" fmla="*/ 5418714 w 7053947"/>
              <a:gd name="connsiteY24" fmla="*/ 0 h 1003697"/>
              <a:gd name="connsiteX25" fmla="*/ 5918903 w 7053947"/>
              <a:gd name="connsiteY25" fmla="*/ 0 h 1003697"/>
              <a:gd name="connsiteX26" fmla="*/ 7053947 w 7053947"/>
              <a:gd name="connsiteY26" fmla="*/ 0 h 1003697"/>
              <a:gd name="connsiteX27" fmla="*/ 7053947 w 7053947"/>
              <a:gd name="connsiteY27" fmla="*/ 501849 h 1003697"/>
              <a:gd name="connsiteX28" fmla="*/ 7053947 w 7053947"/>
              <a:gd name="connsiteY28" fmla="*/ 1003697 h 100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53947" h="1003697" stroke="0" extrusionOk="0">
                <a:moveTo>
                  <a:pt x="0" y="0"/>
                </a:moveTo>
                <a:cubicBezTo>
                  <a:pt x="257544" y="18938"/>
                  <a:pt x="393659" y="16145"/>
                  <a:pt x="641268" y="0"/>
                </a:cubicBezTo>
                <a:cubicBezTo>
                  <a:pt x="888877" y="-16145"/>
                  <a:pt x="944269" y="12485"/>
                  <a:pt x="1141457" y="0"/>
                </a:cubicBezTo>
                <a:cubicBezTo>
                  <a:pt x="1338645" y="-12485"/>
                  <a:pt x="1463916" y="31045"/>
                  <a:pt x="1782725" y="0"/>
                </a:cubicBezTo>
                <a:cubicBezTo>
                  <a:pt x="2101534" y="-31045"/>
                  <a:pt x="2132547" y="8212"/>
                  <a:pt x="2282914" y="0"/>
                </a:cubicBezTo>
                <a:cubicBezTo>
                  <a:pt x="2433281" y="-8212"/>
                  <a:pt x="2545871" y="9561"/>
                  <a:pt x="2712563" y="0"/>
                </a:cubicBezTo>
                <a:cubicBezTo>
                  <a:pt x="2879255" y="-9561"/>
                  <a:pt x="2999945" y="23985"/>
                  <a:pt x="3283292" y="0"/>
                </a:cubicBezTo>
                <a:cubicBezTo>
                  <a:pt x="3566639" y="-23985"/>
                  <a:pt x="3825659" y="-33124"/>
                  <a:pt x="3995099" y="0"/>
                </a:cubicBezTo>
                <a:cubicBezTo>
                  <a:pt x="4164539" y="33124"/>
                  <a:pt x="4293482" y="15739"/>
                  <a:pt x="4424749" y="0"/>
                </a:cubicBezTo>
                <a:cubicBezTo>
                  <a:pt x="4556016" y="-15739"/>
                  <a:pt x="4680461" y="15977"/>
                  <a:pt x="4854398" y="0"/>
                </a:cubicBezTo>
                <a:cubicBezTo>
                  <a:pt x="5028335" y="-15977"/>
                  <a:pt x="5202045" y="-591"/>
                  <a:pt x="5354587" y="0"/>
                </a:cubicBezTo>
                <a:cubicBezTo>
                  <a:pt x="5507129" y="591"/>
                  <a:pt x="5796033" y="-24167"/>
                  <a:pt x="6136934" y="0"/>
                </a:cubicBezTo>
                <a:cubicBezTo>
                  <a:pt x="6477835" y="24167"/>
                  <a:pt x="6772348" y="-31769"/>
                  <a:pt x="7053947" y="0"/>
                </a:cubicBezTo>
                <a:cubicBezTo>
                  <a:pt x="7039224" y="188573"/>
                  <a:pt x="7055003" y="325840"/>
                  <a:pt x="7053947" y="511885"/>
                </a:cubicBezTo>
                <a:cubicBezTo>
                  <a:pt x="7052891" y="697930"/>
                  <a:pt x="7039200" y="853993"/>
                  <a:pt x="7053947" y="1003697"/>
                </a:cubicBezTo>
                <a:lnTo>
                  <a:pt x="7053947" y="1003697"/>
                </a:lnTo>
                <a:cubicBezTo>
                  <a:pt x="6732494" y="997810"/>
                  <a:pt x="6476752" y="1022791"/>
                  <a:pt x="6271600" y="1003697"/>
                </a:cubicBezTo>
                <a:cubicBezTo>
                  <a:pt x="6066448" y="984603"/>
                  <a:pt x="5895361" y="1007249"/>
                  <a:pt x="5559793" y="1003697"/>
                </a:cubicBezTo>
                <a:cubicBezTo>
                  <a:pt x="5224225" y="1000145"/>
                  <a:pt x="5011326" y="981699"/>
                  <a:pt x="4777446" y="1003697"/>
                </a:cubicBezTo>
                <a:cubicBezTo>
                  <a:pt x="4543566" y="1025695"/>
                  <a:pt x="4440718" y="992892"/>
                  <a:pt x="4277257" y="1003697"/>
                </a:cubicBezTo>
                <a:cubicBezTo>
                  <a:pt x="4113796" y="1014502"/>
                  <a:pt x="3830178" y="974449"/>
                  <a:pt x="3565450" y="1003697"/>
                </a:cubicBezTo>
                <a:cubicBezTo>
                  <a:pt x="3300722" y="1032945"/>
                  <a:pt x="3190222" y="1006296"/>
                  <a:pt x="2853642" y="1003697"/>
                </a:cubicBezTo>
                <a:cubicBezTo>
                  <a:pt x="2517062" y="1001098"/>
                  <a:pt x="2564346" y="1008021"/>
                  <a:pt x="2353453" y="1003697"/>
                </a:cubicBezTo>
                <a:cubicBezTo>
                  <a:pt x="2142560" y="999373"/>
                  <a:pt x="1948222" y="1006387"/>
                  <a:pt x="1782725" y="1003697"/>
                </a:cubicBezTo>
                <a:cubicBezTo>
                  <a:pt x="1617228" y="1001007"/>
                  <a:pt x="1290172" y="1035318"/>
                  <a:pt x="1070917" y="1003697"/>
                </a:cubicBezTo>
                <a:cubicBezTo>
                  <a:pt x="851662" y="972076"/>
                  <a:pt x="746346" y="1010955"/>
                  <a:pt x="641268" y="1003697"/>
                </a:cubicBezTo>
                <a:cubicBezTo>
                  <a:pt x="536190" y="996439"/>
                  <a:pt x="281340" y="998259"/>
                  <a:pt x="0" y="1003697"/>
                </a:cubicBezTo>
                <a:cubicBezTo>
                  <a:pt x="377" y="770787"/>
                  <a:pt x="23296" y="708119"/>
                  <a:pt x="0" y="501849"/>
                </a:cubicBezTo>
                <a:cubicBezTo>
                  <a:pt x="-23296" y="295579"/>
                  <a:pt x="-5339" y="149855"/>
                  <a:pt x="0" y="0"/>
                </a:cubicBezTo>
                <a:close/>
              </a:path>
              <a:path w="7053947" h="1003697" fill="darkenLess" stroke="0" extrusionOk="0">
                <a:moveTo>
                  <a:pt x="7053947" y="1003697"/>
                </a:moveTo>
                <a:lnTo>
                  <a:pt x="7053947" y="1003697"/>
                </a:lnTo>
                <a:lnTo>
                  <a:pt x="7053947" y="1003697"/>
                </a:lnTo>
                <a:close/>
              </a:path>
              <a:path w="7053947" h="1003697" fill="none" extrusionOk="0">
                <a:moveTo>
                  <a:pt x="7053947" y="1003697"/>
                </a:moveTo>
                <a:lnTo>
                  <a:pt x="7053947" y="1003697"/>
                </a:lnTo>
                <a:lnTo>
                  <a:pt x="7053947" y="1003697"/>
                </a:lnTo>
                <a:lnTo>
                  <a:pt x="7053947" y="1003697"/>
                </a:lnTo>
                <a:cubicBezTo>
                  <a:pt x="6763346" y="1025743"/>
                  <a:pt x="6502781" y="997005"/>
                  <a:pt x="6271600" y="1003697"/>
                </a:cubicBezTo>
                <a:cubicBezTo>
                  <a:pt x="6040419" y="1010389"/>
                  <a:pt x="5886430" y="992237"/>
                  <a:pt x="5771411" y="1003697"/>
                </a:cubicBezTo>
                <a:cubicBezTo>
                  <a:pt x="5656392" y="1015157"/>
                  <a:pt x="5281198" y="1030049"/>
                  <a:pt x="5059604" y="1003697"/>
                </a:cubicBezTo>
                <a:cubicBezTo>
                  <a:pt x="4838010" y="977345"/>
                  <a:pt x="4617253" y="996718"/>
                  <a:pt x="4347796" y="1003697"/>
                </a:cubicBezTo>
                <a:cubicBezTo>
                  <a:pt x="4078339" y="1010676"/>
                  <a:pt x="3889081" y="980682"/>
                  <a:pt x="3706529" y="1003697"/>
                </a:cubicBezTo>
                <a:cubicBezTo>
                  <a:pt x="3523977" y="1026712"/>
                  <a:pt x="3162952" y="968803"/>
                  <a:pt x="2924182" y="1003697"/>
                </a:cubicBezTo>
                <a:cubicBezTo>
                  <a:pt x="2685412" y="1038591"/>
                  <a:pt x="2350677" y="1001730"/>
                  <a:pt x="2141835" y="1003697"/>
                </a:cubicBezTo>
                <a:cubicBezTo>
                  <a:pt x="1932993" y="1005664"/>
                  <a:pt x="1598045" y="1011796"/>
                  <a:pt x="1430027" y="1003697"/>
                </a:cubicBezTo>
                <a:cubicBezTo>
                  <a:pt x="1262009" y="995598"/>
                  <a:pt x="960220" y="979929"/>
                  <a:pt x="788760" y="1003697"/>
                </a:cubicBezTo>
                <a:cubicBezTo>
                  <a:pt x="617300" y="1027465"/>
                  <a:pt x="274897" y="1039777"/>
                  <a:pt x="0" y="1003697"/>
                </a:cubicBezTo>
                <a:cubicBezTo>
                  <a:pt x="-2535" y="813941"/>
                  <a:pt x="21784" y="622686"/>
                  <a:pt x="0" y="481775"/>
                </a:cubicBezTo>
                <a:cubicBezTo>
                  <a:pt x="-21784" y="340864"/>
                  <a:pt x="16506" y="237881"/>
                  <a:pt x="0" y="0"/>
                </a:cubicBezTo>
                <a:cubicBezTo>
                  <a:pt x="192989" y="-14773"/>
                  <a:pt x="498702" y="-26784"/>
                  <a:pt x="711807" y="0"/>
                </a:cubicBezTo>
                <a:cubicBezTo>
                  <a:pt x="924912" y="26784"/>
                  <a:pt x="1036079" y="2925"/>
                  <a:pt x="1353075" y="0"/>
                </a:cubicBezTo>
                <a:cubicBezTo>
                  <a:pt x="1670071" y="-2925"/>
                  <a:pt x="1813837" y="-12719"/>
                  <a:pt x="2064883" y="0"/>
                </a:cubicBezTo>
                <a:cubicBezTo>
                  <a:pt x="2315929" y="12719"/>
                  <a:pt x="2390143" y="11415"/>
                  <a:pt x="2494532" y="0"/>
                </a:cubicBezTo>
                <a:cubicBezTo>
                  <a:pt x="2598921" y="-11415"/>
                  <a:pt x="2925548" y="-10323"/>
                  <a:pt x="3135800" y="0"/>
                </a:cubicBezTo>
                <a:cubicBezTo>
                  <a:pt x="3346052" y="10323"/>
                  <a:pt x="3437941" y="-21385"/>
                  <a:pt x="3635989" y="0"/>
                </a:cubicBezTo>
                <a:cubicBezTo>
                  <a:pt x="3834037" y="21385"/>
                  <a:pt x="4054300" y="12340"/>
                  <a:pt x="4277257" y="0"/>
                </a:cubicBezTo>
                <a:cubicBezTo>
                  <a:pt x="4500214" y="-12340"/>
                  <a:pt x="4813257" y="23227"/>
                  <a:pt x="4989064" y="0"/>
                </a:cubicBezTo>
                <a:cubicBezTo>
                  <a:pt x="5164871" y="-23227"/>
                  <a:pt x="5243896" y="7586"/>
                  <a:pt x="5418714" y="0"/>
                </a:cubicBezTo>
                <a:cubicBezTo>
                  <a:pt x="5593532" y="-7586"/>
                  <a:pt x="5696628" y="11226"/>
                  <a:pt x="5918903" y="0"/>
                </a:cubicBezTo>
                <a:cubicBezTo>
                  <a:pt x="6141178" y="-11226"/>
                  <a:pt x="6573009" y="-40616"/>
                  <a:pt x="7053947" y="0"/>
                </a:cubicBezTo>
                <a:cubicBezTo>
                  <a:pt x="7078178" y="131794"/>
                  <a:pt x="7062838" y="290354"/>
                  <a:pt x="7053947" y="501849"/>
                </a:cubicBezTo>
                <a:cubicBezTo>
                  <a:pt x="7045056" y="713344"/>
                  <a:pt x="7048928" y="757509"/>
                  <a:pt x="7053947" y="1003697"/>
                </a:cubicBezTo>
              </a:path>
              <a:path w="7053947" h="1003697" fill="none" stroke="0" extrusionOk="0">
                <a:moveTo>
                  <a:pt x="7053947" y="1003697"/>
                </a:moveTo>
                <a:lnTo>
                  <a:pt x="7053947" y="1003697"/>
                </a:lnTo>
                <a:lnTo>
                  <a:pt x="7053947" y="1003697"/>
                </a:lnTo>
                <a:lnTo>
                  <a:pt x="7053947" y="1003697"/>
                </a:lnTo>
                <a:cubicBezTo>
                  <a:pt x="6743484" y="996817"/>
                  <a:pt x="6613119" y="1028130"/>
                  <a:pt x="6412679" y="1003697"/>
                </a:cubicBezTo>
                <a:cubicBezTo>
                  <a:pt x="6212239" y="979264"/>
                  <a:pt x="6102157" y="1020460"/>
                  <a:pt x="5912490" y="1003697"/>
                </a:cubicBezTo>
                <a:cubicBezTo>
                  <a:pt x="5722823" y="986934"/>
                  <a:pt x="5446469" y="1001992"/>
                  <a:pt x="5271222" y="1003697"/>
                </a:cubicBezTo>
                <a:cubicBezTo>
                  <a:pt x="5095975" y="1005402"/>
                  <a:pt x="4895011" y="1008819"/>
                  <a:pt x="4559415" y="1003697"/>
                </a:cubicBezTo>
                <a:cubicBezTo>
                  <a:pt x="4223819" y="998575"/>
                  <a:pt x="4104447" y="1027293"/>
                  <a:pt x="3918147" y="1003697"/>
                </a:cubicBezTo>
                <a:cubicBezTo>
                  <a:pt x="3731847" y="980101"/>
                  <a:pt x="3393374" y="1039556"/>
                  <a:pt x="3135800" y="1003697"/>
                </a:cubicBezTo>
                <a:cubicBezTo>
                  <a:pt x="2878226" y="967838"/>
                  <a:pt x="2567223" y="1018126"/>
                  <a:pt x="2423993" y="1003697"/>
                </a:cubicBezTo>
                <a:cubicBezTo>
                  <a:pt x="2280763" y="989268"/>
                  <a:pt x="1972761" y="1016290"/>
                  <a:pt x="1712185" y="1003697"/>
                </a:cubicBezTo>
                <a:cubicBezTo>
                  <a:pt x="1451609" y="991104"/>
                  <a:pt x="1417376" y="1015192"/>
                  <a:pt x="1211996" y="1003697"/>
                </a:cubicBezTo>
                <a:cubicBezTo>
                  <a:pt x="1006616" y="992202"/>
                  <a:pt x="404986" y="991753"/>
                  <a:pt x="0" y="1003697"/>
                </a:cubicBezTo>
                <a:cubicBezTo>
                  <a:pt x="8181" y="790393"/>
                  <a:pt x="1113" y="723482"/>
                  <a:pt x="0" y="531959"/>
                </a:cubicBezTo>
                <a:cubicBezTo>
                  <a:pt x="-1113" y="340436"/>
                  <a:pt x="-7492" y="220982"/>
                  <a:pt x="0" y="0"/>
                </a:cubicBezTo>
                <a:cubicBezTo>
                  <a:pt x="273507" y="17173"/>
                  <a:pt x="379100" y="-14874"/>
                  <a:pt x="570728" y="0"/>
                </a:cubicBezTo>
                <a:cubicBezTo>
                  <a:pt x="762356" y="14874"/>
                  <a:pt x="1028316" y="-11115"/>
                  <a:pt x="1211996" y="0"/>
                </a:cubicBezTo>
                <a:cubicBezTo>
                  <a:pt x="1395676" y="11115"/>
                  <a:pt x="1750077" y="13226"/>
                  <a:pt x="1994343" y="0"/>
                </a:cubicBezTo>
                <a:cubicBezTo>
                  <a:pt x="2238609" y="-13226"/>
                  <a:pt x="2299953" y="-24200"/>
                  <a:pt x="2494532" y="0"/>
                </a:cubicBezTo>
                <a:cubicBezTo>
                  <a:pt x="2689111" y="24200"/>
                  <a:pt x="2871951" y="-18930"/>
                  <a:pt x="2994721" y="0"/>
                </a:cubicBezTo>
                <a:cubicBezTo>
                  <a:pt x="3117491" y="18930"/>
                  <a:pt x="3379889" y="11326"/>
                  <a:pt x="3494910" y="0"/>
                </a:cubicBezTo>
                <a:cubicBezTo>
                  <a:pt x="3609931" y="-11326"/>
                  <a:pt x="3938879" y="-528"/>
                  <a:pt x="4206717" y="0"/>
                </a:cubicBezTo>
                <a:cubicBezTo>
                  <a:pt x="4474555" y="528"/>
                  <a:pt x="4494497" y="5500"/>
                  <a:pt x="4636367" y="0"/>
                </a:cubicBezTo>
                <a:cubicBezTo>
                  <a:pt x="4778237" y="-5500"/>
                  <a:pt x="5036399" y="30834"/>
                  <a:pt x="5418714" y="0"/>
                </a:cubicBezTo>
                <a:cubicBezTo>
                  <a:pt x="5801029" y="-30834"/>
                  <a:pt x="5833934" y="-13793"/>
                  <a:pt x="6059982" y="0"/>
                </a:cubicBezTo>
                <a:cubicBezTo>
                  <a:pt x="6286030" y="13793"/>
                  <a:pt x="6826172" y="-46011"/>
                  <a:pt x="7053947" y="0"/>
                </a:cubicBezTo>
                <a:cubicBezTo>
                  <a:pt x="7074501" y="126974"/>
                  <a:pt x="7048354" y="399557"/>
                  <a:pt x="7053947" y="511885"/>
                </a:cubicBezTo>
                <a:cubicBezTo>
                  <a:pt x="7059540" y="624213"/>
                  <a:pt x="7046774" y="766271"/>
                  <a:pt x="7053947" y="1003697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3067643018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IP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ttl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75767" y="5538786"/>
            <a:ext cx="7053947" cy="73102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F12685-7C49-43EA-9E88-60FB8A6D476A}"/>
              </a:ext>
            </a:extLst>
          </p:cNvPr>
          <p:cNvCxnSpPr>
            <a:cxnSpLocks/>
          </p:cNvCxnSpPr>
          <p:nvPr/>
        </p:nvCxnSpPr>
        <p:spPr>
          <a:xfrm>
            <a:off x="11764514" y="3449714"/>
            <a:ext cx="0" cy="1109586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5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שליחת חבילה שלמה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כדי לשלוח חבילה, תחילה עלינו לדעת האם היא בשכבה 2 (</a:t>
            </a:r>
            <a:r>
              <a:rPr lang="en-US" dirty="0"/>
              <a:t>Ether</a:t>
            </a:r>
            <a:r>
              <a:rPr lang="he-IL" dirty="0"/>
              <a:t>) או בשכבה 3 (</a:t>
            </a:r>
            <a:r>
              <a:rPr lang="en-US" dirty="0"/>
              <a:t>IP</a:t>
            </a:r>
            <a:r>
              <a:rPr lang="he-IL" dirty="0"/>
              <a:t>).</a:t>
            </a:r>
          </a:p>
          <a:p>
            <a:r>
              <a:rPr lang="he-IL" dirty="0"/>
              <a:t>שכבה </a:t>
            </a:r>
            <a:r>
              <a:rPr lang="en-US" dirty="0"/>
              <a:t>3</a:t>
            </a:r>
            <a:r>
              <a:rPr lang="he-IL" dirty="0"/>
              <a:t>:</a:t>
            </a:r>
          </a:p>
          <a:p>
            <a:pPr lvl="1"/>
            <a:r>
              <a:rPr lang="en-US" b="1" dirty="0" err="1"/>
              <a:t>sr</a:t>
            </a:r>
            <a:r>
              <a:rPr lang="he-IL" b="1" dirty="0"/>
              <a:t> – </a:t>
            </a:r>
            <a:r>
              <a:rPr lang="he-IL" dirty="0"/>
              <a:t>שולחת חבילה ומקבל את כל התשובות</a:t>
            </a:r>
            <a:r>
              <a:rPr lang="en-US" dirty="0"/>
              <a:t> </a:t>
            </a:r>
            <a:r>
              <a:rPr lang="he-IL" dirty="0"/>
              <a:t>שחזרו.</a:t>
            </a:r>
          </a:p>
          <a:p>
            <a:pPr lvl="1"/>
            <a:r>
              <a:rPr lang="en-US" b="1" dirty="0"/>
              <a:t>sr1</a:t>
            </a:r>
            <a:r>
              <a:rPr lang="he-IL" b="1" dirty="0"/>
              <a:t> – </a:t>
            </a:r>
            <a:r>
              <a:rPr lang="he-IL" dirty="0"/>
              <a:t>שולחת חבילה ומקבלת את התשובה הראשונה בלבד.</a:t>
            </a:r>
          </a:p>
          <a:p>
            <a:r>
              <a:rPr lang="he-IL" dirty="0"/>
              <a:t>שכבה 2:</a:t>
            </a:r>
          </a:p>
          <a:p>
            <a:pPr lvl="1"/>
            <a:r>
              <a:rPr lang="en-US" b="1" dirty="0" err="1"/>
              <a:t>srp</a:t>
            </a:r>
            <a:r>
              <a:rPr lang="he-IL" b="1" dirty="0"/>
              <a:t> – </a:t>
            </a:r>
            <a:r>
              <a:rPr lang="he-IL" dirty="0"/>
              <a:t>שולחת חבילה ומקבל את כל התשובות</a:t>
            </a:r>
            <a:r>
              <a:rPr lang="en-US" dirty="0"/>
              <a:t> </a:t>
            </a:r>
            <a:r>
              <a:rPr lang="he-IL" dirty="0"/>
              <a:t>שחזרו.</a:t>
            </a:r>
          </a:p>
          <a:p>
            <a:pPr lvl="1"/>
            <a:r>
              <a:rPr lang="en-US" b="1" dirty="0"/>
              <a:t>srp1</a:t>
            </a:r>
            <a:r>
              <a:rPr lang="he-IL" b="1" dirty="0"/>
              <a:t> – </a:t>
            </a:r>
            <a:r>
              <a:rPr lang="he-IL" dirty="0"/>
              <a:t>שולחת חבילה ומקבלת את התשובה הראשונה בלבד.</a:t>
            </a:r>
            <a:endParaRPr lang="he-IL" b="1" dirty="0"/>
          </a:p>
          <a:p>
            <a:pPr lvl="1"/>
            <a:endParaRPr lang="he-IL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7FAE9-AEDF-4408-8B32-7151AA4250E0}"/>
              </a:ext>
            </a:extLst>
          </p:cNvPr>
          <p:cNvCxnSpPr>
            <a:cxnSpLocks/>
          </p:cNvCxnSpPr>
          <p:nvPr/>
        </p:nvCxnSpPr>
        <p:spPr>
          <a:xfrm>
            <a:off x="11764514" y="3449714"/>
            <a:ext cx="0" cy="1236586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11423853" y="972342"/>
            <a:ext cx="0" cy="5975798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8464" y="2987495"/>
            <a:ext cx="315257" cy="3152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8464" y="4684484"/>
            <a:ext cx="315257" cy="3152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2217" y="1354321"/>
            <a:ext cx="315257" cy="315257"/>
          </a:xfrm>
          <a:prstGeom prst="ellipse">
            <a:avLst/>
          </a:prstGeom>
          <a:solidFill>
            <a:schemeClr val="bg1"/>
          </a:solidFill>
          <a:ln w="28575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3598" y="1356226"/>
            <a:ext cx="315257" cy="315257"/>
          </a:xfrm>
          <a:prstGeom prst="ellipse">
            <a:avLst/>
          </a:prstGeom>
          <a:solidFill>
            <a:srgbClr val="6FEDD5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4" y="-21299"/>
            <a:ext cx="11933919" cy="934792"/>
          </a:xfrm>
        </p:spPr>
        <p:txBody>
          <a:bodyPr/>
          <a:lstStyle/>
          <a:p>
            <a:pPr rtl="0"/>
            <a:r>
              <a:rPr lang="he-IL" dirty="0"/>
              <a:t>מה נעשה היום?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58298" y="1217614"/>
            <a:ext cx="4796008" cy="545872"/>
            <a:chOff x="6442159" y="432026"/>
            <a:chExt cx="4218077" cy="545872"/>
          </a:xfrm>
          <a:solidFill>
            <a:srgbClr val="BCF6EB"/>
          </a:solidFill>
        </p:grpSpPr>
        <p:sp>
          <p:nvSpPr>
            <p:cNvPr id="14" name="Rounded Rectangle 13"/>
            <p:cNvSpPr/>
            <p:nvPr/>
          </p:nvSpPr>
          <p:spPr>
            <a:xfrm>
              <a:off x="6442159" y="432026"/>
              <a:ext cx="3494544" cy="545872"/>
            </a:xfrm>
            <a:prstGeom prst="round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r" rtl="1">
                <a:lnSpc>
                  <a:spcPct val="130000"/>
                </a:lnSpc>
              </a:pPr>
              <a:r>
                <a:rPr lang="he-IL" sz="20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1: היכרות עם </a:t>
              </a:r>
              <a:r>
                <a:rPr lang="he-IL" sz="2000" b="1" dirty="0" err="1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he-IL" sz="20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9925817" y="693736"/>
              <a:ext cx="734419" cy="0"/>
            </a:xfrm>
            <a:prstGeom prst="line">
              <a:avLst/>
            </a:prstGeom>
            <a:grpFill/>
            <a:ln w="28575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5676406" y="1753006"/>
            <a:ext cx="4603532" cy="100668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/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נכיר את כלי הרשתות השלישי שלנו,</a:t>
            </a:r>
            <a:b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המודול</a:t>
            </a:r>
            <a:r>
              <a:rPr lang="en-US" sz="20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Scapy</a:t>
            </a:r>
            <a:r>
              <a:rPr lang="en-US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ונלמד מה היכולות</a:t>
            </a:r>
            <a:b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שלו.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8463" y="2988176"/>
            <a:ext cx="315257" cy="315257"/>
          </a:xfrm>
          <a:prstGeom prst="ellipse">
            <a:avLst/>
          </a:prstGeom>
          <a:solidFill>
            <a:srgbClr val="6FEDD5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Rounded Rectangle 25"/>
          <p:cNvSpPr/>
          <p:nvPr/>
        </p:nvSpPr>
        <p:spPr>
          <a:xfrm>
            <a:off x="4900818" y="3441454"/>
            <a:ext cx="5495266" cy="95810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/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נלמד איך מרכיבים ושולחים חבילות בעזרת </a:t>
            </a:r>
            <a:r>
              <a:rPr lang="he-IL" sz="20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סקאפי</a:t>
            </a:r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, ולמה זה מגניב.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8462" y="4684484"/>
            <a:ext cx="315257" cy="315257"/>
          </a:xfrm>
          <a:prstGeom prst="ellipse">
            <a:avLst/>
          </a:prstGeom>
          <a:solidFill>
            <a:srgbClr val="6FEDD5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30"/>
          <p:cNvSpPr/>
          <p:nvPr/>
        </p:nvSpPr>
        <p:spPr>
          <a:xfrm>
            <a:off x="4717145" y="5118041"/>
            <a:ext cx="5678943" cy="817656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r>
              <a:rPr lang="he-IL" sz="20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נדגים איך עובדים עם </a:t>
            </a:r>
            <a:r>
              <a:rPr lang="he-IL" sz="2000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סקאפי</a:t>
            </a:r>
            <a:r>
              <a:rPr lang="he-IL" sz="20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בטרמינל.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58297" y="2879332"/>
            <a:ext cx="4857278" cy="545872"/>
            <a:chOff x="6442159" y="432026"/>
            <a:chExt cx="4218077" cy="545872"/>
          </a:xfrm>
          <a:solidFill>
            <a:srgbClr val="BCF6EB"/>
          </a:solidFill>
        </p:grpSpPr>
        <p:sp>
          <p:nvSpPr>
            <p:cNvPr id="33" name="Rounded Rectangle 32"/>
            <p:cNvSpPr/>
            <p:nvPr/>
          </p:nvSpPr>
          <p:spPr>
            <a:xfrm>
              <a:off x="6442159" y="432026"/>
              <a:ext cx="3494544" cy="545872"/>
            </a:xfrm>
            <a:prstGeom prst="round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r" rtl="1">
                <a:lnSpc>
                  <a:spcPct val="130000"/>
                </a:lnSpc>
              </a:pPr>
              <a:r>
                <a:rPr lang="he-IL" sz="20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2: שליחת חבילות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9925817" y="693736"/>
              <a:ext cx="734419" cy="0"/>
            </a:xfrm>
            <a:prstGeom prst="line">
              <a:avLst/>
            </a:prstGeom>
            <a:grpFill/>
            <a:ln w="28575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258297" y="4569408"/>
            <a:ext cx="4854309" cy="545872"/>
            <a:chOff x="6442158" y="432026"/>
            <a:chExt cx="4218078" cy="545872"/>
          </a:xfrm>
          <a:solidFill>
            <a:srgbClr val="BCF6EB"/>
          </a:solidFill>
        </p:grpSpPr>
        <p:sp>
          <p:nvSpPr>
            <p:cNvPr id="36" name="Rounded Rectangle 35"/>
            <p:cNvSpPr/>
            <p:nvPr/>
          </p:nvSpPr>
          <p:spPr>
            <a:xfrm>
              <a:off x="6442158" y="432026"/>
              <a:ext cx="3494544" cy="545872"/>
            </a:xfrm>
            <a:prstGeom prst="round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r" rtl="1">
                <a:lnSpc>
                  <a:spcPct val="130000"/>
                </a:lnSpc>
              </a:pPr>
              <a:r>
                <a:rPr lang="he-IL" sz="20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3: הדגמת </a:t>
              </a:r>
              <a:r>
                <a:rPr lang="he-IL" sz="2000" b="1" dirty="0" err="1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he-IL" sz="20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9925817" y="693736"/>
              <a:ext cx="734419" cy="0"/>
            </a:xfrm>
            <a:prstGeom prst="line">
              <a:avLst/>
            </a:prstGeom>
            <a:grpFill/>
            <a:ln w="28575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439891" y="5903595"/>
            <a:ext cx="3675687" cy="434439"/>
            <a:chOff x="7427479" y="510855"/>
            <a:chExt cx="3232757" cy="434439"/>
          </a:xfrm>
          <a:solidFill>
            <a:srgbClr val="FFC000"/>
          </a:solidFill>
        </p:grpSpPr>
        <p:cxnSp>
          <p:nvCxnSpPr>
            <p:cNvPr id="42" name="Straight Connector 41"/>
            <p:cNvCxnSpPr/>
            <p:nvPr/>
          </p:nvCxnSpPr>
          <p:spPr>
            <a:xfrm flipH="1">
              <a:off x="9925817" y="728461"/>
              <a:ext cx="734419" cy="0"/>
            </a:xfrm>
            <a:prstGeom prst="line">
              <a:avLst/>
            </a:prstGeom>
            <a:grp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28"/>
            <p:cNvSpPr/>
            <p:nvPr/>
          </p:nvSpPr>
          <p:spPr>
            <a:xfrm>
              <a:off x="7427479" y="510855"/>
              <a:ext cx="2903389" cy="434439"/>
            </a:xfrm>
            <a:prstGeom prst="parallelogram">
              <a:avLst>
                <a:gd name="adj" fmla="val 48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r" rtl="1">
                <a:lnSpc>
                  <a:spcPct val="130000"/>
                </a:lnSpc>
              </a:pPr>
              <a:r>
                <a:rPr lang="he-IL" sz="1600" b="1" dirty="0">
                  <a:solidFill>
                    <a:srgbClr val="FF7605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הפסקה ואחריה תרגול</a:t>
              </a:r>
            </a:p>
          </p:txBody>
        </p:sp>
      </p:grpSp>
      <p:pic>
        <p:nvPicPr>
          <p:cNvPr id="28" name="Picture 27" descr="Screen Clipping">
            <a:extLst>
              <a:ext uri="{FF2B5EF4-FFF2-40B4-BE49-F238E27FC236}">
                <a16:creationId xmlns:a16="http://schemas.microsoft.com/office/drawing/2014/main" id="{FF1A13BB-1E81-416C-9239-D81BA52A96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8" y="1972374"/>
            <a:ext cx="3638556" cy="23597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48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12" grpId="0" animBg="1"/>
      <p:bldP spid="13" grpId="0" animBg="1"/>
      <p:bldP spid="18" grpId="0"/>
      <p:bldP spid="22" grpId="0" animBg="1"/>
      <p:bldP spid="26" grpId="0"/>
      <p:bldP spid="27" grpId="0" animBg="1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שליחת חבילה שלמה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באיזו פונקציה נבחר לחבילת ה-</a:t>
            </a:r>
            <a:r>
              <a:rPr lang="en-US" dirty="0"/>
              <a:t>ICMP</a:t>
            </a:r>
            <a:r>
              <a:rPr lang="he-IL" dirty="0"/>
              <a:t> שיצרנו?</a:t>
            </a:r>
          </a:p>
          <a:p>
            <a:endParaRPr lang="he-IL" dirty="0"/>
          </a:p>
          <a:p>
            <a:endParaRPr lang="he-IL" sz="4400" dirty="0"/>
          </a:p>
          <a:p>
            <a:endParaRPr lang="he-IL" sz="2400" dirty="0"/>
          </a:p>
          <a:p>
            <a:r>
              <a:rPr lang="he-IL" sz="3200" dirty="0"/>
              <a:t>הפונקציה שולחת את החבילה ומקבלת חזרה תשובה אחת בלבד (פונקציה </a:t>
            </a:r>
            <a:r>
              <a:rPr lang="en-US" sz="3200" dirty="0" err="1"/>
              <a:t>srp</a:t>
            </a:r>
            <a:r>
              <a:rPr lang="he-IL" sz="3200" dirty="0"/>
              <a:t> מקבלת מספר תשובות).</a:t>
            </a:r>
            <a:endParaRPr lang="en-US" sz="2400" dirty="0"/>
          </a:p>
          <a:p>
            <a:r>
              <a:rPr lang="he-IL" sz="3200" b="1" dirty="0"/>
              <a:t>האם החבילה שיצרנו מתאימה לשליחה לאינטרנט?</a:t>
            </a:r>
            <a:r>
              <a:rPr lang="en-US" sz="3200" b="1" dirty="0"/>
              <a:t> </a:t>
            </a:r>
            <a:r>
              <a:rPr lang="he-IL" sz="3200" b="1" dirty="0"/>
              <a:t> </a:t>
            </a:r>
            <a:endParaRPr lang="he-IL" sz="3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18292" y="1851017"/>
            <a:ext cx="10517189" cy="1405176"/>
          </a:xfrm>
          <a:custGeom>
            <a:avLst/>
            <a:gdLst>
              <a:gd name="connsiteX0" fmla="*/ 0 w 10517189"/>
              <a:gd name="connsiteY0" fmla="*/ 0 h 1405176"/>
              <a:gd name="connsiteX1" fmla="*/ 867668 w 10517189"/>
              <a:gd name="connsiteY1" fmla="*/ 0 h 1405176"/>
              <a:gd name="connsiteX2" fmla="*/ 1419821 w 10517189"/>
              <a:gd name="connsiteY2" fmla="*/ 0 h 1405176"/>
              <a:gd name="connsiteX3" fmla="*/ 2182317 w 10517189"/>
              <a:gd name="connsiteY3" fmla="*/ 0 h 1405176"/>
              <a:gd name="connsiteX4" fmla="*/ 2734469 w 10517189"/>
              <a:gd name="connsiteY4" fmla="*/ 0 h 1405176"/>
              <a:gd name="connsiteX5" fmla="*/ 3391793 w 10517189"/>
              <a:gd name="connsiteY5" fmla="*/ 0 h 1405176"/>
              <a:gd name="connsiteX6" fmla="*/ 3838774 w 10517189"/>
              <a:gd name="connsiteY6" fmla="*/ 0 h 1405176"/>
              <a:gd name="connsiteX7" fmla="*/ 4496098 w 10517189"/>
              <a:gd name="connsiteY7" fmla="*/ 0 h 1405176"/>
              <a:gd name="connsiteX8" fmla="*/ 5363766 w 10517189"/>
              <a:gd name="connsiteY8" fmla="*/ 0 h 1405176"/>
              <a:gd name="connsiteX9" fmla="*/ 6021091 w 10517189"/>
              <a:gd name="connsiteY9" fmla="*/ 0 h 1405176"/>
              <a:gd name="connsiteX10" fmla="*/ 6573243 w 10517189"/>
              <a:gd name="connsiteY10" fmla="*/ 0 h 1405176"/>
              <a:gd name="connsiteX11" fmla="*/ 7440911 w 10517189"/>
              <a:gd name="connsiteY11" fmla="*/ 0 h 1405176"/>
              <a:gd name="connsiteX12" fmla="*/ 7993064 w 10517189"/>
              <a:gd name="connsiteY12" fmla="*/ 0 h 1405176"/>
              <a:gd name="connsiteX13" fmla="*/ 8860732 w 10517189"/>
              <a:gd name="connsiteY13" fmla="*/ 0 h 1405176"/>
              <a:gd name="connsiteX14" fmla="*/ 9202540 w 10517189"/>
              <a:gd name="connsiteY14" fmla="*/ 0 h 1405176"/>
              <a:gd name="connsiteX15" fmla="*/ 9859865 w 10517189"/>
              <a:gd name="connsiteY15" fmla="*/ 0 h 1405176"/>
              <a:gd name="connsiteX16" fmla="*/ 10517189 w 10517189"/>
              <a:gd name="connsiteY16" fmla="*/ 0 h 1405176"/>
              <a:gd name="connsiteX17" fmla="*/ 10517189 w 10517189"/>
              <a:gd name="connsiteY17" fmla="*/ 496496 h 1405176"/>
              <a:gd name="connsiteX18" fmla="*/ 10517189 w 10517189"/>
              <a:gd name="connsiteY18" fmla="*/ 922732 h 1405176"/>
              <a:gd name="connsiteX19" fmla="*/ 10517189 w 10517189"/>
              <a:gd name="connsiteY19" fmla="*/ 1405176 h 1405176"/>
              <a:gd name="connsiteX20" fmla="*/ 10517189 w 10517189"/>
              <a:gd name="connsiteY20" fmla="*/ 1405176 h 1405176"/>
              <a:gd name="connsiteX21" fmla="*/ 10070208 w 10517189"/>
              <a:gd name="connsiteY21" fmla="*/ 1405176 h 1405176"/>
              <a:gd name="connsiteX22" fmla="*/ 9307712 w 10517189"/>
              <a:gd name="connsiteY22" fmla="*/ 1405176 h 1405176"/>
              <a:gd name="connsiteX23" fmla="*/ 8650388 w 10517189"/>
              <a:gd name="connsiteY23" fmla="*/ 1405176 h 1405176"/>
              <a:gd name="connsiteX24" fmla="*/ 7993064 w 10517189"/>
              <a:gd name="connsiteY24" fmla="*/ 1405176 h 1405176"/>
              <a:gd name="connsiteX25" fmla="*/ 7335739 w 10517189"/>
              <a:gd name="connsiteY25" fmla="*/ 1405176 h 1405176"/>
              <a:gd name="connsiteX26" fmla="*/ 6678415 w 10517189"/>
              <a:gd name="connsiteY26" fmla="*/ 1405176 h 1405176"/>
              <a:gd name="connsiteX27" fmla="*/ 5810747 w 10517189"/>
              <a:gd name="connsiteY27" fmla="*/ 1405176 h 1405176"/>
              <a:gd name="connsiteX28" fmla="*/ 5468938 w 10517189"/>
              <a:gd name="connsiteY28" fmla="*/ 1405176 h 1405176"/>
              <a:gd name="connsiteX29" fmla="*/ 5021958 w 10517189"/>
              <a:gd name="connsiteY29" fmla="*/ 1405176 h 1405176"/>
              <a:gd name="connsiteX30" fmla="*/ 4259462 w 10517189"/>
              <a:gd name="connsiteY30" fmla="*/ 1405176 h 1405176"/>
              <a:gd name="connsiteX31" fmla="*/ 3812481 w 10517189"/>
              <a:gd name="connsiteY31" fmla="*/ 1405176 h 1405176"/>
              <a:gd name="connsiteX32" fmla="*/ 2944813 w 10517189"/>
              <a:gd name="connsiteY32" fmla="*/ 1405176 h 1405176"/>
              <a:gd name="connsiteX33" fmla="*/ 2287489 w 10517189"/>
              <a:gd name="connsiteY33" fmla="*/ 1405176 h 1405176"/>
              <a:gd name="connsiteX34" fmla="*/ 1419821 w 10517189"/>
              <a:gd name="connsiteY34" fmla="*/ 1405176 h 1405176"/>
              <a:gd name="connsiteX35" fmla="*/ 972840 w 10517189"/>
              <a:gd name="connsiteY35" fmla="*/ 1405176 h 1405176"/>
              <a:gd name="connsiteX36" fmla="*/ 0 w 10517189"/>
              <a:gd name="connsiteY36" fmla="*/ 1405176 h 1405176"/>
              <a:gd name="connsiteX37" fmla="*/ 0 w 10517189"/>
              <a:gd name="connsiteY37" fmla="*/ 936784 h 1405176"/>
              <a:gd name="connsiteX38" fmla="*/ 0 w 10517189"/>
              <a:gd name="connsiteY38" fmla="*/ 496496 h 1405176"/>
              <a:gd name="connsiteX39" fmla="*/ 0 w 10517189"/>
              <a:gd name="connsiteY39" fmla="*/ 0 h 1405176"/>
              <a:gd name="connsiteX0" fmla="*/ 10517189 w 10517189"/>
              <a:gd name="connsiteY0" fmla="*/ 1405176 h 1405176"/>
              <a:gd name="connsiteX1" fmla="*/ 10517189 w 10517189"/>
              <a:gd name="connsiteY1" fmla="*/ 1405176 h 1405176"/>
              <a:gd name="connsiteX2" fmla="*/ 10517189 w 10517189"/>
              <a:gd name="connsiteY2" fmla="*/ 1405176 h 1405176"/>
              <a:gd name="connsiteX0" fmla="*/ 10517189 w 10517189"/>
              <a:gd name="connsiteY0" fmla="*/ 1405176 h 1405176"/>
              <a:gd name="connsiteX1" fmla="*/ 10517189 w 10517189"/>
              <a:gd name="connsiteY1" fmla="*/ 1405176 h 1405176"/>
              <a:gd name="connsiteX2" fmla="*/ 10517189 w 10517189"/>
              <a:gd name="connsiteY2" fmla="*/ 1405176 h 1405176"/>
              <a:gd name="connsiteX3" fmla="*/ 10517189 w 10517189"/>
              <a:gd name="connsiteY3" fmla="*/ 1405176 h 1405176"/>
              <a:gd name="connsiteX4" fmla="*/ 10070208 w 10517189"/>
              <a:gd name="connsiteY4" fmla="*/ 1405176 h 1405176"/>
              <a:gd name="connsiteX5" fmla="*/ 9307712 w 10517189"/>
              <a:gd name="connsiteY5" fmla="*/ 1405176 h 1405176"/>
              <a:gd name="connsiteX6" fmla="*/ 8545216 w 10517189"/>
              <a:gd name="connsiteY6" fmla="*/ 1405176 h 1405176"/>
              <a:gd name="connsiteX7" fmla="*/ 8098236 w 10517189"/>
              <a:gd name="connsiteY7" fmla="*/ 1405176 h 1405176"/>
              <a:gd name="connsiteX8" fmla="*/ 7756427 w 10517189"/>
              <a:gd name="connsiteY8" fmla="*/ 1405176 h 1405176"/>
              <a:gd name="connsiteX9" fmla="*/ 7414618 w 10517189"/>
              <a:gd name="connsiteY9" fmla="*/ 1405176 h 1405176"/>
              <a:gd name="connsiteX10" fmla="*/ 7072810 w 10517189"/>
              <a:gd name="connsiteY10" fmla="*/ 1405176 h 1405176"/>
              <a:gd name="connsiteX11" fmla="*/ 6205142 w 10517189"/>
              <a:gd name="connsiteY11" fmla="*/ 1405176 h 1405176"/>
              <a:gd name="connsiteX12" fmla="*/ 5863333 w 10517189"/>
              <a:gd name="connsiteY12" fmla="*/ 1405176 h 1405176"/>
              <a:gd name="connsiteX13" fmla="*/ 4995665 w 10517189"/>
              <a:gd name="connsiteY13" fmla="*/ 1405176 h 1405176"/>
              <a:gd name="connsiteX14" fmla="*/ 4548684 w 10517189"/>
              <a:gd name="connsiteY14" fmla="*/ 1405176 h 1405176"/>
              <a:gd name="connsiteX15" fmla="*/ 3996532 w 10517189"/>
              <a:gd name="connsiteY15" fmla="*/ 1405176 h 1405176"/>
              <a:gd name="connsiteX16" fmla="*/ 3128864 w 10517189"/>
              <a:gd name="connsiteY16" fmla="*/ 1405176 h 1405176"/>
              <a:gd name="connsiteX17" fmla="*/ 2576711 w 10517189"/>
              <a:gd name="connsiteY17" fmla="*/ 1405176 h 1405176"/>
              <a:gd name="connsiteX18" fmla="*/ 2234903 w 10517189"/>
              <a:gd name="connsiteY18" fmla="*/ 1405176 h 1405176"/>
              <a:gd name="connsiteX19" fmla="*/ 1472406 w 10517189"/>
              <a:gd name="connsiteY19" fmla="*/ 1405176 h 1405176"/>
              <a:gd name="connsiteX20" fmla="*/ 920254 w 10517189"/>
              <a:gd name="connsiteY20" fmla="*/ 1405176 h 1405176"/>
              <a:gd name="connsiteX21" fmla="*/ 578445 w 10517189"/>
              <a:gd name="connsiteY21" fmla="*/ 1405176 h 1405176"/>
              <a:gd name="connsiteX22" fmla="*/ 0 w 10517189"/>
              <a:gd name="connsiteY22" fmla="*/ 1405176 h 1405176"/>
              <a:gd name="connsiteX23" fmla="*/ 0 w 10517189"/>
              <a:gd name="connsiteY23" fmla="*/ 964888 h 1405176"/>
              <a:gd name="connsiteX24" fmla="*/ 0 w 10517189"/>
              <a:gd name="connsiteY24" fmla="*/ 496496 h 1405176"/>
              <a:gd name="connsiteX25" fmla="*/ 0 w 10517189"/>
              <a:gd name="connsiteY25" fmla="*/ 0 h 1405176"/>
              <a:gd name="connsiteX26" fmla="*/ 867668 w 10517189"/>
              <a:gd name="connsiteY26" fmla="*/ 0 h 1405176"/>
              <a:gd name="connsiteX27" fmla="*/ 1314649 w 10517189"/>
              <a:gd name="connsiteY27" fmla="*/ 0 h 1405176"/>
              <a:gd name="connsiteX28" fmla="*/ 1761629 w 10517189"/>
              <a:gd name="connsiteY28" fmla="*/ 0 h 1405176"/>
              <a:gd name="connsiteX29" fmla="*/ 2418953 w 10517189"/>
              <a:gd name="connsiteY29" fmla="*/ 0 h 1405176"/>
              <a:gd name="connsiteX30" fmla="*/ 2971106 w 10517189"/>
              <a:gd name="connsiteY30" fmla="*/ 0 h 1405176"/>
              <a:gd name="connsiteX31" fmla="*/ 3628430 w 10517189"/>
              <a:gd name="connsiteY31" fmla="*/ 0 h 1405176"/>
              <a:gd name="connsiteX32" fmla="*/ 4180583 w 10517189"/>
              <a:gd name="connsiteY32" fmla="*/ 0 h 1405176"/>
              <a:gd name="connsiteX33" fmla="*/ 4522391 w 10517189"/>
              <a:gd name="connsiteY33" fmla="*/ 0 h 1405176"/>
              <a:gd name="connsiteX34" fmla="*/ 5284887 w 10517189"/>
              <a:gd name="connsiteY34" fmla="*/ 0 h 1405176"/>
              <a:gd name="connsiteX35" fmla="*/ 5837040 w 10517189"/>
              <a:gd name="connsiteY35" fmla="*/ 0 h 1405176"/>
              <a:gd name="connsiteX36" fmla="*/ 6284020 w 10517189"/>
              <a:gd name="connsiteY36" fmla="*/ 0 h 1405176"/>
              <a:gd name="connsiteX37" fmla="*/ 6836173 w 10517189"/>
              <a:gd name="connsiteY37" fmla="*/ 0 h 1405176"/>
              <a:gd name="connsiteX38" fmla="*/ 7388325 w 10517189"/>
              <a:gd name="connsiteY38" fmla="*/ 0 h 1405176"/>
              <a:gd name="connsiteX39" fmla="*/ 8255993 w 10517189"/>
              <a:gd name="connsiteY39" fmla="*/ 0 h 1405176"/>
              <a:gd name="connsiteX40" fmla="*/ 9018490 w 10517189"/>
              <a:gd name="connsiteY40" fmla="*/ 0 h 1405176"/>
              <a:gd name="connsiteX41" fmla="*/ 9675814 w 10517189"/>
              <a:gd name="connsiteY41" fmla="*/ 0 h 1405176"/>
              <a:gd name="connsiteX42" fmla="*/ 10517189 w 10517189"/>
              <a:gd name="connsiteY42" fmla="*/ 0 h 1405176"/>
              <a:gd name="connsiteX43" fmla="*/ 10517189 w 10517189"/>
              <a:gd name="connsiteY43" fmla="*/ 496496 h 1405176"/>
              <a:gd name="connsiteX44" fmla="*/ 10517189 w 10517189"/>
              <a:gd name="connsiteY44" fmla="*/ 992991 h 1405176"/>
              <a:gd name="connsiteX45" fmla="*/ 10517189 w 10517189"/>
              <a:gd name="connsiteY45" fmla="*/ 1405176 h 14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517189" h="1405176" stroke="0" extrusionOk="0">
                <a:moveTo>
                  <a:pt x="0" y="0"/>
                </a:moveTo>
                <a:cubicBezTo>
                  <a:pt x="322778" y="22552"/>
                  <a:pt x="635162" y="-6952"/>
                  <a:pt x="867668" y="0"/>
                </a:cubicBezTo>
                <a:cubicBezTo>
                  <a:pt x="1100174" y="6952"/>
                  <a:pt x="1264405" y="-11155"/>
                  <a:pt x="1419821" y="0"/>
                </a:cubicBezTo>
                <a:cubicBezTo>
                  <a:pt x="1575237" y="11155"/>
                  <a:pt x="1961708" y="31592"/>
                  <a:pt x="2182317" y="0"/>
                </a:cubicBezTo>
                <a:cubicBezTo>
                  <a:pt x="2402926" y="-31592"/>
                  <a:pt x="2577772" y="9292"/>
                  <a:pt x="2734469" y="0"/>
                </a:cubicBezTo>
                <a:cubicBezTo>
                  <a:pt x="2891166" y="-9292"/>
                  <a:pt x="3148527" y="-31653"/>
                  <a:pt x="3391793" y="0"/>
                </a:cubicBezTo>
                <a:cubicBezTo>
                  <a:pt x="3635059" y="31653"/>
                  <a:pt x="3666903" y="-20609"/>
                  <a:pt x="3838774" y="0"/>
                </a:cubicBezTo>
                <a:cubicBezTo>
                  <a:pt x="4010645" y="20609"/>
                  <a:pt x="4326155" y="18429"/>
                  <a:pt x="4496098" y="0"/>
                </a:cubicBezTo>
                <a:cubicBezTo>
                  <a:pt x="4666041" y="-18429"/>
                  <a:pt x="5006205" y="31600"/>
                  <a:pt x="5363766" y="0"/>
                </a:cubicBezTo>
                <a:cubicBezTo>
                  <a:pt x="5721327" y="-31600"/>
                  <a:pt x="5759740" y="6763"/>
                  <a:pt x="6021091" y="0"/>
                </a:cubicBezTo>
                <a:cubicBezTo>
                  <a:pt x="6282443" y="-6763"/>
                  <a:pt x="6308169" y="7086"/>
                  <a:pt x="6573243" y="0"/>
                </a:cubicBezTo>
                <a:cubicBezTo>
                  <a:pt x="6838317" y="-7086"/>
                  <a:pt x="7146175" y="15171"/>
                  <a:pt x="7440911" y="0"/>
                </a:cubicBezTo>
                <a:cubicBezTo>
                  <a:pt x="7735647" y="-15171"/>
                  <a:pt x="7799815" y="-26669"/>
                  <a:pt x="7993064" y="0"/>
                </a:cubicBezTo>
                <a:cubicBezTo>
                  <a:pt x="8186313" y="26669"/>
                  <a:pt x="8563004" y="42486"/>
                  <a:pt x="8860732" y="0"/>
                </a:cubicBezTo>
                <a:cubicBezTo>
                  <a:pt x="9158460" y="-42486"/>
                  <a:pt x="9065499" y="5933"/>
                  <a:pt x="9202540" y="0"/>
                </a:cubicBezTo>
                <a:cubicBezTo>
                  <a:pt x="9339581" y="-5933"/>
                  <a:pt x="9547557" y="3854"/>
                  <a:pt x="9859865" y="0"/>
                </a:cubicBezTo>
                <a:cubicBezTo>
                  <a:pt x="10172174" y="-3854"/>
                  <a:pt x="10313202" y="-2547"/>
                  <a:pt x="10517189" y="0"/>
                </a:cubicBezTo>
                <a:cubicBezTo>
                  <a:pt x="10505183" y="151408"/>
                  <a:pt x="10537246" y="349336"/>
                  <a:pt x="10517189" y="496496"/>
                </a:cubicBezTo>
                <a:cubicBezTo>
                  <a:pt x="10497132" y="643656"/>
                  <a:pt x="10522000" y="747838"/>
                  <a:pt x="10517189" y="922732"/>
                </a:cubicBezTo>
                <a:cubicBezTo>
                  <a:pt x="10512378" y="1097626"/>
                  <a:pt x="10499910" y="1227678"/>
                  <a:pt x="10517189" y="1405176"/>
                </a:cubicBezTo>
                <a:lnTo>
                  <a:pt x="10517189" y="1405176"/>
                </a:lnTo>
                <a:cubicBezTo>
                  <a:pt x="10388656" y="1384242"/>
                  <a:pt x="10279491" y="1413335"/>
                  <a:pt x="10070208" y="1405176"/>
                </a:cubicBezTo>
                <a:cubicBezTo>
                  <a:pt x="9860925" y="1397017"/>
                  <a:pt x="9593070" y="1380176"/>
                  <a:pt x="9307712" y="1405176"/>
                </a:cubicBezTo>
                <a:cubicBezTo>
                  <a:pt x="9022354" y="1430176"/>
                  <a:pt x="8890807" y="1419734"/>
                  <a:pt x="8650388" y="1405176"/>
                </a:cubicBezTo>
                <a:cubicBezTo>
                  <a:pt x="8409969" y="1390618"/>
                  <a:pt x="8225052" y="1410580"/>
                  <a:pt x="7993064" y="1405176"/>
                </a:cubicBezTo>
                <a:cubicBezTo>
                  <a:pt x="7761076" y="1399772"/>
                  <a:pt x="7588908" y="1417999"/>
                  <a:pt x="7335739" y="1405176"/>
                </a:cubicBezTo>
                <a:cubicBezTo>
                  <a:pt x="7082570" y="1392353"/>
                  <a:pt x="6914610" y="1374782"/>
                  <a:pt x="6678415" y="1405176"/>
                </a:cubicBezTo>
                <a:cubicBezTo>
                  <a:pt x="6442220" y="1435570"/>
                  <a:pt x="6213842" y="1434847"/>
                  <a:pt x="5810747" y="1405176"/>
                </a:cubicBezTo>
                <a:cubicBezTo>
                  <a:pt x="5407652" y="1375505"/>
                  <a:pt x="5590416" y="1402220"/>
                  <a:pt x="5468938" y="1405176"/>
                </a:cubicBezTo>
                <a:cubicBezTo>
                  <a:pt x="5347460" y="1408132"/>
                  <a:pt x="5128245" y="1423115"/>
                  <a:pt x="5021958" y="1405176"/>
                </a:cubicBezTo>
                <a:cubicBezTo>
                  <a:pt x="4915671" y="1387237"/>
                  <a:pt x="4473258" y="1435109"/>
                  <a:pt x="4259462" y="1405176"/>
                </a:cubicBezTo>
                <a:cubicBezTo>
                  <a:pt x="4045666" y="1375243"/>
                  <a:pt x="4018222" y="1419538"/>
                  <a:pt x="3812481" y="1405176"/>
                </a:cubicBezTo>
                <a:cubicBezTo>
                  <a:pt x="3606740" y="1390814"/>
                  <a:pt x="3298687" y="1380520"/>
                  <a:pt x="2944813" y="1405176"/>
                </a:cubicBezTo>
                <a:cubicBezTo>
                  <a:pt x="2590939" y="1429832"/>
                  <a:pt x="2426565" y="1413862"/>
                  <a:pt x="2287489" y="1405176"/>
                </a:cubicBezTo>
                <a:cubicBezTo>
                  <a:pt x="2148413" y="1396490"/>
                  <a:pt x="1709279" y="1411650"/>
                  <a:pt x="1419821" y="1405176"/>
                </a:cubicBezTo>
                <a:cubicBezTo>
                  <a:pt x="1130363" y="1398702"/>
                  <a:pt x="1094414" y="1425109"/>
                  <a:pt x="972840" y="1405176"/>
                </a:cubicBezTo>
                <a:cubicBezTo>
                  <a:pt x="851266" y="1385243"/>
                  <a:pt x="381607" y="1423800"/>
                  <a:pt x="0" y="1405176"/>
                </a:cubicBezTo>
                <a:cubicBezTo>
                  <a:pt x="9242" y="1178479"/>
                  <a:pt x="-2691" y="1119957"/>
                  <a:pt x="0" y="936784"/>
                </a:cubicBezTo>
                <a:cubicBezTo>
                  <a:pt x="2691" y="753611"/>
                  <a:pt x="-22014" y="608423"/>
                  <a:pt x="0" y="496496"/>
                </a:cubicBezTo>
                <a:cubicBezTo>
                  <a:pt x="22014" y="384569"/>
                  <a:pt x="-24100" y="108860"/>
                  <a:pt x="0" y="0"/>
                </a:cubicBezTo>
                <a:close/>
              </a:path>
              <a:path w="10517189" h="1405176" fill="darkenLess" stroke="0" extrusionOk="0">
                <a:moveTo>
                  <a:pt x="10517189" y="1405176"/>
                </a:moveTo>
                <a:lnTo>
                  <a:pt x="10517189" y="1405176"/>
                </a:lnTo>
                <a:lnTo>
                  <a:pt x="10517189" y="1405176"/>
                </a:lnTo>
                <a:close/>
              </a:path>
              <a:path w="10517189" h="1405176" fill="none" extrusionOk="0">
                <a:moveTo>
                  <a:pt x="10517189" y="1405176"/>
                </a:moveTo>
                <a:lnTo>
                  <a:pt x="10517189" y="1405176"/>
                </a:lnTo>
                <a:lnTo>
                  <a:pt x="10517189" y="1405176"/>
                </a:lnTo>
                <a:lnTo>
                  <a:pt x="10517189" y="1405176"/>
                </a:lnTo>
                <a:cubicBezTo>
                  <a:pt x="10368203" y="1391881"/>
                  <a:pt x="10270127" y="1387170"/>
                  <a:pt x="10070208" y="1405176"/>
                </a:cubicBezTo>
                <a:cubicBezTo>
                  <a:pt x="9870289" y="1423182"/>
                  <a:pt x="9469937" y="1422837"/>
                  <a:pt x="9307712" y="1405176"/>
                </a:cubicBezTo>
                <a:cubicBezTo>
                  <a:pt x="9145487" y="1387515"/>
                  <a:pt x="8768751" y="1404529"/>
                  <a:pt x="8545216" y="1405176"/>
                </a:cubicBezTo>
                <a:cubicBezTo>
                  <a:pt x="8321681" y="1405823"/>
                  <a:pt x="8199063" y="1391486"/>
                  <a:pt x="8098236" y="1405176"/>
                </a:cubicBezTo>
                <a:cubicBezTo>
                  <a:pt x="7997409" y="1418866"/>
                  <a:pt x="7847590" y="1390688"/>
                  <a:pt x="7756427" y="1405176"/>
                </a:cubicBezTo>
                <a:cubicBezTo>
                  <a:pt x="7665264" y="1419664"/>
                  <a:pt x="7560097" y="1397837"/>
                  <a:pt x="7414618" y="1405176"/>
                </a:cubicBezTo>
                <a:cubicBezTo>
                  <a:pt x="7269139" y="1412515"/>
                  <a:pt x="7178854" y="1400699"/>
                  <a:pt x="7072810" y="1405176"/>
                </a:cubicBezTo>
                <a:cubicBezTo>
                  <a:pt x="6966766" y="1409653"/>
                  <a:pt x="6534431" y="1441836"/>
                  <a:pt x="6205142" y="1405176"/>
                </a:cubicBezTo>
                <a:cubicBezTo>
                  <a:pt x="5875853" y="1368516"/>
                  <a:pt x="5956100" y="1405317"/>
                  <a:pt x="5863333" y="1405176"/>
                </a:cubicBezTo>
                <a:cubicBezTo>
                  <a:pt x="5770566" y="1405035"/>
                  <a:pt x="5411079" y="1394901"/>
                  <a:pt x="4995665" y="1405176"/>
                </a:cubicBezTo>
                <a:cubicBezTo>
                  <a:pt x="4580251" y="1415451"/>
                  <a:pt x="4732465" y="1403228"/>
                  <a:pt x="4548684" y="1405176"/>
                </a:cubicBezTo>
                <a:cubicBezTo>
                  <a:pt x="4364903" y="1407124"/>
                  <a:pt x="4134480" y="1412606"/>
                  <a:pt x="3996532" y="1405176"/>
                </a:cubicBezTo>
                <a:cubicBezTo>
                  <a:pt x="3858584" y="1397746"/>
                  <a:pt x="3445059" y="1378980"/>
                  <a:pt x="3128864" y="1405176"/>
                </a:cubicBezTo>
                <a:cubicBezTo>
                  <a:pt x="2812669" y="1431372"/>
                  <a:pt x="2795755" y="1420141"/>
                  <a:pt x="2576711" y="1405176"/>
                </a:cubicBezTo>
                <a:cubicBezTo>
                  <a:pt x="2357667" y="1390211"/>
                  <a:pt x="2376735" y="1417800"/>
                  <a:pt x="2234903" y="1405176"/>
                </a:cubicBezTo>
                <a:cubicBezTo>
                  <a:pt x="2093071" y="1392552"/>
                  <a:pt x="1763674" y="1424023"/>
                  <a:pt x="1472406" y="1405176"/>
                </a:cubicBezTo>
                <a:cubicBezTo>
                  <a:pt x="1181138" y="1386329"/>
                  <a:pt x="1165340" y="1397131"/>
                  <a:pt x="920254" y="1405176"/>
                </a:cubicBezTo>
                <a:cubicBezTo>
                  <a:pt x="675168" y="1413221"/>
                  <a:pt x="657240" y="1400783"/>
                  <a:pt x="578445" y="1405176"/>
                </a:cubicBezTo>
                <a:cubicBezTo>
                  <a:pt x="499650" y="1409569"/>
                  <a:pt x="139735" y="1401229"/>
                  <a:pt x="0" y="1405176"/>
                </a:cubicBezTo>
                <a:cubicBezTo>
                  <a:pt x="6756" y="1249953"/>
                  <a:pt x="-15828" y="1083217"/>
                  <a:pt x="0" y="964888"/>
                </a:cubicBezTo>
                <a:cubicBezTo>
                  <a:pt x="15828" y="846559"/>
                  <a:pt x="17242" y="672135"/>
                  <a:pt x="0" y="496496"/>
                </a:cubicBezTo>
                <a:cubicBezTo>
                  <a:pt x="-17242" y="320857"/>
                  <a:pt x="15958" y="205673"/>
                  <a:pt x="0" y="0"/>
                </a:cubicBezTo>
                <a:cubicBezTo>
                  <a:pt x="226556" y="38750"/>
                  <a:pt x="672762" y="7056"/>
                  <a:pt x="867668" y="0"/>
                </a:cubicBezTo>
                <a:cubicBezTo>
                  <a:pt x="1062574" y="-7056"/>
                  <a:pt x="1142935" y="9098"/>
                  <a:pt x="1314649" y="0"/>
                </a:cubicBezTo>
                <a:cubicBezTo>
                  <a:pt x="1486363" y="-9098"/>
                  <a:pt x="1591912" y="13601"/>
                  <a:pt x="1761629" y="0"/>
                </a:cubicBezTo>
                <a:cubicBezTo>
                  <a:pt x="1931346" y="-13601"/>
                  <a:pt x="2106846" y="-24698"/>
                  <a:pt x="2418953" y="0"/>
                </a:cubicBezTo>
                <a:cubicBezTo>
                  <a:pt x="2731060" y="24698"/>
                  <a:pt x="2852825" y="26577"/>
                  <a:pt x="2971106" y="0"/>
                </a:cubicBezTo>
                <a:cubicBezTo>
                  <a:pt x="3089387" y="-26577"/>
                  <a:pt x="3362818" y="20216"/>
                  <a:pt x="3628430" y="0"/>
                </a:cubicBezTo>
                <a:cubicBezTo>
                  <a:pt x="3894042" y="-20216"/>
                  <a:pt x="4029075" y="-5490"/>
                  <a:pt x="4180583" y="0"/>
                </a:cubicBezTo>
                <a:cubicBezTo>
                  <a:pt x="4332091" y="5490"/>
                  <a:pt x="4403707" y="-2254"/>
                  <a:pt x="4522391" y="0"/>
                </a:cubicBezTo>
                <a:cubicBezTo>
                  <a:pt x="4641075" y="2254"/>
                  <a:pt x="4942073" y="-22666"/>
                  <a:pt x="5284887" y="0"/>
                </a:cubicBezTo>
                <a:cubicBezTo>
                  <a:pt x="5627701" y="22666"/>
                  <a:pt x="5703404" y="813"/>
                  <a:pt x="5837040" y="0"/>
                </a:cubicBezTo>
                <a:cubicBezTo>
                  <a:pt x="5970676" y="-813"/>
                  <a:pt x="6169087" y="-13551"/>
                  <a:pt x="6284020" y="0"/>
                </a:cubicBezTo>
                <a:cubicBezTo>
                  <a:pt x="6398953" y="13551"/>
                  <a:pt x="6681959" y="-25024"/>
                  <a:pt x="6836173" y="0"/>
                </a:cubicBezTo>
                <a:cubicBezTo>
                  <a:pt x="6990387" y="25024"/>
                  <a:pt x="7162150" y="20112"/>
                  <a:pt x="7388325" y="0"/>
                </a:cubicBezTo>
                <a:cubicBezTo>
                  <a:pt x="7614500" y="-20112"/>
                  <a:pt x="8080283" y="18532"/>
                  <a:pt x="8255993" y="0"/>
                </a:cubicBezTo>
                <a:cubicBezTo>
                  <a:pt x="8431703" y="-18532"/>
                  <a:pt x="8738691" y="-37469"/>
                  <a:pt x="9018490" y="0"/>
                </a:cubicBezTo>
                <a:cubicBezTo>
                  <a:pt x="9298289" y="37469"/>
                  <a:pt x="9466243" y="-32271"/>
                  <a:pt x="9675814" y="0"/>
                </a:cubicBezTo>
                <a:cubicBezTo>
                  <a:pt x="9885385" y="32271"/>
                  <a:pt x="10321492" y="13848"/>
                  <a:pt x="10517189" y="0"/>
                </a:cubicBezTo>
                <a:cubicBezTo>
                  <a:pt x="10518015" y="149103"/>
                  <a:pt x="10535114" y="375106"/>
                  <a:pt x="10517189" y="496496"/>
                </a:cubicBezTo>
                <a:cubicBezTo>
                  <a:pt x="10499264" y="617886"/>
                  <a:pt x="10525172" y="779648"/>
                  <a:pt x="10517189" y="992991"/>
                </a:cubicBezTo>
                <a:cubicBezTo>
                  <a:pt x="10509206" y="1206335"/>
                  <a:pt x="10525180" y="1299352"/>
                  <a:pt x="10517189" y="1405176"/>
                </a:cubicBezTo>
              </a:path>
              <a:path w="10517189" h="1405176" fill="none" stroke="0" extrusionOk="0">
                <a:moveTo>
                  <a:pt x="10517189" y="1405176"/>
                </a:moveTo>
                <a:lnTo>
                  <a:pt x="10517189" y="1405176"/>
                </a:lnTo>
                <a:lnTo>
                  <a:pt x="10517189" y="1405176"/>
                </a:lnTo>
                <a:lnTo>
                  <a:pt x="10517189" y="1405176"/>
                </a:lnTo>
                <a:cubicBezTo>
                  <a:pt x="10420420" y="1394374"/>
                  <a:pt x="10304003" y="1407303"/>
                  <a:pt x="10175380" y="1405176"/>
                </a:cubicBezTo>
                <a:cubicBezTo>
                  <a:pt x="10046757" y="1403049"/>
                  <a:pt x="9925268" y="1417761"/>
                  <a:pt x="9728400" y="1405176"/>
                </a:cubicBezTo>
                <a:cubicBezTo>
                  <a:pt x="9531532" y="1392591"/>
                  <a:pt x="9345622" y="1408132"/>
                  <a:pt x="9071076" y="1405176"/>
                </a:cubicBezTo>
                <a:cubicBezTo>
                  <a:pt x="8796530" y="1402220"/>
                  <a:pt x="8724519" y="1425481"/>
                  <a:pt x="8624095" y="1405176"/>
                </a:cubicBezTo>
                <a:cubicBezTo>
                  <a:pt x="8523671" y="1384871"/>
                  <a:pt x="8307371" y="1420917"/>
                  <a:pt x="8071943" y="1405176"/>
                </a:cubicBezTo>
                <a:cubicBezTo>
                  <a:pt x="7836515" y="1389435"/>
                  <a:pt x="7773033" y="1410435"/>
                  <a:pt x="7519790" y="1405176"/>
                </a:cubicBezTo>
                <a:cubicBezTo>
                  <a:pt x="7266547" y="1399917"/>
                  <a:pt x="7168840" y="1398629"/>
                  <a:pt x="7072810" y="1405176"/>
                </a:cubicBezTo>
                <a:cubicBezTo>
                  <a:pt x="6976780" y="1411723"/>
                  <a:pt x="6576059" y="1433977"/>
                  <a:pt x="6415485" y="1405176"/>
                </a:cubicBezTo>
                <a:cubicBezTo>
                  <a:pt x="6254912" y="1376375"/>
                  <a:pt x="6215421" y="1420249"/>
                  <a:pt x="6073677" y="1405176"/>
                </a:cubicBezTo>
                <a:cubicBezTo>
                  <a:pt x="5931933" y="1390103"/>
                  <a:pt x="5592136" y="1435642"/>
                  <a:pt x="5416352" y="1405176"/>
                </a:cubicBezTo>
                <a:cubicBezTo>
                  <a:pt x="5240569" y="1374710"/>
                  <a:pt x="5027172" y="1411673"/>
                  <a:pt x="4759028" y="1405176"/>
                </a:cubicBezTo>
                <a:cubicBezTo>
                  <a:pt x="4490884" y="1398679"/>
                  <a:pt x="4330763" y="1430385"/>
                  <a:pt x="3996532" y="1405176"/>
                </a:cubicBezTo>
                <a:cubicBezTo>
                  <a:pt x="3662301" y="1379967"/>
                  <a:pt x="3678670" y="1423602"/>
                  <a:pt x="3549551" y="1405176"/>
                </a:cubicBezTo>
                <a:cubicBezTo>
                  <a:pt x="3420432" y="1386750"/>
                  <a:pt x="3056235" y="1387643"/>
                  <a:pt x="2787055" y="1405176"/>
                </a:cubicBezTo>
                <a:cubicBezTo>
                  <a:pt x="2517875" y="1422709"/>
                  <a:pt x="2137259" y="1408958"/>
                  <a:pt x="1919387" y="1405176"/>
                </a:cubicBezTo>
                <a:cubicBezTo>
                  <a:pt x="1701515" y="1401394"/>
                  <a:pt x="1669352" y="1398278"/>
                  <a:pt x="1577578" y="1405176"/>
                </a:cubicBezTo>
                <a:cubicBezTo>
                  <a:pt x="1485804" y="1412074"/>
                  <a:pt x="1405833" y="1406732"/>
                  <a:pt x="1235770" y="1405176"/>
                </a:cubicBezTo>
                <a:cubicBezTo>
                  <a:pt x="1065707" y="1403620"/>
                  <a:pt x="920624" y="1421812"/>
                  <a:pt x="788789" y="1405176"/>
                </a:cubicBezTo>
                <a:cubicBezTo>
                  <a:pt x="656954" y="1388540"/>
                  <a:pt x="274311" y="1422290"/>
                  <a:pt x="0" y="1405176"/>
                </a:cubicBezTo>
                <a:cubicBezTo>
                  <a:pt x="-21725" y="1265767"/>
                  <a:pt x="16117" y="1127048"/>
                  <a:pt x="0" y="922732"/>
                </a:cubicBezTo>
                <a:cubicBezTo>
                  <a:pt x="-16117" y="718416"/>
                  <a:pt x="20602" y="601162"/>
                  <a:pt x="0" y="426237"/>
                </a:cubicBezTo>
                <a:cubicBezTo>
                  <a:pt x="-20602" y="251312"/>
                  <a:pt x="-13035" y="178794"/>
                  <a:pt x="0" y="0"/>
                </a:cubicBezTo>
                <a:cubicBezTo>
                  <a:pt x="203003" y="-4320"/>
                  <a:pt x="494285" y="-9971"/>
                  <a:pt x="657324" y="0"/>
                </a:cubicBezTo>
                <a:cubicBezTo>
                  <a:pt x="820363" y="9971"/>
                  <a:pt x="993025" y="31931"/>
                  <a:pt x="1314649" y="0"/>
                </a:cubicBezTo>
                <a:cubicBezTo>
                  <a:pt x="1636273" y="-31931"/>
                  <a:pt x="1690568" y="-7304"/>
                  <a:pt x="1971973" y="0"/>
                </a:cubicBezTo>
                <a:cubicBezTo>
                  <a:pt x="2253378" y="7304"/>
                  <a:pt x="2153274" y="10159"/>
                  <a:pt x="2313782" y="0"/>
                </a:cubicBezTo>
                <a:cubicBezTo>
                  <a:pt x="2474290" y="-10159"/>
                  <a:pt x="2751141" y="-1810"/>
                  <a:pt x="2865934" y="0"/>
                </a:cubicBezTo>
                <a:cubicBezTo>
                  <a:pt x="2980727" y="1810"/>
                  <a:pt x="3387549" y="-7096"/>
                  <a:pt x="3523258" y="0"/>
                </a:cubicBezTo>
                <a:cubicBezTo>
                  <a:pt x="3658967" y="7096"/>
                  <a:pt x="3831819" y="-14603"/>
                  <a:pt x="3970239" y="0"/>
                </a:cubicBezTo>
                <a:cubicBezTo>
                  <a:pt x="4108659" y="14603"/>
                  <a:pt x="4166959" y="15022"/>
                  <a:pt x="4312047" y="0"/>
                </a:cubicBezTo>
                <a:cubicBezTo>
                  <a:pt x="4457135" y="-15022"/>
                  <a:pt x="4831022" y="15300"/>
                  <a:pt x="5179716" y="0"/>
                </a:cubicBezTo>
                <a:cubicBezTo>
                  <a:pt x="5528410" y="-15300"/>
                  <a:pt x="5517360" y="2563"/>
                  <a:pt x="5626696" y="0"/>
                </a:cubicBezTo>
                <a:cubicBezTo>
                  <a:pt x="5736032" y="-2563"/>
                  <a:pt x="5960445" y="-6987"/>
                  <a:pt x="6284020" y="0"/>
                </a:cubicBezTo>
                <a:cubicBezTo>
                  <a:pt x="6607595" y="6987"/>
                  <a:pt x="6781898" y="20938"/>
                  <a:pt x="7046517" y="0"/>
                </a:cubicBezTo>
                <a:cubicBezTo>
                  <a:pt x="7311136" y="-20938"/>
                  <a:pt x="7226001" y="8893"/>
                  <a:pt x="7388325" y="0"/>
                </a:cubicBezTo>
                <a:cubicBezTo>
                  <a:pt x="7550649" y="-8893"/>
                  <a:pt x="7992668" y="-6049"/>
                  <a:pt x="8255993" y="0"/>
                </a:cubicBezTo>
                <a:cubicBezTo>
                  <a:pt x="8519318" y="6049"/>
                  <a:pt x="8525198" y="10820"/>
                  <a:pt x="8597802" y="0"/>
                </a:cubicBezTo>
                <a:cubicBezTo>
                  <a:pt x="8670406" y="-10820"/>
                  <a:pt x="8932659" y="-15516"/>
                  <a:pt x="9044783" y="0"/>
                </a:cubicBezTo>
                <a:cubicBezTo>
                  <a:pt x="9156907" y="15516"/>
                  <a:pt x="9362376" y="22150"/>
                  <a:pt x="9596935" y="0"/>
                </a:cubicBezTo>
                <a:cubicBezTo>
                  <a:pt x="9831494" y="-22150"/>
                  <a:pt x="10308779" y="-11000"/>
                  <a:pt x="10517189" y="0"/>
                </a:cubicBezTo>
                <a:cubicBezTo>
                  <a:pt x="10531187" y="202493"/>
                  <a:pt x="10510374" y="243952"/>
                  <a:pt x="10517189" y="482444"/>
                </a:cubicBezTo>
                <a:cubicBezTo>
                  <a:pt x="10524004" y="720936"/>
                  <a:pt x="10533757" y="704100"/>
                  <a:pt x="10517189" y="908680"/>
                </a:cubicBezTo>
                <a:cubicBezTo>
                  <a:pt x="10500621" y="1113260"/>
                  <a:pt x="10504516" y="1209656"/>
                  <a:pt x="10517189" y="1405176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192406223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Ether()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IP()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ICMP()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answer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srp1(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318292" y="5325852"/>
            <a:ext cx="10517189" cy="1292662"/>
          </a:xfrm>
          <a:custGeom>
            <a:avLst/>
            <a:gdLst>
              <a:gd name="connsiteX0" fmla="*/ 0 w 10517189"/>
              <a:gd name="connsiteY0" fmla="*/ 0 h 1292662"/>
              <a:gd name="connsiteX1" fmla="*/ 867668 w 10517189"/>
              <a:gd name="connsiteY1" fmla="*/ 0 h 1292662"/>
              <a:gd name="connsiteX2" fmla="*/ 1419821 w 10517189"/>
              <a:gd name="connsiteY2" fmla="*/ 0 h 1292662"/>
              <a:gd name="connsiteX3" fmla="*/ 2182317 w 10517189"/>
              <a:gd name="connsiteY3" fmla="*/ 0 h 1292662"/>
              <a:gd name="connsiteX4" fmla="*/ 2734469 w 10517189"/>
              <a:gd name="connsiteY4" fmla="*/ 0 h 1292662"/>
              <a:gd name="connsiteX5" fmla="*/ 3391793 w 10517189"/>
              <a:gd name="connsiteY5" fmla="*/ 0 h 1292662"/>
              <a:gd name="connsiteX6" fmla="*/ 3838774 w 10517189"/>
              <a:gd name="connsiteY6" fmla="*/ 0 h 1292662"/>
              <a:gd name="connsiteX7" fmla="*/ 4496098 w 10517189"/>
              <a:gd name="connsiteY7" fmla="*/ 0 h 1292662"/>
              <a:gd name="connsiteX8" fmla="*/ 5363766 w 10517189"/>
              <a:gd name="connsiteY8" fmla="*/ 0 h 1292662"/>
              <a:gd name="connsiteX9" fmla="*/ 6021091 w 10517189"/>
              <a:gd name="connsiteY9" fmla="*/ 0 h 1292662"/>
              <a:gd name="connsiteX10" fmla="*/ 6573243 w 10517189"/>
              <a:gd name="connsiteY10" fmla="*/ 0 h 1292662"/>
              <a:gd name="connsiteX11" fmla="*/ 7440911 w 10517189"/>
              <a:gd name="connsiteY11" fmla="*/ 0 h 1292662"/>
              <a:gd name="connsiteX12" fmla="*/ 7993064 w 10517189"/>
              <a:gd name="connsiteY12" fmla="*/ 0 h 1292662"/>
              <a:gd name="connsiteX13" fmla="*/ 8860732 w 10517189"/>
              <a:gd name="connsiteY13" fmla="*/ 0 h 1292662"/>
              <a:gd name="connsiteX14" fmla="*/ 9202540 w 10517189"/>
              <a:gd name="connsiteY14" fmla="*/ 0 h 1292662"/>
              <a:gd name="connsiteX15" fmla="*/ 9859865 w 10517189"/>
              <a:gd name="connsiteY15" fmla="*/ 0 h 1292662"/>
              <a:gd name="connsiteX16" fmla="*/ 10517189 w 10517189"/>
              <a:gd name="connsiteY16" fmla="*/ 0 h 1292662"/>
              <a:gd name="connsiteX17" fmla="*/ 10517189 w 10517189"/>
              <a:gd name="connsiteY17" fmla="*/ 672184 h 1292662"/>
              <a:gd name="connsiteX18" fmla="*/ 10517189 w 10517189"/>
              <a:gd name="connsiteY18" fmla="*/ 1292662 h 1292662"/>
              <a:gd name="connsiteX19" fmla="*/ 10517189 w 10517189"/>
              <a:gd name="connsiteY19" fmla="*/ 1292662 h 1292662"/>
              <a:gd name="connsiteX20" fmla="*/ 9965037 w 10517189"/>
              <a:gd name="connsiteY20" fmla="*/ 1292662 h 1292662"/>
              <a:gd name="connsiteX21" fmla="*/ 9412884 w 10517189"/>
              <a:gd name="connsiteY21" fmla="*/ 1292662 h 1292662"/>
              <a:gd name="connsiteX22" fmla="*/ 8650388 w 10517189"/>
              <a:gd name="connsiteY22" fmla="*/ 1292662 h 1292662"/>
              <a:gd name="connsiteX23" fmla="*/ 7993064 w 10517189"/>
              <a:gd name="connsiteY23" fmla="*/ 1292662 h 1292662"/>
              <a:gd name="connsiteX24" fmla="*/ 7335739 w 10517189"/>
              <a:gd name="connsiteY24" fmla="*/ 1292662 h 1292662"/>
              <a:gd name="connsiteX25" fmla="*/ 6678415 w 10517189"/>
              <a:gd name="connsiteY25" fmla="*/ 1292662 h 1292662"/>
              <a:gd name="connsiteX26" fmla="*/ 6021091 w 10517189"/>
              <a:gd name="connsiteY26" fmla="*/ 1292662 h 1292662"/>
              <a:gd name="connsiteX27" fmla="*/ 5153423 w 10517189"/>
              <a:gd name="connsiteY27" fmla="*/ 1292662 h 1292662"/>
              <a:gd name="connsiteX28" fmla="*/ 4811614 w 10517189"/>
              <a:gd name="connsiteY28" fmla="*/ 1292662 h 1292662"/>
              <a:gd name="connsiteX29" fmla="*/ 4364633 w 10517189"/>
              <a:gd name="connsiteY29" fmla="*/ 1292662 h 1292662"/>
              <a:gd name="connsiteX30" fmla="*/ 3602137 w 10517189"/>
              <a:gd name="connsiteY30" fmla="*/ 1292662 h 1292662"/>
              <a:gd name="connsiteX31" fmla="*/ 3155157 w 10517189"/>
              <a:gd name="connsiteY31" fmla="*/ 1292662 h 1292662"/>
              <a:gd name="connsiteX32" fmla="*/ 2287489 w 10517189"/>
              <a:gd name="connsiteY32" fmla="*/ 1292662 h 1292662"/>
              <a:gd name="connsiteX33" fmla="*/ 1630164 w 10517189"/>
              <a:gd name="connsiteY33" fmla="*/ 1292662 h 1292662"/>
              <a:gd name="connsiteX34" fmla="*/ 762496 w 10517189"/>
              <a:gd name="connsiteY34" fmla="*/ 1292662 h 1292662"/>
              <a:gd name="connsiteX35" fmla="*/ 0 w 10517189"/>
              <a:gd name="connsiteY35" fmla="*/ 1292662 h 1292662"/>
              <a:gd name="connsiteX36" fmla="*/ 0 w 10517189"/>
              <a:gd name="connsiteY36" fmla="*/ 659258 h 1292662"/>
              <a:gd name="connsiteX37" fmla="*/ 0 w 10517189"/>
              <a:gd name="connsiteY37" fmla="*/ 0 h 1292662"/>
              <a:gd name="connsiteX0" fmla="*/ 10517189 w 10517189"/>
              <a:gd name="connsiteY0" fmla="*/ 1292662 h 1292662"/>
              <a:gd name="connsiteX1" fmla="*/ 10517189 w 10517189"/>
              <a:gd name="connsiteY1" fmla="*/ 1292662 h 1292662"/>
              <a:gd name="connsiteX2" fmla="*/ 10517189 w 10517189"/>
              <a:gd name="connsiteY2" fmla="*/ 1292662 h 1292662"/>
              <a:gd name="connsiteX0" fmla="*/ 10517189 w 10517189"/>
              <a:gd name="connsiteY0" fmla="*/ 1292662 h 1292662"/>
              <a:gd name="connsiteX1" fmla="*/ 10517189 w 10517189"/>
              <a:gd name="connsiteY1" fmla="*/ 1292662 h 1292662"/>
              <a:gd name="connsiteX2" fmla="*/ 10517189 w 10517189"/>
              <a:gd name="connsiteY2" fmla="*/ 1292662 h 1292662"/>
              <a:gd name="connsiteX3" fmla="*/ 10517189 w 10517189"/>
              <a:gd name="connsiteY3" fmla="*/ 1292662 h 1292662"/>
              <a:gd name="connsiteX4" fmla="*/ 9965037 w 10517189"/>
              <a:gd name="connsiteY4" fmla="*/ 1292662 h 1292662"/>
              <a:gd name="connsiteX5" fmla="*/ 9412884 w 10517189"/>
              <a:gd name="connsiteY5" fmla="*/ 1292662 h 1292662"/>
              <a:gd name="connsiteX6" fmla="*/ 8965904 w 10517189"/>
              <a:gd name="connsiteY6" fmla="*/ 1292662 h 1292662"/>
              <a:gd name="connsiteX7" fmla="*/ 8518923 w 10517189"/>
              <a:gd name="connsiteY7" fmla="*/ 1292662 h 1292662"/>
              <a:gd name="connsiteX8" fmla="*/ 8177114 w 10517189"/>
              <a:gd name="connsiteY8" fmla="*/ 1292662 h 1292662"/>
              <a:gd name="connsiteX9" fmla="*/ 7414618 w 10517189"/>
              <a:gd name="connsiteY9" fmla="*/ 1292662 h 1292662"/>
              <a:gd name="connsiteX10" fmla="*/ 6652122 w 10517189"/>
              <a:gd name="connsiteY10" fmla="*/ 1292662 h 1292662"/>
              <a:gd name="connsiteX11" fmla="*/ 5889626 w 10517189"/>
              <a:gd name="connsiteY11" fmla="*/ 1292662 h 1292662"/>
              <a:gd name="connsiteX12" fmla="*/ 5442645 w 10517189"/>
              <a:gd name="connsiteY12" fmla="*/ 1292662 h 1292662"/>
              <a:gd name="connsiteX13" fmla="*/ 5100837 w 10517189"/>
              <a:gd name="connsiteY13" fmla="*/ 1292662 h 1292662"/>
              <a:gd name="connsiteX14" fmla="*/ 4759028 w 10517189"/>
              <a:gd name="connsiteY14" fmla="*/ 1292662 h 1292662"/>
              <a:gd name="connsiteX15" fmla="*/ 4417219 w 10517189"/>
              <a:gd name="connsiteY15" fmla="*/ 1292662 h 1292662"/>
              <a:gd name="connsiteX16" fmla="*/ 3549551 w 10517189"/>
              <a:gd name="connsiteY16" fmla="*/ 1292662 h 1292662"/>
              <a:gd name="connsiteX17" fmla="*/ 3207743 w 10517189"/>
              <a:gd name="connsiteY17" fmla="*/ 1292662 h 1292662"/>
              <a:gd name="connsiteX18" fmla="*/ 2340075 w 10517189"/>
              <a:gd name="connsiteY18" fmla="*/ 1292662 h 1292662"/>
              <a:gd name="connsiteX19" fmla="*/ 1893094 w 10517189"/>
              <a:gd name="connsiteY19" fmla="*/ 1292662 h 1292662"/>
              <a:gd name="connsiteX20" fmla="*/ 1340942 w 10517189"/>
              <a:gd name="connsiteY20" fmla="*/ 1292662 h 1292662"/>
              <a:gd name="connsiteX21" fmla="*/ 0 w 10517189"/>
              <a:gd name="connsiteY21" fmla="*/ 1292662 h 1292662"/>
              <a:gd name="connsiteX22" fmla="*/ 0 w 10517189"/>
              <a:gd name="connsiteY22" fmla="*/ 659258 h 1292662"/>
              <a:gd name="connsiteX23" fmla="*/ 0 w 10517189"/>
              <a:gd name="connsiteY23" fmla="*/ 0 h 1292662"/>
              <a:gd name="connsiteX24" fmla="*/ 552152 w 10517189"/>
              <a:gd name="connsiteY24" fmla="*/ 0 h 1292662"/>
              <a:gd name="connsiteX25" fmla="*/ 1209477 w 10517189"/>
              <a:gd name="connsiteY25" fmla="*/ 0 h 1292662"/>
              <a:gd name="connsiteX26" fmla="*/ 1551285 w 10517189"/>
              <a:gd name="connsiteY26" fmla="*/ 0 h 1292662"/>
              <a:gd name="connsiteX27" fmla="*/ 2313782 w 10517189"/>
              <a:gd name="connsiteY27" fmla="*/ 0 h 1292662"/>
              <a:gd name="connsiteX28" fmla="*/ 2971106 w 10517189"/>
              <a:gd name="connsiteY28" fmla="*/ 0 h 1292662"/>
              <a:gd name="connsiteX29" fmla="*/ 3838774 w 10517189"/>
              <a:gd name="connsiteY29" fmla="*/ 0 h 1292662"/>
              <a:gd name="connsiteX30" fmla="*/ 4390926 w 10517189"/>
              <a:gd name="connsiteY30" fmla="*/ 0 h 1292662"/>
              <a:gd name="connsiteX31" fmla="*/ 4837907 w 10517189"/>
              <a:gd name="connsiteY31" fmla="*/ 0 h 1292662"/>
              <a:gd name="connsiteX32" fmla="*/ 5284887 w 10517189"/>
              <a:gd name="connsiteY32" fmla="*/ 0 h 1292662"/>
              <a:gd name="connsiteX33" fmla="*/ 5731868 w 10517189"/>
              <a:gd name="connsiteY33" fmla="*/ 0 h 1292662"/>
              <a:gd name="connsiteX34" fmla="*/ 6389192 w 10517189"/>
              <a:gd name="connsiteY34" fmla="*/ 0 h 1292662"/>
              <a:gd name="connsiteX35" fmla="*/ 6941345 w 10517189"/>
              <a:gd name="connsiteY35" fmla="*/ 0 h 1292662"/>
              <a:gd name="connsiteX36" fmla="*/ 7598669 w 10517189"/>
              <a:gd name="connsiteY36" fmla="*/ 0 h 1292662"/>
              <a:gd name="connsiteX37" fmla="*/ 8150821 w 10517189"/>
              <a:gd name="connsiteY37" fmla="*/ 0 h 1292662"/>
              <a:gd name="connsiteX38" fmla="*/ 8492630 w 10517189"/>
              <a:gd name="connsiteY38" fmla="*/ 0 h 1292662"/>
              <a:gd name="connsiteX39" fmla="*/ 9255126 w 10517189"/>
              <a:gd name="connsiteY39" fmla="*/ 0 h 1292662"/>
              <a:gd name="connsiteX40" fmla="*/ 9807279 w 10517189"/>
              <a:gd name="connsiteY40" fmla="*/ 0 h 1292662"/>
              <a:gd name="connsiteX41" fmla="*/ 10517189 w 10517189"/>
              <a:gd name="connsiteY41" fmla="*/ 0 h 1292662"/>
              <a:gd name="connsiteX42" fmla="*/ 10517189 w 10517189"/>
              <a:gd name="connsiteY42" fmla="*/ 633404 h 1292662"/>
              <a:gd name="connsiteX43" fmla="*/ 10517189 w 10517189"/>
              <a:gd name="connsiteY43" fmla="*/ 1292662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517189" h="1292662" stroke="0" extrusionOk="0">
                <a:moveTo>
                  <a:pt x="0" y="0"/>
                </a:moveTo>
                <a:cubicBezTo>
                  <a:pt x="322778" y="22552"/>
                  <a:pt x="635162" y="-6952"/>
                  <a:pt x="867668" y="0"/>
                </a:cubicBezTo>
                <a:cubicBezTo>
                  <a:pt x="1100174" y="6952"/>
                  <a:pt x="1264405" y="-11155"/>
                  <a:pt x="1419821" y="0"/>
                </a:cubicBezTo>
                <a:cubicBezTo>
                  <a:pt x="1575237" y="11155"/>
                  <a:pt x="1961708" y="31592"/>
                  <a:pt x="2182317" y="0"/>
                </a:cubicBezTo>
                <a:cubicBezTo>
                  <a:pt x="2402926" y="-31592"/>
                  <a:pt x="2577772" y="9292"/>
                  <a:pt x="2734469" y="0"/>
                </a:cubicBezTo>
                <a:cubicBezTo>
                  <a:pt x="2891166" y="-9292"/>
                  <a:pt x="3148527" y="-31653"/>
                  <a:pt x="3391793" y="0"/>
                </a:cubicBezTo>
                <a:cubicBezTo>
                  <a:pt x="3635059" y="31653"/>
                  <a:pt x="3666903" y="-20609"/>
                  <a:pt x="3838774" y="0"/>
                </a:cubicBezTo>
                <a:cubicBezTo>
                  <a:pt x="4010645" y="20609"/>
                  <a:pt x="4326155" y="18429"/>
                  <a:pt x="4496098" y="0"/>
                </a:cubicBezTo>
                <a:cubicBezTo>
                  <a:pt x="4666041" y="-18429"/>
                  <a:pt x="5006205" y="31600"/>
                  <a:pt x="5363766" y="0"/>
                </a:cubicBezTo>
                <a:cubicBezTo>
                  <a:pt x="5721327" y="-31600"/>
                  <a:pt x="5759740" y="6763"/>
                  <a:pt x="6021091" y="0"/>
                </a:cubicBezTo>
                <a:cubicBezTo>
                  <a:pt x="6282443" y="-6763"/>
                  <a:pt x="6308169" y="7086"/>
                  <a:pt x="6573243" y="0"/>
                </a:cubicBezTo>
                <a:cubicBezTo>
                  <a:pt x="6838317" y="-7086"/>
                  <a:pt x="7146175" y="15171"/>
                  <a:pt x="7440911" y="0"/>
                </a:cubicBezTo>
                <a:cubicBezTo>
                  <a:pt x="7735647" y="-15171"/>
                  <a:pt x="7799815" y="-26669"/>
                  <a:pt x="7993064" y="0"/>
                </a:cubicBezTo>
                <a:cubicBezTo>
                  <a:pt x="8186313" y="26669"/>
                  <a:pt x="8563004" y="42486"/>
                  <a:pt x="8860732" y="0"/>
                </a:cubicBezTo>
                <a:cubicBezTo>
                  <a:pt x="9158460" y="-42486"/>
                  <a:pt x="9065499" y="5933"/>
                  <a:pt x="9202540" y="0"/>
                </a:cubicBezTo>
                <a:cubicBezTo>
                  <a:pt x="9339581" y="-5933"/>
                  <a:pt x="9547557" y="3854"/>
                  <a:pt x="9859865" y="0"/>
                </a:cubicBezTo>
                <a:cubicBezTo>
                  <a:pt x="10172174" y="-3854"/>
                  <a:pt x="10313202" y="-2547"/>
                  <a:pt x="10517189" y="0"/>
                </a:cubicBezTo>
                <a:cubicBezTo>
                  <a:pt x="10547099" y="211574"/>
                  <a:pt x="10518372" y="423896"/>
                  <a:pt x="10517189" y="672184"/>
                </a:cubicBezTo>
                <a:cubicBezTo>
                  <a:pt x="10516006" y="920472"/>
                  <a:pt x="10533389" y="1047243"/>
                  <a:pt x="10517189" y="1292662"/>
                </a:cubicBezTo>
                <a:lnTo>
                  <a:pt x="10517189" y="1292662"/>
                </a:lnTo>
                <a:cubicBezTo>
                  <a:pt x="10278252" y="1296956"/>
                  <a:pt x="10137390" y="1314465"/>
                  <a:pt x="9965037" y="1292662"/>
                </a:cubicBezTo>
                <a:cubicBezTo>
                  <a:pt x="9792684" y="1270859"/>
                  <a:pt x="9635161" y="1274528"/>
                  <a:pt x="9412884" y="1292662"/>
                </a:cubicBezTo>
                <a:cubicBezTo>
                  <a:pt x="9190607" y="1310796"/>
                  <a:pt x="8935746" y="1267662"/>
                  <a:pt x="8650388" y="1292662"/>
                </a:cubicBezTo>
                <a:cubicBezTo>
                  <a:pt x="8365030" y="1317662"/>
                  <a:pt x="8233483" y="1307220"/>
                  <a:pt x="7993064" y="1292662"/>
                </a:cubicBezTo>
                <a:cubicBezTo>
                  <a:pt x="7752645" y="1278104"/>
                  <a:pt x="7569321" y="1300154"/>
                  <a:pt x="7335739" y="1292662"/>
                </a:cubicBezTo>
                <a:cubicBezTo>
                  <a:pt x="7102157" y="1285170"/>
                  <a:pt x="6929397" y="1305231"/>
                  <a:pt x="6678415" y="1292662"/>
                </a:cubicBezTo>
                <a:cubicBezTo>
                  <a:pt x="6427433" y="1280093"/>
                  <a:pt x="6257286" y="1262268"/>
                  <a:pt x="6021091" y="1292662"/>
                </a:cubicBezTo>
                <a:cubicBezTo>
                  <a:pt x="5784896" y="1323056"/>
                  <a:pt x="5556518" y="1322333"/>
                  <a:pt x="5153423" y="1292662"/>
                </a:cubicBezTo>
                <a:cubicBezTo>
                  <a:pt x="4750328" y="1262991"/>
                  <a:pt x="4933092" y="1289706"/>
                  <a:pt x="4811614" y="1292662"/>
                </a:cubicBezTo>
                <a:cubicBezTo>
                  <a:pt x="4690136" y="1295618"/>
                  <a:pt x="4476960" y="1311949"/>
                  <a:pt x="4364633" y="1292662"/>
                </a:cubicBezTo>
                <a:cubicBezTo>
                  <a:pt x="4252306" y="1273375"/>
                  <a:pt x="3815933" y="1322595"/>
                  <a:pt x="3602137" y="1292662"/>
                </a:cubicBezTo>
                <a:cubicBezTo>
                  <a:pt x="3388341" y="1262729"/>
                  <a:pt x="3359544" y="1303590"/>
                  <a:pt x="3155157" y="1292662"/>
                </a:cubicBezTo>
                <a:cubicBezTo>
                  <a:pt x="2950770" y="1281734"/>
                  <a:pt x="2641363" y="1268006"/>
                  <a:pt x="2287489" y="1292662"/>
                </a:cubicBezTo>
                <a:cubicBezTo>
                  <a:pt x="1933615" y="1317318"/>
                  <a:pt x="1772594" y="1302355"/>
                  <a:pt x="1630164" y="1292662"/>
                </a:cubicBezTo>
                <a:cubicBezTo>
                  <a:pt x="1487734" y="1282969"/>
                  <a:pt x="1051954" y="1299136"/>
                  <a:pt x="762496" y="1292662"/>
                </a:cubicBezTo>
                <a:cubicBezTo>
                  <a:pt x="473038" y="1286188"/>
                  <a:pt x="197824" y="1328245"/>
                  <a:pt x="0" y="1292662"/>
                </a:cubicBezTo>
                <a:cubicBezTo>
                  <a:pt x="-14857" y="1014547"/>
                  <a:pt x="19761" y="926242"/>
                  <a:pt x="0" y="659258"/>
                </a:cubicBezTo>
                <a:cubicBezTo>
                  <a:pt x="-19761" y="392274"/>
                  <a:pt x="16713" y="178845"/>
                  <a:pt x="0" y="0"/>
                </a:cubicBezTo>
                <a:close/>
              </a:path>
              <a:path w="10517189" h="1292662" fill="darkenLess" stroke="0" extrusionOk="0">
                <a:moveTo>
                  <a:pt x="10517189" y="1292662"/>
                </a:moveTo>
                <a:lnTo>
                  <a:pt x="10517189" y="1292662"/>
                </a:lnTo>
                <a:lnTo>
                  <a:pt x="10517189" y="1292662"/>
                </a:lnTo>
                <a:close/>
              </a:path>
              <a:path w="10517189" h="1292662" fill="none" extrusionOk="0">
                <a:moveTo>
                  <a:pt x="10517189" y="1292662"/>
                </a:moveTo>
                <a:lnTo>
                  <a:pt x="10517189" y="1292662"/>
                </a:lnTo>
                <a:lnTo>
                  <a:pt x="10517189" y="1292662"/>
                </a:lnTo>
                <a:lnTo>
                  <a:pt x="10517189" y="1292662"/>
                </a:lnTo>
                <a:cubicBezTo>
                  <a:pt x="10349085" y="1277532"/>
                  <a:pt x="10142964" y="1294074"/>
                  <a:pt x="9965037" y="1292662"/>
                </a:cubicBezTo>
                <a:cubicBezTo>
                  <a:pt x="9787110" y="1291250"/>
                  <a:pt x="9535054" y="1316989"/>
                  <a:pt x="9412884" y="1292662"/>
                </a:cubicBezTo>
                <a:cubicBezTo>
                  <a:pt x="9290714" y="1268335"/>
                  <a:pt x="9162041" y="1310992"/>
                  <a:pt x="8965904" y="1292662"/>
                </a:cubicBezTo>
                <a:cubicBezTo>
                  <a:pt x="8769767" y="1274332"/>
                  <a:pt x="8686139" y="1283214"/>
                  <a:pt x="8518923" y="1292662"/>
                </a:cubicBezTo>
                <a:cubicBezTo>
                  <a:pt x="8351707" y="1302110"/>
                  <a:pt x="8328554" y="1293896"/>
                  <a:pt x="8177114" y="1292662"/>
                </a:cubicBezTo>
                <a:cubicBezTo>
                  <a:pt x="8025674" y="1291428"/>
                  <a:pt x="7707654" y="1258386"/>
                  <a:pt x="7414618" y="1292662"/>
                </a:cubicBezTo>
                <a:cubicBezTo>
                  <a:pt x="7121582" y="1326938"/>
                  <a:pt x="6814347" y="1310323"/>
                  <a:pt x="6652122" y="1292662"/>
                </a:cubicBezTo>
                <a:cubicBezTo>
                  <a:pt x="6489897" y="1275001"/>
                  <a:pt x="6113161" y="1292015"/>
                  <a:pt x="5889626" y="1292662"/>
                </a:cubicBezTo>
                <a:cubicBezTo>
                  <a:pt x="5666091" y="1293309"/>
                  <a:pt x="5551621" y="1287479"/>
                  <a:pt x="5442645" y="1292662"/>
                </a:cubicBezTo>
                <a:cubicBezTo>
                  <a:pt x="5333669" y="1297845"/>
                  <a:pt x="5189362" y="1277621"/>
                  <a:pt x="5100837" y="1292662"/>
                </a:cubicBezTo>
                <a:cubicBezTo>
                  <a:pt x="5012312" y="1307703"/>
                  <a:pt x="4904507" y="1285323"/>
                  <a:pt x="4759028" y="1292662"/>
                </a:cubicBezTo>
                <a:cubicBezTo>
                  <a:pt x="4613549" y="1300001"/>
                  <a:pt x="4527169" y="1298079"/>
                  <a:pt x="4417219" y="1292662"/>
                </a:cubicBezTo>
                <a:cubicBezTo>
                  <a:pt x="4307269" y="1287245"/>
                  <a:pt x="3878840" y="1329322"/>
                  <a:pt x="3549551" y="1292662"/>
                </a:cubicBezTo>
                <a:cubicBezTo>
                  <a:pt x="3220262" y="1256002"/>
                  <a:pt x="3297859" y="1286309"/>
                  <a:pt x="3207743" y="1292662"/>
                </a:cubicBezTo>
                <a:cubicBezTo>
                  <a:pt x="3117627" y="1299015"/>
                  <a:pt x="2755489" y="1282387"/>
                  <a:pt x="2340075" y="1292662"/>
                </a:cubicBezTo>
                <a:cubicBezTo>
                  <a:pt x="1924661" y="1302937"/>
                  <a:pt x="2076875" y="1290714"/>
                  <a:pt x="1893094" y="1292662"/>
                </a:cubicBezTo>
                <a:cubicBezTo>
                  <a:pt x="1709313" y="1294610"/>
                  <a:pt x="1478890" y="1300092"/>
                  <a:pt x="1340942" y="1292662"/>
                </a:cubicBezTo>
                <a:cubicBezTo>
                  <a:pt x="1202994" y="1285232"/>
                  <a:pt x="551014" y="1353422"/>
                  <a:pt x="0" y="1292662"/>
                </a:cubicBezTo>
                <a:cubicBezTo>
                  <a:pt x="-26903" y="1107351"/>
                  <a:pt x="7413" y="961358"/>
                  <a:pt x="0" y="659258"/>
                </a:cubicBezTo>
                <a:cubicBezTo>
                  <a:pt x="-7413" y="357158"/>
                  <a:pt x="-23871" y="256675"/>
                  <a:pt x="0" y="0"/>
                </a:cubicBezTo>
                <a:cubicBezTo>
                  <a:pt x="260104" y="13731"/>
                  <a:pt x="421388" y="-22984"/>
                  <a:pt x="552152" y="0"/>
                </a:cubicBezTo>
                <a:cubicBezTo>
                  <a:pt x="682916" y="22984"/>
                  <a:pt x="1065819" y="-2543"/>
                  <a:pt x="1209477" y="0"/>
                </a:cubicBezTo>
                <a:cubicBezTo>
                  <a:pt x="1353136" y="2543"/>
                  <a:pt x="1478717" y="15289"/>
                  <a:pt x="1551285" y="0"/>
                </a:cubicBezTo>
                <a:cubicBezTo>
                  <a:pt x="1623853" y="-15289"/>
                  <a:pt x="1989368" y="23262"/>
                  <a:pt x="2313782" y="0"/>
                </a:cubicBezTo>
                <a:cubicBezTo>
                  <a:pt x="2638196" y="-23262"/>
                  <a:pt x="2773419" y="-13403"/>
                  <a:pt x="2971106" y="0"/>
                </a:cubicBezTo>
                <a:cubicBezTo>
                  <a:pt x="3168793" y="13403"/>
                  <a:pt x="3532645" y="-42428"/>
                  <a:pt x="3838774" y="0"/>
                </a:cubicBezTo>
                <a:cubicBezTo>
                  <a:pt x="4144903" y="42428"/>
                  <a:pt x="4241850" y="23296"/>
                  <a:pt x="4390926" y="0"/>
                </a:cubicBezTo>
                <a:cubicBezTo>
                  <a:pt x="4540002" y="-23296"/>
                  <a:pt x="4742682" y="-15731"/>
                  <a:pt x="4837907" y="0"/>
                </a:cubicBezTo>
                <a:cubicBezTo>
                  <a:pt x="4933132" y="15731"/>
                  <a:pt x="5116592" y="18485"/>
                  <a:pt x="5284887" y="0"/>
                </a:cubicBezTo>
                <a:cubicBezTo>
                  <a:pt x="5453182" y="-18485"/>
                  <a:pt x="5557563" y="11365"/>
                  <a:pt x="5731868" y="0"/>
                </a:cubicBezTo>
                <a:cubicBezTo>
                  <a:pt x="5906173" y="-11365"/>
                  <a:pt x="6077085" y="-24698"/>
                  <a:pt x="6389192" y="0"/>
                </a:cubicBezTo>
                <a:cubicBezTo>
                  <a:pt x="6701299" y="24698"/>
                  <a:pt x="6823064" y="26577"/>
                  <a:pt x="6941345" y="0"/>
                </a:cubicBezTo>
                <a:cubicBezTo>
                  <a:pt x="7059626" y="-26577"/>
                  <a:pt x="7333057" y="20216"/>
                  <a:pt x="7598669" y="0"/>
                </a:cubicBezTo>
                <a:cubicBezTo>
                  <a:pt x="7864281" y="-20216"/>
                  <a:pt x="8001360" y="945"/>
                  <a:pt x="8150821" y="0"/>
                </a:cubicBezTo>
                <a:cubicBezTo>
                  <a:pt x="8300282" y="-945"/>
                  <a:pt x="8363245" y="-11551"/>
                  <a:pt x="8492630" y="0"/>
                </a:cubicBezTo>
                <a:cubicBezTo>
                  <a:pt x="8622015" y="11551"/>
                  <a:pt x="8912312" y="-22666"/>
                  <a:pt x="9255126" y="0"/>
                </a:cubicBezTo>
                <a:cubicBezTo>
                  <a:pt x="9597940" y="22666"/>
                  <a:pt x="9673643" y="813"/>
                  <a:pt x="9807279" y="0"/>
                </a:cubicBezTo>
                <a:cubicBezTo>
                  <a:pt x="9940915" y="-813"/>
                  <a:pt x="10353758" y="3270"/>
                  <a:pt x="10517189" y="0"/>
                </a:cubicBezTo>
                <a:cubicBezTo>
                  <a:pt x="10536360" y="206653"/>
                  <a:pt x="10501200" y="444931"/>
                  <a:pt x="10517189" y="633404"/>
                </a:cubicBezTo>
                <a:cubicBezTo>
                  <a:pt x="10533178" y="821877"/>
                  <a:pt x="10519999" y="1041050"/>
                  <a:pt x="10517189" y="1292662"/>
                </a:cubicBezTo>
              </a:path>
              <a:path w="10517189" h="1292662" fill="none" stroke="0" extrusionOk="0">
                <a:moveTo>
                  <a:pt x="10517189" y="1292662"/>
                </a:moveTo>
                <a:lnTo>
                  <a:pt x="10517189" y="1292662"/>
                </a:lnTo>
                <a:lnTo>
                  <a:pt x="10517189" y="1292662"/>
                </a:lnTo>
                <a:lnTo>
                  <a:pt x="10517189" y="1292662"/>
                </a:lnTo>
                <a:cubicBezTo>
                  <a:pt x="10297651" y="1293458"/>
                  <a:pt x="10230488" y="1285197"/>
                  <a:pt x="10070208" y="1292662"/>
                </a:cubicBezTo>
                <a:cubicBezTo>
                  <a:pt x="9909928" y="1300127"/>
                  <a:pt x="9621851" y="1296631"/>
                  <a:pt x="9412884" y="1292662"/>
                </a:cubicBezTo>
                <a:cubicBezTo>
                  <a:pt x="9203917" y="1288693"/>
                  <a:pt x="9102005" y="1291048"/>
                  <a:pt x="8860732" y="1292662"/>
                </a:cubicBezTo>
                <a:cubicBezTo>
                  <a:pt x="8619459" y="1294276"/>
                  <a:pt x="8613330" y="1312581"/>
                  <a:pt x="8413751" y="1292662"/>
                </a:cubicBezTo>
                <a:cubicBezTo>
                  <a:pt x="8214172" y="1272743"/>
                  <a:pt x="8030973" y="1295618"/>
                  <a:pt x="7756427" y="1292662"/>
                </a:cubicBezTo>
                <a:cubicBezTo>
                  <a:pt x="7481881" y="1289706"/>
                  <a:pt x="7409870" y="1312967"/>
                  <a:pt x="7309446" y="1292662"/>
                </a:cubicBezTo>
                <a:cubicBezTo>
                  <a:pt x="7209022" y="1272357"/>
                  <a:pt x="6992722" y="1308403"/>
                  <a:pt x="6757294" y="1292662"/>
                </a:cubicBezTo>
                <a:cubicBezTo>
                  <a:pt x="6521866" y="1276921"/>
                  <a:pt x="6455568" y="1290797"/>
                  <a:pt x="6205142" y="1292662"/>
                </a:cubicBezTo>
                <a:cubicBezTo>
                  <a:pt x="5954716" y="1294527"/>
                  <a:pt x="5861679" y="1286548"/>
                  <a:pt x="5758161" y="1292662"/>
                </a:cubicBezTo>
                <a:cubicBezTo>
                  <a:pt x="5654643" y="1298776"/>
                  <a:pt x="5258886" y="1316942"/>
                  <a:pt x="5100837" y="1292662"/>
                </a:cubicBezTo>
                <a:cubicBezTo>
                  <a:pt x="4942788" y="1268382"/>
                  <a:pt x="4904469" y="1309627"/>
                  <a:pt x="4759028" y="1292662"/>
                </a:cubicBezTo>
                <a:cubicBezTo>
                  <a:pt x="4613587" y="1275697"/>
                  <a:pt x="4272231" y="1320893"/>
                  <a:pt x="4101704" y="1292662"/>
                </a:cubicBezTo>
                <a:cubicBezTo>
                  <a:pt x="3931177" y="1264431"/>
                  <a:pt x="3713745" y="1299317"/>
                  <a:pt x="3444379" y="1292662"/>
                </a:cubicBezTo>
                <a:cubicBezTo>
                  <a:pt x="3175013" y="1286007"/>
                  <a:pt x="3016114" y="1317871"/>
                  <a:pt x="2681883" y="1292662"/>
                </a:cubicBezTo>
                <a:cubicBezTo>
                  <a:pt x="2347652" y="1267453"/>
                  <a:pt x="2362639" y="1308809"/>
                  <a:pt x="2234903" y="1292662"/>
                </a:cubicBezTo>
                <a:cubicBezTo>
                  <a:pt x="2107167" y="1276515"/>
                  <a:pt x="1744211" y="1279093"/>
                  <a:pt x="1472406" y="1292662"/>
                </a:cubicBezTo>
                <a:cubicBezTo>
                  <a:pt x="1200601" y="1306231"/>
                  <a:pt x="822610" y="1296444"/>
                  <a:pt x="604738" y="1292662"/>
                </a:cubicBezTo>
                <a:cubicBezTo>
                  <a:pt x="386866" y="1288880"/>
                  <a:pt x="181059" y="1274915"/>
                  <a:pt x="0" y="1292662"/>
                </a:cubicBezTo>
                <a:cubicBezTo>
                  <a:pt x="26124" y="1128678"/>
                  <a:pt x="24666" y="882591"/>
                  <a:pt x="0" y="685111"/>
                </a:cubicBezTo>
                <a:cubicBezTo>
                  <a:pt x="-24666" y="487631"/>
                  <a:pt x="-15437" y="190831"/>
                  <a:pt x="0" y="0"/>
                </a:cubicBezTo>
                <a:cubicBezTo>
                  <a:pt x="76106" y="-6822"/>
                  <a:pt x="210619" y="-16946"/>
                  <a:pt x="341809" y="0"/>
                </a:cubicBezTo>
                <a:cubicBezTo>
                  <a:pt x="472999" y="16946"/>
                  <a:pt x="872104" y="-1489"/>
                  <a:pt x="1104305" y="0"/>
                </a:cubicBezTo>
                <a:cubicBezTo>
                  <a:pt x="1336506" y="1489"/>
                  <a:pt x="1368710" y="-4117"/>
                  <a:pt x="1551285" y="0"/>
                </a:cubicBezTo>
                <a:cubicBezTo>
                  <a:pt x="1733860" y="4117"/>
                  <a:pt x="1960301" y="-19744"/>
                  <a:pt x="2208610" y="0"/>
                </a:cubicBezTo>
                <a:cubicBezTo>
                  <a:pt x="2456919" y="19744"/>
                  <a:pt x="2702895" y="-9971"/>
                  <a:pt x="2865934" y="0"/>
                </a:cubicBezTo>
                <a:cubicBezTo>
                  <a:pt x="3028973" y="9971"/>
                  <a:pt x="3204242" y="32169"/>
                  <a:pt x="3523258" y="0"/>
                </a:cubicBezTo>
                <a:cubicBezTo>
                  <a:pt x="3842274" y="-32169"/>
                  <a:pt x="3893174" y="-7833"/>
                  <a:pt x="4180583" y="0"/>
                </a:cubicBezTo>
                <a:cubicBezTo>
                  <a:pt x="4467993" y="7833"/>
                  <a:pt x="4367556" y="-11737"/>
                  <a:pt x="4522391" y="0"/>
                </a:cubicBezTo>
                <a:cubicBezTo>
                  <a:pt x="4677226" y="11737"/>
                  <a:pt x="4952121" y="-7915"/>
                  <a:pt x="5074544" y="0"/>
                </a:cubicBezTo>
                <a:cubicBezTo>
                  <a:pt x="5196967" y="7915"/>
                  <a:pt x="5596159" y="-7096"/>
                  <a:pt x="5731868" y="0"/>
                </a:cubicBezTo>
                <a:cubicBezTo>
                  <a:pt x="5867577" y="7096"/>
                  <a:pt x="6040429" y="-14603"/>
                  <a:pt x="6178849" y="0"/>
                </a:cubicBezTo>
                <a:cubicBezTo>
                  <a:pt x="6317269" y="14603"/>
                  <a:pt x="6375569" y="15022"/>
                  <a:pt x="6520657" y="0"/>
                </a:cubicBezTo>
                <a:cubicBezTo>
                  <a:pt x="6665745" y="-15022"/>
                  <a:pt x="7040345" y="17703"/>
                  <a:pt x="7388325" y="0"/>
                </a:cubicBezTo>
                <a:cubicBezTo>
                  <a:pt x="7736305" y="-17703"/>
                  <a:pt x="7725821" y="-6601"/>
                  <a:pt x="7835306" y="0"/>
                </a:cubicBezTo>
                <a:cubicBezTo>
                  <a:pt x="7944791" y="6601"/>
                  <a:pt x="8169055" y="-6987"/>
                  <a:pt x="8492630" y="0"/>
                </a:cubicBezTo>
                <a:cubicBezTo>
                  <a:pt x="8816205" y="6987"/>
                  <a:pt x="8991805" y="24199"/>
                  <a:pt x="9255126" y="0"/>
                </a:cubicBezTo>
                <a:cubicBezTo>
                  <a:pt x="9518447" y="-24199"/>
                  <a:pt x="9527447" y="82"/>
                  <a:pt x="9596935" y="0"/>
                </a:cubicBezTo>
                <a:cubicBezTo>
                  <a:pt x="9666423" y="-82"/>
                  <a:pt x="10196409" y="20047"/>
                  <a:pt x="10517189" y="0"/>
                </a:cubicBezTo>
                <a:cubicBezTo>
                  <a:pt x="10543048" y="234149"/>
                  <a:pt x="10525323" y="314828"/>
                  <a:pt x="10517189" y="607551"/>
                </a:cubicBezTo>
                <a:cubicBezTo>
                  <a:pt x="10509055" y="900274"/>
                  <a:pt x="10488577" y="1047613"/>
                  <a:pt x="10517189" y="1292662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192406223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Ether()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IP(</a:t>
            </a:r>
            <a:r>
              <a:rPr lang="en-US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dst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</a:rPr>
              <a:t>"8.8.8.8"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ICMP()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answer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srp1(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601F7-67B8-4EF6-B156-7F24C678576B}"/>
              </a:ext>
            </a:extLst>
          </p:cNvPr>
          <p:cNvCxnSpPr>
            <a:cxnSpLocks/>
          </p:cNvCxnSpPr>
          <p:nvPr/>
        </p:nvCxnSpPr>
        <p:spPr>
          <a:xfrm>
            <a:off x="11764514" y="3449714"/>
            <a:ext cx="0" cy="1401686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קבלת תשובה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אחרי ששלחנו את החבילה, נחכה לקבלת תשובה.</a:t>
            </a:r>
          </a:p>
          <a:p>
            <a:r>
              <a:rPr lang="he-IL" dirty="0"/>
              <a:t>כעת ניתן לנתח את החבילה שחזרה אלינו בדיוק עם אותם כלים שלמדנו.</a:t>
            </a:r>
            <a:endParaRPr lang="he-IL" sz="4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4520" y="2730136"/>
            <a:ext cx="10367280" cy="410280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srp1(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Begin emission: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Finished to send 1 packets.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Received 4 packets, got 1 answers, remaining 0 packets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ans.summary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'Ether / IP / ICMP 8.8.8.8 &gt; 10.0.0.31 echo-reply 0‘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[IP].show()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###[ IP ]###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version= 4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ihl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5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tos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0xb8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28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A35367-D213-464B-A484-219B6983BABC}"/>
              </a:ext>
            </a:extLst>
          </p:cNvPr>
          <p:cNvCxnSpPr>
            <a:cxnSpLocks/>
          </p:cNvCxnSpPr>
          <p:nvPr/>
        </p:nvCxnSpPr>
        <p:spPr>
          <a:xfrm>
            <a:off x="11764514" y="3449714"/>
            <a:ext cx="0" cy="1566786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5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9228568" y="-35560"/>
            <a:ext cx="0" cy="6918960"/>
          </a:xfrm>
          <a:prstGeom prst="line">
            <a:avLst/>
          </a:prstGeom>
          <a:ln w="57150">
            <a:solidFill>
              <a:srgbClr val="D3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8D6922-64FC-476D-A5A4-2929AE0250B2}"/>
              </a:ext>
            </a:extLst>
          </p:cNvPr>
          <p:cNvCxnSpPr>
            <a:cxnSpLocks/>
          </p:cNvCxnSpPr>
          <p:nvPr/>
        </p:nvCxnSpPr>
        <p:spPr>
          <a:xfrm>
            <a:off x="9228568" y="3467317"/>
            <a:ext cx="0" cy="1275820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 flipH="1">
            <a:off x="9229725" y="2528"/>
            <a:ext cx="3242" cy="3181203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64822" y="3133016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74113" y="4724093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8530" y="4267448"/>
            <a:ext cx="7215141" cy="1734276"/>
            <a:chOff x="2667000" y="2672134"/>
            <a:chExt cx="6262055" cy="1734276"/>
          </a:xfrm>
          <a:solidFill>
            <a:srgbClr val="A1F4CC"/>
          </a:solidFill>
        </p:grpSpPr>
        <p:sp>
          <p:nvSpPr>
            <p:cNvPr id="33" name="Rounded Rectangle 32"/>
            <p:cNvSpPr/>
            <p:nvPr/>
          </p:nvSpPr>
          <p:spPr>
            <a:xfrm>
              <a:off x="2667000" y="2672134"/>
              <a:ext cx="5321300" cy="1734276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endPara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31499" y="2689841"/>
              <a:ext cx="4964154" cy="1628618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t"/>
            <a:lstStyle/>
            <a:p>
              <a:pPr algn="r" rtl="1">
                <a:lnSpc>
                  <a:spcPct val="130000"/>
                </a:lnSpc>
              </a:pPr>
              <a:r>
                <a:rPr lang="he-IL" sz="2400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3</a:t>
              </a:r>
            </a:p>
            <a:p>
              <a:pPr algn="r" rtl="1">
                <a:lnSpc>
                  <a:spcPct val="130000"/>
                </a:lnSpc>
              </a:pPr>
              <a:r>
                <a:rPr lang="he-IL" sz="4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הדגמת </a:t>
              </a:r>
              <a:r>
                <a:rPr lang="he-IL" sz="4400" b="1" dirty="0" err="1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he-IL" sz="44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861300" y="3269980"/>
              <a:ext cx="1067755" cy="0"/>
            </a:xfrm>
            <a:prstGeom prst="line">
              <a:avLst/>
            </a:prstGeom>
            <a:solidFill>
              <a:srgbClr val="BCF6EB"/>
            </a:solidFill>
            <a:ln w="57150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494526" y="3037778"/>
            <a:ext cx="2570810" cy="505731"/>
            <a:chOff x="2532190" y="1541903"/>
            <a:chExt cx="2340828" cy="505731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2532190" y="1821156"/>
              <a:ext cx="463851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748153" y="1541903"/>
              <a:ext cx="2124865" cy="505731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שליחת חבילות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80463" y="4730442"/>
            <a:ext cx="315257" cy="315257"/>
          </a:xfrm>
          <a:prstGeom prst="ellipse">
            <a:avLst/>
          </a:prstGeom>
          <a:solidFill>
            <a:srgbClr val="6FEDD5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D1D133-10B8-4629-83C8-1D25966F97FA}"/>
              </a:ext>
            </a:extLst>
          </p:cNvPr>
          <p:cNvGrpSpPr/>
          <p:nvPr/>
        </p:nvGrpSpPr>
        <p:grpSpPr>
          <a:xfrm>
            <a:off x="9472295" y="1578543"/>
            <a:ext cx="2593035" cy="505730"/>
            <a:chOff x="2511951" y="1541904"/>
            <a:chExt cx="2361067" cy="50573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A4FF73-4C75-4205-8EE0-525383A80532}"/>
                </a:ext>
              </a:extLst>
            </p:cNvPr>
            <p:cNvCxnSpPr/>
            <p:nvPr/>
          </p:nvCxnSpPr>
          <p:spPr>
            <a:xfrm flipH="1">
              <a:off x="2511951" y="1805916"/>
              <a:ext cx="52571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30">
              <a:extLst>
                <a:ext uri="{FF2B5EF4-FFF2-40B4-BE49-F238E27FC236}">
                  <a16:creationId xmlns:a16="http://schemas.microsoft.com/office/drawing/2014/main" id="{3E3C64FF-7A7E-44FF-8310-135D14A55AB9}"/>
                </a:ext>
              </a:extLst>
            </p:cNvPr>
            <p:cNvSpPr/>
            <p:nvPr/>
          </p:nvSpPr>
          <p:spPr>
            <a:xfrm>
              <a:off x="2748153" y="1541904"/>
              <a:ext cx="2124865" cy="505730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היכרות עם </a:t>
              </a:r>
              <a:r>
                <a:rPr lang="he-IL" dirty="0" err="1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90139A03-96E9-4F1A-A96F-254DA2D98929}"/>
              </a:ext>
            </a:extLst>
          </p:cNvPr>
          <p:cNvSpPr/>
          <p:nvPr/>
        </p:nvSpPr>
        <p:spPr>
          <a:xfrm>
            <a:off x="9063100" y="1677608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7712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22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225A04-5539-4229-98C9-92E55D6D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הדגמה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88" y="3299099"/>
            <a:ext cx="1436099" cy="931383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F072E735-3715-44D3-AA46-581B8D3847EC}"/>
              </a:ext>
            </a:extLst>
          </p:cNvPr>
          <p:cNvSpPr txBox="1">
            <a:spLocks/>
          </p:cNvSpPr>
          <p:nvPr/>
        </p:nvSpPr>
        <p:spPr>
          <a:xfrm>
            <a:off x="4204123" y="3258934"/>
            <a:ext cx="5065777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Tahoma" panose="020B0604030504040204" pitchFamily="34" charset="0"/>
                <a:cs typeface="+mn-cs"/>
              </a:defRPr>
            </a:lvl1pPr>
          </a:lstStyle>
          <a:p>
            <a:r>
              <a:rPr lang="he-IL" dirty="0"/>
              <a:t>הדגמת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72A76ED-75FF-4663-8567-CF8183D524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" y="100290"/>
            <a:ext cx="1193800" cy="11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תרגול!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612" y="1168400"/>
            <a:ext cx="11086214" cy="5021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b="1" dirty="0">
                <a:solidFill>
                  <a:srgbClr val="00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כיתה ביחידים </a:t>
            </a:r>
            <a:br>
              <a:rPr lang="en-US" sz="3200" b="1" dirty="0">
                <a:solidFill>
                  <a:srgbClr val="00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שולחים חבילות עם </a:t>
            </a:r>
            <a:b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הטרמינל של </a:t>
            </a:r>
            <a:r>
              <a:rPr lang="he-IL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סקאפי</a:t>
            </a:r>
            <a:endParaRPr lang="he-IL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he-IL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3200" b="1" dirty="0">
                <a:solidFill>
                  <a:srgbClr val="00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בית</a:t>
            </a:r>
            <a:br>
              <a:rPr lang="en-US" sz="3200" b="1" dirty="0">
                <a:solidFill>
                  <a:srgbClr val="0099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כותבים את כלי </a:t>
            </a:r>
            <a:b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ה-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he-IL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מחדש!</a:t>
            </a:r>
          </a:p>
          <a:p>
            <a:endParaRPr lang="he-IL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1408" y="3500507"/>
            <a:ext cx="1294439" cy="357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</a:rPr>
              <a:t>להגשה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4" y="1263401"/>
            <a:ext cx="5591968" cy="3374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67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9228568" y="-35560"/>
            <a:ext cx="0" cy="6918960"/>
          </a:xfrm>
          <a:prstGeom prst="line">
            <a:avLst/>
          </a:prstGeom>
          <a:ln w="57150">
            <a:solidFill>
              <a:srgbClr val="D3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64822" y="3133016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74113" y="4724093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69913" y="3052939"/>
            <a:ext cx="2593035" cy="505730"/>
            <a:chOff x="2511951" y="1541904"/>
            <a:chExt cx="2361067" cy="505730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2511951" y="1805916"/>
              <a:ext cx="52571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748153" y="1541904"/>
              <a:ext cx="2124865" cy="505730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שליחת חבילות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98171" y="1215624"/>
            <a:ext cx="7215141" cy="1734276"/>
            <a:chOff x="2667000" y="2672134"/>
            <a:chExt cx="6262055" cy="1734276"/>
          </a:xfrm>
          <a:solidFill>
            <a:srgbClr val="A1F4CC"/>
          </a:solidFill>
        </p:grpSpPr>
        <p:sp>
          <p:nvSpPr>
            <p:cNvPr id="33" name="Rounded Rectangle 32"/>
            <p:cNvSpPr/>
            <p:nvPr/>
          </p:nvSpPr>
          <p:spPr>
            <a:xfrm>
              <a:off x="2667000" y="2672134"/>
              <a:ext cx="5321300" cy="1734276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endPara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31499" y="2689841"/>
              <a:ext cx="4964154" cy="1628618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t"/>
            <a:lstStyle/>
            <a:p>
              <a:pPr algn="r" rtl="1">
                <a:lnSpc>
                  <a:spcPct val="130000"/>
                </a:lnSpc>
              </a:pPr>
              <a:r>
                <a:rPr lang="he-IL" sz="2400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1</a:t>
              </a:r>
            </a:p>
            <a:p>
              <a:pPr algn="r" rtl="1">
                <a:lnSpc>
                  <a:spcPct val="130000"/>
                </a:lnSpc>
              </a:pPr>
              <a:r>
                <a:rPr lang="he-IL" sz="4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היכרות עם </a:t>
              </a:r>
              <a:r>
                <a:rPr lang="he-IL" sz="4400" b="1" dirty="0" err="1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he-IL" sz="44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861300" y="3269980"/>
              <a:ext cx="1067755" cy="0"/>
            </a:xfrm>
            <a:prstGeom prst="line">
              <a:avLst/>
            </a:prstGeom>
            <a:solidFill>
              <a:srgbClr val="BCF6EB"/>
            </a:solidFill>
            <a:ln w="57150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472295" y="4628855"/>
            <a:ext cx="2651585" cy="505731"/>
            <a:chOff x="2458639" y="1541903"/>
            <a:chExt cx="2414379" cy="505731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2458639" y="1805916"/>
              <a:ext cx="579029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748153" y="1541903"/>
              <a:ext cx="2124865" cy="505731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הדגמת </a:t>
              </a:r>
              <a:r>
                <a:rPr lang="he-IL" dirty="0" err="1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 flipH="1">
            <a:off x="9226979" y="-60960"/>
            <a:ext cx="6352" cy="1734740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856E90F-2A9D-41DA-955C-B37FF03FD83E}"/>
              </a:ext>
            </a:extLst>
          </p:cNvPr>
          <p:cNvSpPr/>
          <p:nvPr/>
        </p:nvSpPr>
        <p:spPr>
          <a:xfrm>
            <a:off x="9074113" y="1655841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74113" y="1655840"/>
            <a:ext cx="315257" cy="315257"/>
          </a:xfrm>
          <a:prstGeom prst="ellipse">
            <a:avLst/>
          </a:prstGeom>
          <a:solidFill>
            <a:srgbClr val="6FEDD5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53327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17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 – כלי הרשתות שנלמד השנה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במהלך הקורס נכיר שלושה כלים עיקריים</a:t>
            </a:r>
            <a:br>
              <a:rPr lang="en-US" dirty="0"/>
            </a:br>
            <a:r>
              <a:rPr lang="he-IL" dirty="0"/>
              <a:t>לשימוש ברשתות תחת פיתון.</a:t>
            </a:r>
          </a:p>
          <a:p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74056" y="4188647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000" b="1" dirty="0">
                <a:latin typeface="Segoe UI" panose="020B0502040204020203" pitchFamily="34" charset="0"/>
                <a:cs typeface="+mn-cs"/>
              </a:rPr>
              <a:t>שליחת בקשות </a:t>
            </a:r>
            <a:r>
              <a:rPr lang="en-US" sz="2000" b="1" dirty="0">
                <a:latin typeface="Segoe UI" panose="020B0502040204020203" pitchFamily="34" charset="0"/>
                <a:cs typeface="+mn-cs"/>
              </a:rPr>
              <a:t>HTTP</a:t>
            </a:r>
            <a:r>
              <a:rPr lang="he-IL" sz="2000" b="1" dirty="0">
                <a:latin typeface="Segoe UI" panose="020B0502040204020203" pitchFamily="34" charset="0"/>
                <a:cs typeface="+mn-cs"/>
              </a:rPr>
              <a:t> בקלות</a:t>
            </a:r>
            <a:endParaRPr lang="he-IL" sz="2000" dirty="0">
              <a:latin typeface="Segoe UI" panose="020B0502040204020203" pitchFamily="34" charset="0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74056" y="2993251"/>
            <a:ext cx="3168216" cy="99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en-US" sz="2800" b="1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</a:rPr>
              <a:t>urllib</a:t>
            </a: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</a:rPr>
              <a:t> / requests</a:t>
            </a:r>
            <a:endParaRPr lang="en-US" sz="28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9074" y="2282924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200" b="1" dirty="0">
                <a:latin typeface="Segoe UI" panose="020B0502040204020203" pitchFamily="34" charset="0"/>
                <a:cs typeface="+mn-cs"/>
              </a:rPr>
              <a:t>3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8893" y="4156082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000" b="1" dirty="0">
                <a:latin typeface="Segoe UI" panose="020B0502040204020203" pitchFamily="34" charset="0"/>
                <a:cs typeface="+mn-cs"/>
              </a:rPr>
              <a:t>שליחת חבילות מותאמות אישית והסנפה</a:t>
            </a:r>
            <a:endParaRPr lang="he-IL" sz="2000" dirty="0">
              <a:latin typeface="Segoe UI" panose="020B0502040204020203" pitchFamily="34" charset="0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3921" y="2981980"/>
            <a:ext cx="3168216" cy="99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en-US" sz="2800" b="1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</a:rPr>
              <a:t>Scapy</a:t>
            </a:r>
            <a:endParaRPr lang="en-US" sz="2800" b="1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45301" y="2282924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200" b="1" dirty="0">
                <a:latin typeface="Segoe UI" panose="020B0502040204020203" pitchFamily="34" charset="0"/>
                <a:cs typeface="+mn-cs"/>
              </a:rPr>
              <a:t>2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949669" y="4174798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000" b="1" dirty="0">
                <a:latin typeface="Segoe UI" panose="020B0502040204020203" pitchFamily="34" charset="0"/>
                <a:cs typeface="+mn-cs"/>
              </a:rPr>
              <a:t>יצירת חיבור בשכבת האפליקציה</a:t>
            </a:r>
            <a:endParaRPr lang="he-IL" sz="2000" dirty="0">
              <a:latin typeface="Segoe UI" panose="020B0502040204020203" pitchFamily="34" charset="0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83665" y="2993251"/>
            <a:ext cx="3168216" cy="99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</a:rPr>
              <a:t>Sockets</a:t>
            </a:r>
            <a:endParaRPr lang="en-US" sz="28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774056" y="2239317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200" b="1" dirty="0">
                <a:latin typeface="Segoe UI" panose="020B0502040204020203" pitchFamily="34" charset="0"/>
                <a:cs typeface="+mn-cs"/>
              </a:rPr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84090" y="5439999"/>
            <a:ext cx="1652742" cy="602255"/>
          </a:xfrm>
          <a:prstGeom prst="wedgeRoundRectCallout">
            <a:avLst>
              <a:gd name="adj1" fmla="val -22016"/>
              <a:gd name="adj2" fmla="val -74456"/>
              <a:gd name="adj3" fmla="val 16667"/>
            </a:avLst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+mn-cs"/>
              </a:rPr>
              <a:t>היום!</a:t>
            </a:r>
            <a:endParaRPr lang="he-I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108578" y="5470203"/>
            <a:ext cx="2024435" cy="602255"/>
          </a:xfrm>
          <a:prstGeom prst="wedgeRoundRectCallout">
            <a:avLst>
              <a:gd name="adj1" fmla="val -23169"/>
              <a:gd name="adj2" fmla="val -23846"/>
              <a:gd name="adj3" fmla="val 16667"/>
            </a:avLst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+mn-cs"/>
              </a:rPr>
              <a:t>למדנו</a:t>
            </a:r>
            <a:endParaRPr lang="he-I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4707" y="5303933"/>
            <a:ext cx="1165188" cy="1088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</a:t>
            </a:r>
            <a:endParaRPr lang="en-US" sz="8800" dirty="0">
              <a:ln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21" y="6394310"/>
            <a:ext cx="10860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208073" y="6237384"/>
            <a:ext cx="0" cy="341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521" y="6226906"/>
            <a:ext cx="0" cy="341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268467" y="5660058"/>
            <a:ext cx="1991060" cy="41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Tahoma" panose="020B0604030504040204" pitchFamily="34" charset="0"/>
              </a:rPr>
              <a:t>&lt; קלות ונוחות</a:t>
            </a:r>
            <a:endParaRPr lang="en-US" b="1" dirty="0">
              <a:solidFill>
                <a:sysClr val="windowText" lastClr="000000"/>
              </a:solidFill>
              <a:latin typeface="Segoe UI" panose="020B0502040204020203" pitchFamily="34" charset="0"/>
              <a:ea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4915" y="5685224"/>
            <a:ext cx="3596533" cy="41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Tahoma" panose="020B0604030504040204" pitchFamily="34" charset="0"/>
              </a:rPr>
              <a:t>שליטה על החבילה היוצאת &gt; </a:t>
            </a:r>
            <a:endParaRPr lang="en-US" b="1" dirty="0">
              <a:solidFill>
                <a:sysClr val="windowText" lastClr="000000"/>
              </a:solidFill>
              <a:latin typeface="Segoe UI" panose="020B0502040204020203" pitchFamily="34" charset="0"/>
              <a:ea typeface="Tahoma" panose="020B060403050404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8B7FFA-F86B-4DD8-A315-34C8B8FB9624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130099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863DDF0-D24C-4773-AF7A-A4CB04691C07}"/>
              </a:ext>
            </a:extLst>
          </p:cNvPr>
          <p:cNvSpPr txBox="1">
            <a:spLocks/>
          </p:cNvSpPr>
          <p:nvPr/>
        </p:nvSpPr>
        <p:spPr>
          <a:xfrm>
            <a:off x="4395201" y="5476718"/>
            <a:ext cx="2024435" cy="602255"/>
          </a:xfrm>
          <a:prstGeom prst="wedgeRoundRectCallout">
            <a:avLst>
              <a:gd name="adj1" fmla="val -23169"/>
              <a:gd name="adj2" fmla="val -23846"/>
              <a:gd name="adj3" fmla="val 16667"/>
            </a:avLst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+mn-cs"/>
              </a:rPr>
              <a:t>למדנו</a:t>
            </a:r>
            <a:endParaRPr lang="he-I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56C77C-63C6-41F8-AD97-A00CAF79A6D5}"/>
              </a:ext>
            </a:extLst>
          </p:cNvPr>
          <p:cNvSpPr/>
          <p:nvPr/>
        </p:nvSpPr>
        <p:spPr>
          <a:xfrm>
            <a:off x="6151330" y="5310448"/>
            <a:ext cx="1165188" cy="1088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</a:t>
            </a:r>
            <a:endParaRPr lang="en-US" sz="8800" dirty="0">
              <a:ln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3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/>
      <p:bldP spid="14" grpId="0"/>
      <p:bldP spid="15" grpId="0" animBg="1"/>
      <p:bldP spid="16" grpId="0"/>
      <p:bldP spid="17" grpId="0"/>
      <p:bldP spid="18" grpId="0" animBg="1"/>
      <p:bldP spid="19" grpId="0"/>
      <p:bldP spid="13" grpId="0" animBg="1"/>
      <p:bldP spid="20" grpId="0" animBg="1"/>
      <p:bldP spid="20" grpId="1" animBg="1"/>
      <p:bldP spid="21" grpId="0"/>
      <p:bldP spid="21" grpId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למה </a:t>
            </a:r>
            <a:r>
              <a:rPr lang="he-IL" dirty="0" err="1"/>
              <a:t>סוקטים</a:t>
            </a:r>
            <a:r>
              <a:rPr lang="he-IL" dirty="0"/>
              <a:t> זה לא מספיק?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he-IL" dirty="0" err="1"/>
              <a:t>בפרוייקט</a:t>
            </a:r>
            <a:r>
              <a:rPr lang="he-IL" dirty="0"/>
              <a:t> שלנו מימשנו שרת ולקוח שמתקשרים ברשת בעזרת ספריית </a:t>
            </a:r>
            <a:r>
              <a:rPr lang="en-US" dirty="0"/>
              <a:t>sockets</a:t>
            </a:r>
            <a:r>
              <a:rPr lang="he-IL" dirty="0"/>
              <a:t>.</a:t>
            </a:r>
          </a:p>
          <a:p>
            <a:pPr>
              <a:spcAft>
                <a:spcPts val="600"/>
              </a:spcAft>
            </a:pPr>
            <a:r>
              <a:rPr lang="he-IL" dirty="0"/>
              <a:t>אך שימוש </a:t>
            </a:r>
            <a:r>
              <a:rPr lang="he-IL" dirty="0" err="1"/>
              <a:t>בסוקטים</a:t>
            </a:r>
            <a:r>
              <a:rPr lang="he-IL" dirty="0"/>
              <a:t> מאפשר לנו לכתוב תוכנות אשר מתקשרות </a:t>
            </a:r>
            <a:r>
              <a:rPr lang="he-IL" b="1" dirty="0"/>
              <a:t>בשכבת האפליקציה בלבד</a:t>
            </a:r>
            <a:r>
              <a:rPr lang="he-IL" dirty="0"/>
              <a:t>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he-IL" dirty="0"/>
              <a:t>כדי ליצור חבילות של כל פרוטוקול, בכל שכבה שנרצה, יש לנו את המודול </a:t>
            </a:r>
            <a:r>
              <a:rPr lang="he-IL" dirty="0" err="1"/>
              <a:t>סקאפי</a:t>
            </a:r>
            <a:r>
              <a:rPr lang="he-IL" dirty="0"/>
              <a:t>.</a:t>
            </a:r>
          </a:p>
          <a:p>
            <a:pPr>
              <a:spcAft>
                <a:spcPts val="600"/>
              </a:spcAft>
            </a:pPr>
            <a:r>
              <a:rPr lang="he-IL" dirty="0"/>
              <a:t>עם </a:t>
            </a:r>
            <a:r>
              <a:rPr lang="he-IL" dirty="0" err="1"/>
              <a:t>סקאפי</a:t>
            </a:r>
            <a:r>
              <a:rPr lang="he-IL" dirty="0"/>
              <a:t> יש לנו </a:t>
            </a:r>
            <a:r>
              <a:rPr lang="he-IL" b="1" dirty="0"/>
              <a:t>שליטה מלאה </a:t>
            </a:r>
            <a:r>
              <a:rPr lang="he-IL" dirty="0"/>
              <a:t>על כל שדה ושדה בחבילה.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523FF8-20FF-4C12-984B-2CB2253DC716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2658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0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סקאפ</a:t>
            </a:r>
            <a:r>
              <a:rPr lang="he-IL" dirty="0"/>
              <a:t>..מי?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/>
              <a:t>Scapy</a:t>
            </a:r>
            <a:r>
              <a:rPr lang="he-IL" dirty="0"/>
              <a:t> הוא מודול חיצוני הכתוב בפיתון,</a:t>
            </a:r>
            <a:br>
              <a:rPr lang="en-US" dirty="0"/>
            </a:br>
            <a:r>
              <a:rPr lang="he-IL" dirty="0"/>
              <a:t>ומאפשר לבצע פעולות רשת מתקדמות</a:t>
            </a:r>
            <a:br>
              <a:rPr lang="en-US" dirty="0"/>
            </a:br>
            <a:r>
              <a:rPr lang="he-IL" dirty="0"/>
              <a:t>בקלות.</a:t>
            </a:r>
          </a:p>
          <a:p>
            <a:pPr>
              <a:spcAft>
                <a:spcPts val="1200"/>
              </a:spcAft>
            </a:pPr>
            <a:r>
              <a:rPr lang="en-US" dirty="0" err="1"/>
              <a:t>Scapy</a:t>
            </a:r>
            <a:r>
              <a:rPr lang="he-IL" dirty="0"/>
              <a:t> מאפשר ליצור ולשלוח חבילות,</a:t>
            </a:r>
            <a:br>
              <a:rPr lang="en-US" dirty="0"/>
            </a:br>
            <a:r>
              <a:rPr lang="he-IL" dirty="0"/>
              <a:t>להסניף תעבורה, והכל מתוך קוד פיתון רגיל.</a:t>
            </a:r>
          </a:p>
          <a:p>
            <a:pPr>
              <a:spcAft>
                <a:spcPts val="1200"/>
              </a:spcAft>
            </a:pPr>
            <a:r>
              <a:rPr lang="he-IL" dirty="0"/>
              <a:t>היתרון הגדול של </a:t>
            </a:r>
            <a:r>
              <a:rPr lang="en-US" dirty="0" err="1"/>
              <a:t>Scapy</a:t>
            </a:r>
            <a:r>
              <a:rPr lang="he-IL" dirty="0"/>
              <a:t> היא השליטה המוחלטת שאנו מקבלים על המידע היוצא מהמחשב שלנו, בלי שאף אחד קובע לנו.</a:t>
            </a:r>
          </a:p>
          <a:p>
            <a:pPr>
              <a:spcAft>
                <a:spcPts val="1200"/>
              </a:spcAft>
            </a:pPr>
            <a:endParaRPr lang="he-IL" dirty="0"/>
          </a:p>
          <a:p>
            <a:pPr>
              <a:spcAft>
                <a:spcPts val="1200"/>
              </a:spcAft>
            </a:pPr>
            <a:endParaRPr lang="he-IL" dirty="0"/>
          </a:p>
          <a:p>
            <a:pPr>
              <a:spcAft>
                <a:spcPts val="1200"/>
              </a:spcAft>
            </a:pPr>
            <a:endParaRPr lang="he-IL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1" y="1309687"/>
            <a:ext cx="2811780" cy="18235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394A50-ADDA-494B-980F-152C65FCB60F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2658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60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</a:t>
            </a:r>
            <a:r>
              <a:rPr lang="he-IL" dirty="0" err="1"/>
              <a:t>סקאפי</a:t>
            </a:r>
            <a:r>
              <a:rPr lang="he-IL" dirty="0"/>
              <a:t> יודע לעשות?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974084" y="2616200"/>
            <a:ext cx="3215318" cy="2626453"/>
          </a:xfrm>
        </p:spPr>
        <p:txBody>
          <a:bodyPr>
            <a:normAutofit/>
          </a:bodyPr>
          <a:lstStyle/>
          <a:p>
            <a:r>
              <a:rPr lang="he-IL" sz="2400" dirty="0"/>
              <a:t>ביצוע הסנפה לפי פילטרים מורכבים</a:t>
            </a:r>
          </a:p>
          <a:p>
            <a:r>
              <a:rPr lang="he-IL" sz="2400" dirty="0"/>
              <a:t>ניתוח של התעבורה </a:t>
            </a:r>
            <a:r>
              <a:rPr lang="he-IL" sz="2400" dirty="0" err="1"/>
              <a:t>שהוסנפה</a:t>
            </a:r>
            <a:r>
              <a:rPr lang="he-IL" sz="2400" dirty="0"/>
              <a:t> בפיתון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25" y="1221800"/>
            <a:ext cx="2226633" cy="144408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223137" y="1656417"/>
            <a:ext cx="1302944" cy="70304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672322" y="1615347"/>
            <a:ext cx="2409119" cy="7304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he-IL" sz="2800" b="1" dirty="0">
                <a:solidFill>
                  <a:schemeClr val="tx1"/>
                </a:solidFill>
              </a:rPr>
              <a:t>הסנפה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616200"/>
            <a:ext cx="3556000" cy="219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יצירה של חבילות מכל סוג</a:t>
            </a:r>
          </a:p>
          <a:p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שליחת חבילות וקבלת תשובות</a:t>
            </a:r>
          </a:p>
          <a:p>
            <a:endParaRPr lang="he-I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3529" y="1578630"/>
            <a:ext cx="2409119" cy="7304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he-IL" sz="2800" b="1" dirty="0">
                <a:solidFill>
                  <a:schemeClr val="tx1"/>
                </a:solidFill>
              </a:rPr>
              <a:t>שליחה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343" y="1320799"/>
            <a:ext cx="3715657" cy="3889830"/>
          </a:xfrm>
          <a:prstGeom prst="roundRect">
            <a:avLst/>
          </a:prstGeom>
          <a:solidFill>
            <a:srgbClr val="A6A6A6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ight Arrow 10"/>
          <p:cNvSpPr/>
          <p:nvPr/>
        </p:nvSpPr>
        <p:spPr>
          <a:xfrm rot="10800000">
            <a:off x="3226853" y="1642727"/>
            <a:ext cx="1308667" cy="70304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128266" y="4815113"/>
            <a:ext cx="3715658" cy="584200"/>
          </a:xfrm>
          <a:prstGeom prst="round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92075" tIns="46037" rIns="92075" bIns="46037" anchor="t"/>
          <a:lstStyle/>
          <a:p>
            <a:pPr algn="ctr" rtl="1"/>
            <a:r>
              <a:rPr lang="he-IL" sz="2400" dirty="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היום!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DF0AFC-0708-43BF-9D7E-EA90EFFF760C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4309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  <p:bldP spid="10" grpId="0" animBg="1"/>
      <p:bldP spid="4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שתי דרכים לעבוד עם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552706" y="2665351"/>
            <a:ext cx="3601069" cy="5458052"/>
          </a:xfrm>
        </p:spPr>
        <p:txBody>
          <a:bodyPr>
            <a:normAutofit/>
          </a:bodyPr>
          <a:lstStyle/>
          <a:p>
            <a:r>
              <a:rPr lang="he-IL" sz="2400" dirty="0"/>
              <a:t>כמו </a:t>
            </a:r>
            <a:r>
              <a:rPr lang="he-IL" sz="2400" dirty="0" err="1"/>
              <a:t>אינטרפטר</a:t>
            </a:r>
            <a:r>
              <a:rPr lang="he-IL" sz="2400" dirty="0"/>
              <a:t>, אבל רק של </a:t>
            </a:r>
            <a:r>
              <a:rPr lang="he-IL" sz="2400" dirty="0" err="1"/>
              <a:t>סקאפי</a:t>
            </a:r>
            <a:endParaRPr lang="he-IL" sz="2400" dirty="0"/>
          </a:p>
          <a:p>
            <a:r>
              <a:rPr lang="he-IL" sz="2400" dirty="0"/>
              <a:t>מאפשר לחקור </a:t>
            </a:r>
            <a:r>
              <a:rPr lang="he-IL" sz="2400" dirty="0" err="1"/>
              <a:t>פאקטות</a:t>
            </a:r>
            <a:r>
              <a:rPr lang="he-IL" sz="2400" dirty="0"/>
              <a:t> וללמוד את המבנה והשדות של כל פרוטוקול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61" y="1204686"/>
            <a:ext cx="2510323" cy="16280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246699" y="1701014"/>
            <a:ext cx="1302944" cy="7030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702059" y="1687324"/>
            <a:ext cx="2409119" cy="730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he-IL" sz="2800" b="1" dirty="0">
                <a:solidFill>
                  <a:schemeClr val="tx1"/>
                </a:solidFill>
              </a:rPr>
              <a:t>טרמינל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8550" y="2665351"/>
            <a:ext cx="3190328" cy="219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שימוש </a:t>
            </a:r>
            <a:r>
              <a:rPr lang="he-I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בסקאפי</a:t>
            </a:r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 בתור חבילה לכל דבר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בעזרת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endParaRPr lang="he-I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867" y="1615347"/>
            <a:ext cx="2409119" cy="730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he-IL" sz="2800" b="1" dirty="0">
                <a:solidFill>
                  <a:schemeClr val="tx1"/>
                </a:solidFill>
              </a:rPr>
              <a:t>בקבצי פיתון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3013059" y="1642727"/>
            <a:ext cx="1308667" cy="7030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B0264B-0C57-4525-9F82-BB6B37FD2A4B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5833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NetworksPart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in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sPart2" id="{21B00984-6065-443B-B3E3-525FF72C7FF6}" vid="{254A265F-820B-4B50-8D2A-3728304F4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NetworksPart2</Template>
  <TotalTime>828</TotalTime>
  <Words>2497</Words>
  <Application>Microsoft Macintosh PowerPoint</Application>
  <PresentationFormat>Widescreen</PresentationFormat>
  <Paragraphs>382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Segoe UI</vt:lpstr>
      <vt:lpstr>Segoe UI Semilight</vt:lpstr>
      <vt:lpstr>Tahoma</vt:lpstr>
      <vt:lpstr>Verdana</vt:lpstr>
      <vt:lpstr>Wingdings</vt:lpstr>
      <vt:lpstr>NetworksPart2</vt:lpstr>
      <vt:lpstr>היכרות עם Scapy</vt:lpstr>
      <vt:lpstr>בשיעור הקודם...</vt:lpstr>
      <vt:lpstr>מה נעשה היום?</vt:lpstr>
      <vt:lpstr>PowerPoint Presentation</vt:lpstr>
      <vt:lpstr>תזכורת – כלי הרשתות שנלמד השנה</vt:lpstr>
      <vt:lpstr>למה סוקטים זה לא מספיק?</vt:lpstr>
      <vt:lpstr>סקאפ..מי?</vt:lpstr>
      <vt:lpstr>מה סקאפי יודע לעשות?</vt:lpstr>
      <vt:lpstr>שתי דרכים לעבוד עם Scapy</vt:lpstr>
      <vt:lpstr>טרמינל Scapy</vt:lpstr>
      <vt:lpstr>זמן טוב להיזכר בכמה מושגים...</vt:lpstr>
      <vt:lpstr>אנקפסולציה, זוכרים?</vt:lpstr>
      <vt:lpstr>זמן טוב להיזכר בכמה מושגים...</vt:lpstr>
      <vt:lpstr>פונקציות חשובות בסקאפי</vt:lpstr>
      <vt:lpstr>פרוטוקולים בסקאפי</vt:lpstr>
      <vt:lpstr>פרוטוקולים בסקאפי</vt:lpstr>
      <vt:lpstr>פרוטוקולים בסקאפי</vt:lpstr>
      <vt:lpstr>פרוטוקולים בסקאפי</vt:lpstr>
      <vt:lpstr>פרוטוקולים בסקאפי</vt:lpstr>
      <vt:lpstr>PowerPoint Presentation</vt:lpstr>
      <vt:lpstr>יצירת חבילה שלמה</vt:lpstr>
      <vt:lpstr>יצירת חבילה שלמה</vt:lpstr>
      <vt:lpstr>צפיה בחבילה שלמה</vt:lpstr>
      <vt:lpstr>צפיה בחבילה שלמה</vt:lpstr>
      <vt:lpstr>צפיה בחבילה שלמה</vt:lpstr>
      <vt:lpstr>יצירת חבילה שלמה</vt:lpstr>
      <vt:lpstr>קילוף של שכבות</vt:lpstr>
      <vt:lpstr>קילוף של שכבות</vt:lpstr>
      <vt:lpstr>שליחת חבילה שלמה</vt:lpstr>
      <vt:lpstr>שליחת חבילה שלמה</vt:lpstr>
      <vt:lpstr>קבלת תשובה</vt:lpstr>
      <vt:lpstr>PowerPoint Presentation</vt:lpstr>
      <vt:lpstr>הדגמה</vt:lpstr>
      <vt:lpstr>תרגול!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 פיתון וירטואלי</dc:title>
  <dc:creator>Mordechai Maman</dc:creator>
  <cp:lastModifiedBy>Microsoft Office User</cp:lastModifiedBy>
  <cp:revision>111</cp:revision>
  <dcterms:created xsi:type="dcterms:W3CDTF">2020-05-03T19:43:04Z</dcterms:created>
  <dcterms:modified xsi:type="dcterms:W3CDTF">2021-05-05T14:37:42Z</dcterms:modified>
</cp:coreProperties>
</file>