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4"/>
  </p:notesMasterIdLst>
  <p:handoutMasterIdLst>
    <p:handoutMasterId r:id="rId25"/>
  </p:handoutMasterIdLst>
  <p:sldIdLst>
    <p:sldId id="478" r:id="rId2"/>
    <p:sldId id="315" r:id="rId3"/>
    <p:sldId id="512" r:id="rId4"/>
    <p:sldId id="316" r:id="rId5"/>
    <p:sldId id="447" r:id="rId6"/>
    <p:sldId id="440" r:id="rId7"/>
    <p:sldId id="458" r:id="rId8"/>
    <p:sldId id="441" r:id="rId9"/>
    <p:sldId id="465" r:id="rId10"/>
    <p:sldId id="442" r:id="rId11"/>
    <p:sldId id="443" r:id="rId12"/>
    <p:sldId id="507" r:id="rId13"/>
    <p:sldId id="444" r:id="rId14"/>
    <p:sldId id="450" r:id="rId15"/>
    <p:sldId id="449" r:id="rId16"/>
    <p:sldId id="445" r:id="rId17"/>
    <p:sldId id="451" r:id="rId18"/>
    <p:sldId id="452" r:id="rId19"/>
    <p:sldId id="453" r:id="rId20"/>
    <p:sldId id="454" r:id="rId21"/>
    <p:sldId id="293" r:id="rId22"/>
    <p:sldId id="45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EBC"/>
    <a:srgbClr val="FF9843"/>
    <a:srgbClr val="FFECAF"/>
    <a:srgbClr val="FFDE75"/>
    <a:srgbClr val="86C4C3"/>
    <a:srgbClr val="A5D3D2"/>
    <a:srgbClr val="9ACECD"/>
    <a:srgbClr val="88F0DC"/>
    <a:srgbClr val="6FEDD5"/>
    <a:srgbClr val="CDE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7" autoAdjust="0"/>
    <p:restoredTop sz="71097" autoAdjust="0"/>
  </p:normalViewPr>
  <p:slideViewPr>
    <p:cSldViewPr snapToGrid="0">
      <p:cViewPr varScale="1">
        <p:scale>
          <a:sx n="77" d="100"/>
          <a:sy n="77" d="100"/>
        </p:scale>
        <p:origin x="1816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2A077-6448-4ECF-ADF5-24F6389D5779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6897C-5230-4890-AA0A-9AFF20A5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71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A48F6-62AD-40DD-B566-960A259C2027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F1D54-C63F-497A-AAC6-71F24459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41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/>
              <a:t>גם </a:t>
            </a:r>
            <a:r>
              <a:rPr lang="en-US" baseline="0" dirty="0"/>
              <a:t>summary</a:t>
            </a:r>
            <a:r>
              <a:rPr lang="he-IL" baseline="0" dirty="0"/>
              <a:t> תראה את אותו דבר בדיוק</a:t>
            </a:r>
            <a:endParaRPr lang="en-US" baseline="0" dirty="0"/>
          </a:p>
          <a:p>
            <a:pPr algn="r" rtl="1"/>
            <a:r>
              <a:rPr lang="he-IL" baseline="0" dirty="0"/>
              <a:t>שימו לב שרואים פה ממש את השכבות של כל חבילה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0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/>
              <a:t>מה עושים עם חבילה? אנחנו כבר יודעים מהשיעור הקודם. זה בדיוק כמו חבילות שיצרנו ושלחנו וקיבלנו תשובות. אפשר לגשת לשדות, להפריד לשכבות </a:t>
            </a:r>
            <a:r>
              <a:rPr lang="he-IL" baseline="0" dirty="0" err="1"/>
              <a:t>וכו</a:t>
            </a:r>
            <a:r>
              <a:rPr lang="he-IL" baseline="0" dirty="0"/>
              <a:t>'...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13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73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baseline="0" dirty="0"/>
          </a:p>
          <a:p>
            <a:pPr algn="r" rtl="1"/>
            <a:r>
              <a:rPr lang="he-IL" baseline="0" dirty="0"/>
              <a:t>לרוב אנחנו לא באמת מתעניינים  ב*כל* </a:t>
            </a:r>
            <a:r>
              <a:rPr lang="he-IL" baseline="0" dirty="0" err="1"/>
              <a:t>הפאקטות</a:t>
            </a:r>
            <a:r>
              <a:rPr lang="he-IL" baseline="0" dirty="0"/>
              <a:t> שעוברות אלא בתעבורה מסוימת. כמו </a:t>
            </a:r>
            <a:r>
              <a:rPr lang="he-IL" baseline="0" dirty="0" err="1"/>
              <a:t>שבווירשארק</a:t>
            </a:r>
            <a:r>
              <a:rPr lang="he-IL" baseline="0" dirty="0"/>
              <a:t> אנחנו תמיד משתמשים בפילטר כי אי אפשר לראות כל התעבורה,</a:t>
            </a:r>
          </a:p>
          <a:p>
            <a:pPr algn="r" rtl="1"/>
            <a:r>
              <a:rPr lang="he-IL" baseline="0" dirty="0" err="1"/>
              <a:t>בסקאפי</a:t>
            </a:r>
            <a:r>
              <a:rPr lang="he-IL" baseline="0" dirty="0"/>
              <a:t> נשתמש בפילטרים.</a:t>
            </a:r>
          </a:p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01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aseline="0" dirty="0"/>
              <a:t>Raw</a:t>
            </a:r>
            <a:r>
              <a:rPr lang="he-IL" baseline="0" dirty="0"/>
              <a:t> זה בעצם שכבת האפליקציה, </a:t>
            </a:r>
            <a:r>
              <a:rPr lang="he-IL" baseline="0" dirty="0" err="1"/>
              <a:t>סקאפי</a:t>
            </a:r>
            <a:r>
              <a:rPr lang="he-IL" baseline="0" dirty="0"/>
              <a:t> לא מזהה את הפרוטוקול הספציפי לרוב.</a:t>
            </a:r>
          </a:p>
          <a:p>
            <a:pPr algn="r" rtl="1"/>
            <a:endParaRPr lang="he-IL" baseline="0" dirty="0"/>
          </a:p>
          <a:p>
            <a:pPr marL="228600" indent="-228600" algn="r" rtl="1">
              <a:buAutoNum type="arabicPeriod"/>
            </a:pPr>
            <a:r>
              <a:rPr lang="he-IL" baseline="0" dirty="0"/>
              <a:t>פורט היעד הוא 80.</a:t>
            </a:r>
          </a:p>
          <a:p>
            <a:pPr marL="228600" indent="-228600" algn="r" rtl="1">
              <a:buAutoNum type="arabicPeriod"/>
            </a:pPr>
            <a:r>
              <a:rPr lang="he-IL" baseline="0" dirty="0"/>
              <a:t>איי פי מקור הוא 10.0.0.1</a:t>
            </a:r>
          </a:p>
          <a:p>
            <a:pPr marL="228600" indent="-228600" algn="r" rtl="1">
              <a:buAutoNum type="arabicPeriod"/>
            </a:pPr>
            <a:r>
              <a:rPr lang="he-IL" baseline="0" dirty="0"/>
              <a:t>איי פי יעד הוא 143.12.32.1 וגם המילה </a:t>
            </a:r>
            <a:r>
              <a:rPr lang="en-US" baseline="0" dirty="0"/>
              <a:t>GET</a:t>
            </a:r>
            <a:r>
              <a:rPr lang="he-IL" baseline="0" dirty="0"/>
              <a:t> מופיעה בשכבת האפליקציה.</a:t>
            </a:r>
          </a:p>
          <a:p>
            <a:pPr marL="228600" indent="-228600" algn="r" rtl="1">
              <a:buAutoNum type="arabicPeriod"/>
            </a:pPr>
            <a:endParaRPr lang="he-IL" baseline="0" dirty="0"/>
          </a:p>
          <a:p>
            <a:pPr marL="0" indent="0" algn="r" rtl="1">
              <a:buNone/>
            </a:pPr>
            <a:r>
              <a:rPr lang="he-IL" baseline="0" dirty="0"/>
              <a:t>הסכנה בשורה הזאת היא שאם אין בחבילה שכבת </a:t>
            </a:r>
            <a:r>
              <a:rPr lang="en-US" baseline="0" dirty="0"/>
              <a:t>TCP</a:t>
            </a:r>
            <a:r>
              <a:rPr lang="he-IL" baseline="0" dirty="0"/>
              <a:t> (דבר די נפוץ)</a:t>
            </a:r>
            <a:r>
              <a:rPr lang="en-US" baseline="0" dirty="0"/>
              <a:t> </a:t>
            </a:r>
            <a:r>
              <a:rPr lang="he-IL" baseline="0" dirty="0"/>
              <a:t>אז היא תקרוס. לכן כדאי לתקן את זה.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88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/>
              <a:t>שימו לב שאנחנו מעבירים את </a:t>
            </a:r>
            <a:r>
              <a:rPr lang="en-US" baseline="0" dirty="0" err="1"/>
              <a:t>is_dns</a:t>
            </a:r>
            <a:r>
              <a:rPr lang="he-IL" baseline="0" dirty="0"/>
              <a:t> כמו משתנה, אחת הדברים השימושיים בפיתון זה שפונקציות הן משתנה (למעשה אובייקט) לכל דבר.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מה קורה פה מאחורי הקלעים?</a:t>
            </a:r>
            <a:r>
              <a:rPr lang="en-US" baseline="0" dirty="0"/>
              <a:t> Sniff </a:t>
            </a:r>
            <a:r>
              <a:rPr lang="he-IL" baseline="0" dirty="0"/>
              <a:t> מסניפה, וכל חבילה שהיא מקבלת היא מפעילה את הפונקציה </a:t>
            </a:r>
            <a:r>
              <a:rPr lang="en-US" baseline="0" dirty="0" err="1"/>
              <a:t>is_dns</a:t>
            </a:r>
            <a:r>
              <a:rPr lang="he-IL" baseline="0" dirty="0"/>
              <a:t> עליה. אם חוזר "אמת" – החבילה נשמרת. אחרת – נזרקת.</a:t>
            </a:r>
          </a:p>
          <a:p>
            <a:pPr algn="r" rtl="1"/>
            <a:r>
              <a:rPr lang="he-IL" baseline="0" dirty="0"/>
              <a:t>שימו לב שאנחנו משתמשים פה </a:t>
            </a:r>
            <a:r>
              <a:rPr lang="he-IL" baseline="0" dirty="0" err="1"/>
              <a:t>בפונקצ</a:t>
            </a:r>
            <a:r>
              <a:rPr lang="he-IL" baseline="0" dirty="0"/>
              <a:t>' בתור ביטוי, בעצם זהו פוינטר לפונקציה שלנו.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="1" baseline="0" dirty="0"/>
              <a:t>מתי תיפסק ההסנפה?</a:t>
            </a:r>
            <a:r>
              <a:rPr lang="en-US" b="1" baseline="0" dirty="0"/>
              <a:t> </a:t>
            </a:r>
            <a:r>
              <a:rPr lang="he-IL" b="0" baseline="0" dirty="0"/>
              <a:t>כשיהיו 3 חבילות </a:t>
            </a:r>
            <a:r>
              <a:rPr lang="he-IL" b="0" u="sng" baseline="0" dirty="0"/>
              <a:t>שעברו את הסינון</a:t>
            </a:r>
            <a:r>
              <a:rPr lang="he-IL" b="0" u="none" baseline="0" dirty="0"/>
              <a:t>, כלומר תמיד כשההסנפה תסתיים יהיה לי ב-</a:t>
            </a:r>
            <a:r>
              <a:rPr lang="en-US" b="0" u="none" baseline="0" dirty="0"/>
              <a:t>packets</a:t>
            </a:r>
            <a:r>
              <a:rPr lang="he-IL" b="0" u="none" baseline="0" dirty="0"/>
              <a:t> 3 חבילות. אם לא ימצאו חבילות מתאימות, ההסנפה תמשך לנצח.</a:t>
            </a:r>
            <a:endParaRPr lang="he-IL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47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/>
              <a:t>כל תעבורת ה-</a:t>
            </a:r>
            <a:r>
              <a:rPr lang="en-US" baseline="0" dirty="0"/>
              <a:t>HTTP</a:t>
            </a:r>
            <a:r>
              <a:rPr lang="he-IL" baseline="0" dirty="0"/>
              <a:t> הנכנסת / יוצאת.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03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5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/>
              <a:t>מה קורה פה בעצם?</a:t>
            </a:r>
          </a:p>
          <a:p>
            <a:pPr algn="r" rtl="1"/>
            <a:r>
              <a:rPr lang="he-IL" baseline="0" dirty="0"/>
              <a:t>ברגע שההסנפה הסתיימה, אנחנו רצים על רשימת החבילות. ועבור כל חבילה מבצעים הדפסה של שדות מסוימים שמעניינים אותנו.</a:t>
            </a:r>
          </a:p>
          <a:p>
            <a:pPr algn="r" rtl="1"/>
            <a:endParaRPr lang="he-IL" baseline="0" dirty="0"/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אבל.... פעמים רבות אנחנו נסניף בצורה בלתי מוגבלת (בלי </a:t>
            </a:r>
            <a:r>
              <a:rPr lang="en-US" baseline="0" dirty="0"/>
              <a:t>count</a:t>
            </a:r>
            <a:r>
              <a:rPr lang="he-IL" baseline="0" dirty="0"/>
              <a:t>), ואנחנו רוצים לקבל את הפלט בלייב. בלי לחכות לסיום. כמו </a:t>
            </a:r>
            <a:r>
              <a:rPr lang="he-IL" baseline="0" dirty="0" err="1"/>
              <a:t>שווירשארק</a:t>
            </a:r>
            <a:r>
              <a:rPr lang="he-IL" baseline="0" dirty="0"/>
              <a:t> מתעדכן בלייב בזמן שההסנפה עדיין פתוחה. מה נעשה?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51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/>
              <a:t>מה קורה פה</a:t>
            </a:r>
            <a:r>
              <a:rPr lang="en-US" baseline="0" dirty="0"/>
              <a:t>?</a:t>
            </a:r>
            <a:r>
              <a:rPr lang="he-IL" baseline="0" dirty="0"/>
              <a:t> יש לנו פונקציה שכתבנו בשם </a:t>
            </a:r>
            <a:r>
              <a:rPr lang="en-US" baseline="0" dirty="0" err="1"/>
              <a:t>print_packet</a:t>
            </a:r>
            <a:r>
              <a:rPr lang="he-IL" baseline="0" dirty="0"/>
              <a:t> שמקבל חבילה ועושה </a:t>
            </a:r>
            <a:r>
              <a:rPr lang="he-IL" baseline="0" dirty="0" err="1"/>
              <a:t>איתה</a:t>
            </a:r>
            <a:r>
              <a:rPr lang="he-IL" baseline="0" dirty="0"/>
              <a:t> משהו (זה יכול להיות הדפסה, שמירה בקובץ, הוספה למילון, כל דבר).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כשאנחנו פותחים את ההסנפה בשורה האחרונה כאן, אנחנו נותנים פרמטר נוסף שהוא פונקציה. פרמטר זה נקרא </a:t>
            </a:r>
            <a:r>
              <a:rPr lang="en-US" baseline="0" dirty="0"/>
              <a:t>prn</a:t>
            </a:r>
            <a:r>
              <a:rPr lang="he-IL" baseline="0" dirty="0"/>
              <a:t>. כל חבילה שעוברת את הסינון, נשלחת לפונקציה הזאת לעיבוד.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26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80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86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0" name="Google Shape;670;p38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71" name="Google Shape;671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2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44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64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/>
              <a:t>בשבוע שעבר התחלנו בכיתה לעבוד בטרמינל, ובבית עבדנו בקבצים.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51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baseline="0" dirty="0"/>
              <a:t>למה לנו להסניף עם </a:t>
            </a:r>
            <a:r>
              <a:rPr lang="he-IL" b="1" baseline="0" dirty="0" err="1"/>
              <a:t>סקאפי</a:t>
            </a:r>
            <a:r>
              <a:rPr lang="he-IL" b="1" baseline="0" dirty="0"/>
              <a:t> ולא עם </a:t>
            </a:r>
            <a:r>
              <a:rPr lang="he-IL" b="1" baseline="0" dirty="0" err="1"/>
              <a:t>ווירשארק</a:t>
            </a:r>
            <a:r>
              <a:rPr lang="he-IL" b="1" baseline="0" dirty="0"/>
              <a:t>?</a:t>
            </a:r>
          </a:p>
          <a:p>
            <a:pPr algn="r" rtl="1"/>
            <a:r>
              <a:rPr lang="he-IL" b="0" baseline="0" dirty="0"/>
              <a:t>הסנפה עם </a:t>
            </a:r>
            <a:r>
              <a:rPr lang="he-IL" b="0" baseline="0" dirty="0" err="1"/>
              <a:t>סקאפי</a:t>
            </a:r>
            <a:r>
              <a:rPr lang="he-IL" b="0" baseline="0" dirty="0"/>
              <a:t> זה קצת כמו לתכנת מעל </a:t>
            </a:r>
            <a:r>
              <a:rPr lang="he-IL" b="0" baseline="0" dirty="0" err="1"/>
              <a:t>ווירשארק</a:t>
            </a:r>
            <a:r>
              <a:rPr lang="he-IL" b="0" baseline="0" dirty="0"/>
              <a:t>. לגרום </a:t>
            </a:r>
            <a:r>
              <a:rPr lang="he-IL" b="0" baseline="0" dirty="0" err="1"/>
              <a:t>לווירשארק</a:t>
            </a:r>
            <a:r>
              <a:rPr lang="he-IL" b="0" baseline="0" dirty="0"/>
              <a:t> לא רק להציג מידע אלא גם לעשות דברים </a:t>
            </a:r>
            <a:r>
              <a:rPr lang="he-IL" b="0" baseline="0" dirty="0" err="1"/>
              <a:t>איתו</a:t>
            </a:r>
            <a:r>
              <a:rPr lang="he-IL" b="0" baseline="0" dirty="0"/>
              <a:t> בלייב. וזה ממש משניגב.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57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מה אנו יכולים לעשות עם </a:t>
            </a:r>
            <a:r>
              <a:rPr lang="he-IL" sz="1200" b="1" dirty="0" err="1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סקאפי</a:t>
            </a:r>
            <a:r>
              <a:rPr lang="he-IL" sz="12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שלא יכולנו עד עתה? </a:t>
            </a:r>
            <a:r>
              <a:rPr lang="he-IL" sz="1200" b="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לבנות חבילות בכל שכבה וגם להסניף</a:t>
            </a:r>
            <a:r>
              <a:rPr lang="he-IL" sz="1200" b="0" baseline="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מתוך </a:t>
            </a:r>
            <a:r>
              <a:rPr lang="he-IL" sz="1200" b="0" baseline="0" dirty="0" err="1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פייתון</a:t>
            </a:r>
            <a:r>
              <a:rPr lang="he-IL" sz="1200" b="0" baseline="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!</a:t>
            </a:r>
            <a:endParaRPr lang="he-IL" sz="1200" b="1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מה עושה התו </a:t>
            </a:r>
            <a:r>
              <a:rPr lang="he-IL" sz="1200" b="1" dirty="0" err="1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סלאש</a:t>
            </a:r>
            <a:r>
              <a:rPr lang="he-IL" sz="12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/ </a:t>
            </a:r>
            <a:r>
              <a:rPr lang="he-IL" sz="1200" b="1" dirty="0" err="1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בסקאפי</a:t>
            </a:r>
            <a:r>
              <a:rPr lang="he-IL" sz="12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? </a:t>
            </a:r>
            <a:r>
              <a:rPr lang="he-IL" sz="1200" b="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מאפשר לנו לחבר שכבות / הודעות לחבילה אחת שלמה.</a:t>
            </a:r>
            <a:endParaRPr lang="en-US" sz="1200" b="1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מה ההבדל בין </a:t>
            </a: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show</a:t>
            </a:r>
            <a:r>
              <a:rPr lang="he-IL" sz="12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לבין </a:t>
            </a:r>
            <a:r>
              <a:rPr lang="en-US" sz="1200" b="1" dirty="0" err="1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dir</a:t>
            </a:r>
            <a:r>
              <a:rPr lang="he-IL" sz="12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?</a:t>
            </a:r>
            <a:r>
              <a:rPr lang="he-IL" sz="1200" b="1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e-IL" sz="1200" b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קודם כל </a:t>
            </a:r>
            <a:r>
              <a:rPr lang="en-US" sz="1200" b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</a:t>
            </a:r>
            <a:r>
              <a:rPr lang="he-IL" sz="1200" b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היא פונקציה </a:t>
            </a:r>
            <a:r>
              <a:rPr lang="he-IL" sz="1200" b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ששיכת</a:t>
            </a:r>
            <a:r>
              <a:rPr lang="he-IL" sz="1200" b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לאובייקטים של </a:t>
            </a:r>
            <a:r>
              <a:rPr lang="he-IL" sz="1200" b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סקאפי</a:t>
            </a:r>
            <a:r>
              <a:rPr lang="he-IL" sz="1200" b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ו-</a:t>
            </a:r>
            <a:r>
              <a:rPr lang="en-US" sz="1200" b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</a:t>
            </a:r>
            <a:r>
              <a:rPr lang="he-IL" sz="1200" b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פונקציה מובנית של פיתון. </a:t>
            </a:r>
            <a:r>
              <a:rPr lang="en-US" sz="1200" b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</a:t>
            </a:r>
            <a:r>
              <a:rPr lang="he-IL" sz="1200" b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מראה את כל השדות בתוך הודעה / שכבה, ואילו </a:t>
            </a:r>
            <a:r>
              <a:rPr lang="en-US" sz="1200" b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</a:t>
            </a:r>
            <a:r>
              <a:rPr lang="he-IL" sz="1200" b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מראה את הפונקציות של האובייקט.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מה ההבדל בין </a:t>
            </a: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srp1</a:t>
            </a:r>
            <a:r>
              <a:rPr lang="he-IL" sz="12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לבין </a:t>
            </a: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sr1</a:t>
            </a:r>
            <a:r>
              <a:rPr lang="he-IL" sz="12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?</a:t>
            </a:r>
            <a:r>
              <a:rPr lang="he-IL" sz="1200" b="1" baseline="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he-IL" sz="1200" baseline="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Sr1</a:t>
            </a:r>
            <a:r>
              <a:rPr lang="he-IL" sz="1200" b="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שולח חבילות בשכבה השלישית (שמתחילות מ-</a:t>
            </a:r>
            <a:r>
              <a:rPr lang="en-US" sz="1200" b="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IP</a:t>
            </a:r>
            <a:r>
              <a:rPr lang="he-IL" sz="1200" b="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) ואילו </a:t>
            </a:r>
            <a:r>
              <a:rPr lang="en-US" sz="1200" b="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srp1</a:t>
            </a:r>
            <a:r>
              <a:rPr lang="he-IL" sz="1200" b="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שולח חבילות מהשכבה </a:t>
            </a:r>
            <a:r>
              <a:rPr lang="he-IL" sz="1200" b="0" dirty="0" err="1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השניה</a:t>
            </a:r>
            <a:r>
              <a:rPr lang="he-IL" sz="1200" b="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(מתחילות</a:t>
            </a:r>
            <a:r>
              <a:rPr lang="he-IL" sz="1200" b="0" baseline="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ב-</a:t>
            </a:r>
            <a:r>
              <a:rPr lang="en-US" sz="1200" b="0" baseline="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Ether</a:t>
            </a:r>
            <a:r>
              <a:rPr lang="he-IL" sz="1200" b="0" baseline="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).</a:t>
            </a:r>
            <a:endParaRPr lang="en-US" sz="1200" b="0" baseline="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מה הטעות בשורה הבאה:</a:t>
            </a:r>
            <a:r>
              <a:rPr lang="he-IL" sz="1200" b="1" baseline="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he-IL" sz="1200" b="0" baseline="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חסרה שכבה! </a:t>
            </a:r>
            <a:r>
              <a:rPr lang="en-US" sz="1200" b="0" baseline="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DNS </a:t>
            </a:r>
            <a:r>
              <a:rPr lang="he-IL" sz="1200" b="0" baseline="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הוא שכבת אפליקציה, עובר תמיד מעל שכבת תעבורה – ספציפית </a:t>
            </a:r>
            <a:r>
              <a:rPr lang="en-US" sz="1200" b="0" baseline="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UDP</a:t>
            </a:r>
            <a:r>
              <a:rPr lang="he-IL" sz="1200" b="0" baseline="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.</a:t>
            </a:r>
            <a:endParaRPr lang="en-US" sz="1200" b="0" baseline="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מה הטעות בשורה הבאה:</a:t>
            </a:r>
            <a:r>
              <a:rPr lang="he-IL" sz="1200" b="0" baseline="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200" b="0" baseline="0" dirty="0" err="1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dport</a:t>
            </a:r>
            <a:r>
              <a:rPr lang="he-IL" sz="1200" b="0" baseline="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הוא שדה ששייך ל-</a:t>
            </a:r>
            <a:r>
              <a:rPr lang="en-US" sz="1200" b="0" baseline="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TCP</a:t>
            </a:r>
            <a:r>
              <a:rPr lang="he-IL" sz="1200" b="0" baseline="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או </a:t>
            </a:r>
            <a:r>
              <a:rPr lang="en-US" sz="1200" b="0" baseline="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UDP</a:t>
            </a:r>
            <a:r>
              <a:rPr lang="he-IL" sz="1200" b="0" baseline="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. אני חייב לגשת קודם כל לשכבה ספציפית ואז לשדה.</a:t>
            </a:r>
            <a:endParaRPr lang="he-IL" sz="1200" b="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50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4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/>
              <a:t>אם לא ניתן פרמטר של </a:t>
            </a:r>
            <a:r>
              <a:rPr lang="en-US" baseline="0" dirty="0"/>
              <a:t>count</a:t>
            </a:r>
            <a:r>
              <a:rPr lang="he-IL" baseline="0" dirty="0"/>
              <a:t>, ההסנפה תימשך לנצח.</a:t>
            </a:r>
          </a:p>
          <a:p>
            <a:pPr algn="r" rtl="1"/>
            <a:endParaRPr lang="he-IL" baseline="0" dirty="0"/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תרגיל כיתה – הסנפה. עצירה בעזרת </a:t>
            </a:r>
            <a:r>
              <a:rPr lang="en-US" baseline="0" dirty="0" err="1"/>
              <a:t>Ctrl+C</a:t>
            </a:r>
            <a:r>
              <a:rPr lang="he-IL" baseline="0" dirty="0"/>
              <a:t>. בחינה של מה שקיבלנו.</a:t>
            </a:r>
          </a:p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4277048"/>
            <a:ext cx="12190476" cy="258095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856" y="3528127"/>
            <a:ext cx="11963398" cy="1644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rtl="1">
              <a:buNone/>
              <a:defRPr lang="en-US" sz="2800" dirty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+mn-cs"/>
              </a:defRPr>
            </a:lvl1pPr>
          </a:lstStyle>
          <a:p>
            <a:pPr marL="228600" lvl="0" indent="-228600" algn="ctr" rtl="1"/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547" y="76199"/>
            <a:ext cx="2079707" cy="8717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806" y="2376702"/>
            <a:ext cx="11982448" cy="106401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rtl="1">
              <a:defRPr sz="6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90856" y="5803900"/>
            <a:ext cx="11963398" cy="977900"/>
          </a:xfrm>
          <a:prstGeom prst="rect">
            <a:avLst/>
          </a:prstGeom>
        </p:spPr>
        <p:txBody>
          <a:bodyPr anchor="b"/>
          <a:lstStyle>
            <a:lvl1pPr marL="0" indent="0" algn="ctr" rtl="1">
              <a:buNone/>
              <a:defRPr sz="2400" b="1" baseline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26" y="282807"/>
            <a:ext cx="1672578" cy="4585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C8076B-076E-4B10-B764-9D30A59731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4277048"/>
            <a:ext cx="12190476" cy="2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0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2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AC72B8-4B56-4275-B8E9-D8996E6CC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-1"/>
            <a:ext cx="12192001" cy="971549"/>
          </a:xfrm>
          <a:prstGeom prst="rect">
            <a:avLst/>
          </a:prstGeom>
        </p:spPr>
        <p:txBody>
          <a:bodyPr vert="horz" lIns="91440" tIns="91440" rIns="91440" bIns="0" rtlCol="0" anchor="ctr">
            <a:normAutofit/>
          </a:bodyPr>
          <a:lstStyle>
            <a:lvl1pPr>
              <a:defRPr lang="en-US">
                <a:cs typeface="+mn-cs"/>
              </a:defRPr>
            </a:lvl1pPr>
          </a:lstStyle>
          <a:p>
            <a:pPr lvl="0" algn="ctr"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93410762-71F7-4D44-A477-E5BE8DEEB8B4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650CC-7F77-48B8-B256-12EFE5790B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049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r" rtl="1">
              <a:defRPr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93410762-71F7-4D44-A477-E5BE8DEEB8B4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93410762-71F7-4D44-A477-E5BE8DEEB8B4}" type="datetimeFigureOut">
              <a:rPr lang="en-US" smtClean="0"/>
              <a:t>5/12/21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65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0099" y="458787"/>
            <a:ext cx="3932237" cy="1600200"/>
          </a:xfrm>
          <a:prstGeom prst="rect">
            <a:avLst/>
          </a:prstGeom>
        </p:spPr>
        <p:txBody>
          <a:bodyPr anchor="b"/>
          <a:lstStyle>
            <a:lvl1pPr algn="r" rtl="1">
              <a:defRPr sz="3200"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0099" y="2058987"/>
            <a:ext cx="3932237" cy="3811588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1600">
                <a:latin typeface="Segoe UI Semilight" panose="020B0402040204020203" pitchFamily="34" charset="0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93410762-71F7-4D44-A477-E5BE8DEEB8B4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B498B2-9F12-4CB7-AFF6-E469F28FD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987424"/>
            <a:ext cx="61722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>
                <a:latin typeface="Segoe UI Semilight" panose="020B0402040204020203" pitchFamily="34" charset="0"/>
                <a:cs typeface="+mn-cs"/>
              </a:defRPr>
            </a:lvl1pPr>
            <a:lvl2pPr>
              <a:defRPr lang="en-US" dirty="0" smtClean="0">
                <a:cs typeface="+mn-cs"/>
              </a:defRPr>
            </a:lvl2pPr>
            <a:lvl3pPr>
              <a:defRPr lang="en-US" dirty="0" smtClean="0">
                <a:cs typeface="+mn-cs"/>
              </a:defRPr>
            </a:lvl3pPr>
            <a:lvl4pPr>
              <a:defRPr lang="en-US" dirty="0" smtClean="0">
                <a:cs typeface="+mn-cs"/>
              </a:defRPr>
            </a:lvl4pPr>
            <a:lvl5pPr>
              <a:defRPr lang="en-US" dirty="0">
                <a:cs typeface="+mn-cs"/>
              </a:defRPr>
            </a:lvl5pPr>
          </a:lstStyle>
          <a:p>
            <a:pPr marL="292100" lvl="0" indent="-292100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Click to edit Master text styles</a:t>
            </a:r>
          </a:p>
          <a:p>
            <a:pPr marL="292100" lvl="1" indent="-292100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292100" lvl="2" indent="-292100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Third level</a:t>
            </a:r>
          </a:p>
          <a:p>
            <a:pPr marL="292100" lvl="3" indent="-292100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292100" lvl="4" indent="-292100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60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36399F9-3B8A-4DB6-B0BA-B00F308CD65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87424"/>
            <a:ext cx="6172200" cy="4873625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3200">
                <a:latin typeface="Segoe UI Semilight" panose="020B0402040204020203" pitchFamily="34" charset="0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0099" y="458787"/>
            <a:ext cx="3932237" cy="1600200"/>
          </a:xfrm>
          <a:prstGeom prst="rect">
            <a:avLst/>
          </a:prstGeom>
        </p:spPr>
        <p:txBody>
          <a:bodyPr anchor="b"/>
          <a:lstStyle>
            <a:lvl1pPr algn="r" rtl="1">
              <a:defRPr sz="3200"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0099" y="2058987"/>
            <a:ext cx="3932237" cy="3811588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1600">
                <a:latin typeface="Segoe UI Semilight" panose="020B0402040204020203" pitchFamily="34" charset="0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93410762-71F7-4D44-A477-E5BE8DEEB8B4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78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" y="5248476"/>
            <a:ext cx="12190476" cy="1609524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" y="-1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93410762-71F7-4D44-A477-E5BE8DEEB8B4}" type="datetimeFigureOut">
              <a:rPr lang="en-US" smtClean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75BDE694-5C7C-4998-842B-968B9EEC55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DDE29524-9F3E-440B-90CF-1CD0F4B2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0476" cy="971548"/>
          </a:xfrm>
          <a:prstGeom prst="rect">
            <a:avLst/>
          </a:prstGeom>
        </p:spPr>
        <p:txBody>
          <a:bodyPr vert="horz" lIns="91440" tIns="91440" rIns="91440" bIns="0" rtlCol="0" anchor="ctr">
            <a:normAutofit/>
          </a:bodyPr>
          <a:lstStyle>
            <a:lvl1pPr>
              <a:defRPr/>
            </a:lvl1pPr>
          </a:lstStyle>
          <a:p>
            <a:pPr lvl="0" algn="ctr" rtl="1"/>
            <a:r>
              <a:rPr lang="en-US" dirty="0"/>
              <a:t>Click to edit Master title style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B1FBE90-FA0C-44FB-9788-44A937014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8200" y="1132885"/>
            <a:ext cx="10517188" cy="5056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92100" lvl="0" indent="-292100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800100" lvl="1" indent="-279400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1206500" lvl="2" indent="-246063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marL="1663700" lvl="3" indent="-246063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2120900" lvl="4" indent="-246063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7496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3245EE-232B-488E-9123-D9E6B46DA6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71549"/>
          </a:xfrm>
          <a:prstGeom prst="rect">
            <a:avLst/>
          </a:prstGeom>
        </p:spPr>
        <p:txBody>
          <a:bodyPr vert="horz" lIns="91440" tIns="91440" rIns="91440" bIns="0" rtlCol="0" anchor="ctr">
            <a:normAutofit/>
          </a:bodyPr>
          <a:lstStyle>
            <a:lvl1pPr>
              <a:defRPr lang="en-US"/>
            </a:lvl1pPr>
          </a:lstStyle>
          <a:p>
            <a:pPr lvl="0" algn="ctr" rtl="1"/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138235"/>
            <a:ext cx="5157787" cy="50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92100" lvl="0" indent="-292100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800100" lvl="1" indent="-279400">
              <a:lnSpc>
                <a:spcPct val="100000"/>
              </a:lnSpc>
            </a:pPr>
            <a:r>
              <a:rPr lang="en-US" dirty="0"/>
              <a:t>Second level</a:t>
            </a:r>
          </a:p>
          <a:p>
            <a:pPr marL="1206500" lvl="2" indent="-246063">
              <a:lnSpc>
                <a:spcPct val="100000"/>
              </a:lnSpc>
            </a:pPr>
            <a:r>
              <a:rPr lang="en-US" dirty="0"/>
              <a:t>Third level</a:t>
            </a:r>
          </a:p>
          <a:p>
            <a:pPr marL="1663700" lvl="3" indent="-246063">
              <a:lnSpc>
                <a:spcPct val="100000"/>
              </a:lnSpc>
            </a:pPr>
            <a:r>
              <a:rPr lang="en-US" dirty="0"/>
              <a:t>Fourth level</a:t>
            </a:r>
          </a:p>
          <a:p>
            <a:pPr marL="2120900" lvl="4" indent="-246063">
              <a:lnSpc>
                <a:spcPct val="100000"/>
              </a:lnSpc>
            </a:pPr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38235"/>
            <a:ext cx="5183188" cy="50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92100" lvl="0" indent="-292100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800100" lvl="1" indent="-279400">
              <a:lnSpc>
                <a:spcPct val="100000"/>
              </a:lnSpc>
            </a:pPr>
            <a:r>
              <a:rPr lang="en-US" dirty="0"/>
              <a:t>Second level</a:t>
            </a:r>
          </a:p>
          <a:p>
            <a:pPr marL="1206500" lvl="2" indent="-246063">
              <a:lnSpc>
                <a:spcPct val="100000"/>
              </a:lnSpc>
            </a:pPr>
            <a:r>
              <a:rPr lang="en-US" dirty="0"/>
              <a:t>Third level</a:t>
            </a:r>
          </a:p>
          <a:p>
            <a:pPr marL="1663700" lvl="3" indent="-246063">
              <a:lnSpc>
                <a:spcPct val="100000"/>
              </a:lnSpc>
            </a:pPr>
            <a:r>
              <a:rPr lang="en-US" dirty="0"/>
              <a:t>Fourth level</a:t>
            </a:r>
          </a:p>
          <a:p>
            <a:pPr marL="2120900" lvl="4" indent="-246063">
              <a:lnSpc>
                <a:spcPct val="100000"/>
              </a:lnSpc>
            </a:pPr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10762-71F7-4D44-A477-E5BE8DEEB8B4}" type="datetimeFigureOut">
              <a:rPr lang="en-US" smtClean="0"/>
              <a:t>5/12/21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32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0099" y="458787"/>
            <a:ext cx="3932237" cy="1600200"/>
          </a:xfrm>
          <a:prstGeom prst="rect">
            <a:avLst/>
          </a:prstGeom>
        </p:spPr>
        <p:txBody>
          <a:bodyPr anchor="b"/>
          <a:lstStyle>
            <a:lvl1pPr algn="r" rtl="1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0099" y="2058987"/>
            <a:ext cx="3932237" cy="3811588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10762-71F7-4D44-A477-E5BE8DEEB8B4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B498B2-9F12-4CB7-AFF6-E469F28FD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987424"/>
            <a:ext cx="61722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92100" lvl="0" indent="-292100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800100" lvl="1" indent="-279400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1206500" lvl="2" indent="-246063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marL="1663700" lvl="3" indent="-246063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2120900" lvl="4" indent="-246063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9708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36399F9-3B8A-4DB6-B0BA-B00F308CD65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87424"/>
            <a:ext cx="6172200" cy="4873625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3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0099" y="458787"/>
            <a:ext cx="3932237" cy="1600200"/>
          </a:xfrm>
          <a:prstGeom prst="rect">
            <a:avLst/>
          </a:prstGeom>
        </p:spPr>
        <p:txBody>
          <a:bodyPr anchor="b"/>
          <a:lstStyle>
            <a:lvl1pPr algn="r" rtl="1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0099" y="2058987"/>
            <a:ext cx="3932237" cy="3811588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10762-71F7-4D44-A477-E5BE8DEEB8B4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35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6053326-7F3C-4A94-98A5-4FCCD48BD9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90" y="0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80" y="36757"/>
            <a:ext cx="11933919" cy="934792"/>
          </a:xfrm>
        </p:spPr>
        <p:txBody>
          <a:bodyPr>
            <a:normAutofit/>
          </a:bodyPr>
          <a:lstStyle>
            <a:lvl1pPr algn="ctr" rtl="1"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81" y="1155700"/>
            <a:ext cx="11933918" cy="5565775"/>
          </a:xfrm>
        </p:spPr>
        <p:txBody>
          <a:bodyPr>
            <a:normAutofit/>
          </a:bodyPr>
          <a:lstStyle>
            <a:lvl1pPr marL="292100" indent="-292100" algn="r" rtl="1">
              <a:lnSpc>
                <a:spcPct val="100000"/>
              </a:lnSpc>
              <a:buFont typeface="Wingdings" panose="05000000000000000000" pitchFamily="2" charset="2"/>
              <a:buChar char="§"/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rtl="1">
              <a:lnSpc>
                <a:spcPct val="100000"/>
              </a:lnSpc>
              <a:buFont typeface="Wingdings" panose="05000000000000000000" pitchFamily="2" charset="2"/>
              <a:buChar char="§"/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rtl="1">
              <a:lnSpc>
                <a:spcPct val="100000"/>
              </a:lnSpc>
              <a:buFont typeface="Wingdings" panose="05000000000000000000" pitchFamily="2" charset="2"/>
              <a:buChar char="§"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rtl="1">
              <a:lnSpc>
                <a:spcPct val="100000"/>
              </a:lnSpc>
              <a:buFont typeface="Wingdings" panose="05000000000000000000" pitchFamily="2" charset="2"/>
              <a:buChar char="§"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rtl="1">
              <a:lnSpc>
                <a:spcPct val="100000"/>
              </a:lnSpc>
              <a:buFont typeface="Wingdings" panose="05000000000000000000" pitchFamily="2" charset="2"/>
              <a:buChar char="§"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0762-71F7-4D44-A477-E5BE8DEEB8B4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1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C8076B-076E-4B10-B764-9D30A5973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9042"/>
          <a:stretch/>
        </p:blipFill>
        <p:spPr>
          <a:xfrm>
            <a:off x="0" y="5284717"/>
            <a:ext cx="12190476" cy="1573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5CDFEE-EC2E-4EA7-8CA8-AF4CB4C013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5070"/>
            <a:ext cx="12192001" cy="971549"/>
          </a:xfrm>
          <a:prstGeom prst="rect">
            <a:avLst/>
          </a:prstGeom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CE91C92-65AE-47BE-8B5F-84CF0957B315}"/>
              </a:ext>
            </a:extLst>
          </p:cNvPr>
          <p:cNvSpPr/>
          <p:nvPr userDrawn="1"/>
        </p:nvSpPr>
        <p:spPr>
          <a:xfrm>
            <a:off x="0" y="-891371"/>
            <a:ext cx="12192000" cy="2724149"/>
          </a:xfrm>
          <a:prstGeom prst="rect">
            <a:avLst/>
          </a:prstGeom>
          <a:gradFill flip="none" rotWithShape="1">
            <a:gsLst>
              <a:gs pos="74000">
                <a:schemeClr val="bg1"/>
              </a:gs>
              <a:gs pos="0">
                <a:srgbClr val="D6DCE5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96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0762-71F7-4D44-A477-E5BE8DEEB8B4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8774"/>
            <a:ext cx="1857813" cy="7787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/>
          <a:srcRect l="4515" t="36897" r="3665"/>
          <a:stretch/>
        </p:blipFill>
        <p:spPr>
          <a:xfrm flipV="1">
            <a:off x="-24063" y="5715000"/>
            <a:ext cx="12236116" cy="11670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/>
          <a:srcRect l="24854" t="3711" r="6975" b="9317"/>
          <a:stretch/>
        </p:blipFill>
        <p:spPr>
          <a:xfrm flipV="1">
            <a:off x="-49630" y="-19050"/>
            <a:ext cx="12287250" cy="9905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62497" y="-889000"/>
            <a:ext cx="12287250" cy="2724149"/>
          </a:xfrm>
          <a:prstGeom prst="rect">
            <a:avLst/>
          </a:prstGeom>
          <a:gradFill flip="none" rotWithShape="1">
            <a:gsLst>
              <a:gs pos="74000">
                <a:schemeClr val="bg1"/>
              </a:gs>
              <a:gs pos="0">
                <a:srgbClr val="D6DCE5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0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-1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DDE29524-9F3E-440B-90CF-1CD0F4B2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027"/>
            <a:ext cx="11470482" cy="971548"/>
          </a:xfrm>
          <a:prstGeom prst="rect">
            <a:avLst/>
          </a:prstGeom>
        </p:spPr>
        <p:txBody>
          <a:bodyPr vert="horz" lIns="91440" tIns="91440" rIns="91440" bIns="0" rtlCol="0" anchor="ctr">
            <a:normAutofit/>
          </a:bodyPr>
          <a:lstStyle>
            <a:lvl1pPr>
              <a:defRPr>
                <a:cs typeface="+mn-cs"/>
              </a:defRPr>
            </a:lvl1pPr>
          </a:lstStyle>
          <a:p>
            <a:pPr lvl="0" algn="ctr" rtl="1"/>
            <a:r>
              <a:rPr lang="en-US" dirty="0"/>
              <a:t>Click to edit Master title style</a:t>
            </a:r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317C0144-3C76-44B9-9EF7-702500A7D8FD}"/>
              </a:ext>
            </a:extLst>
          </p:cNvPr>
          <p:cNvSpPr/>
          <p:nvPr userDrawn="1"/>
        </p:nvSpPr>
        <p:spPr>
          <a:xfrm>
            <a:off x="11316796" y="973919"/>
            <a:ext cx="894806" cy="5908143"/>
          </a:xfrm>
          <a:prstGeom prst="roundRect">
            <a:avLst>
              <a:gd name="adj" fmla="val 0"/>
            </a:avLst>
          </a:prstGeom>
          <a:solidFill>
            <a:srgbClr val="EDF7F4"/>
          </a:solidFill>
          <a:ln w="1905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t"/>
          <a:lstStyle/>
          <a:p>
            <a:pPr algn="r" rtl="1">
              <a:lnSpc>
                <a:spcPct val="130000"/>
              </a:lnSpc>
            </a:pPr>
            <a:endParaRPr lang="en-US" sz="2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719C6E-12F8-4855-AA11-F17FD7A5D231}"/>
              </a:ext>
            </a:extLst>
          </p:cNvPr>
          <p:cNvCxnSpPr/>
          <p:nvPr userDrawn="1"/>
        </p:nvCxnSpPr>
        <p:spPr>
          <a:xfrm>
            <a:off x="11319521" y="969176"/>
            <a:ext cx="0" cy="5912886"/>
          </a:xfrm>
          <a:prstGeom prst="line">
            <a:avLst/>
          </a:prstGeom>
          <a:ln w="19050">
            <a:solidFill>
              <a:srgbClr val="DEF2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2F91DEE-8995-4054-AC3E-DAA26F93104C}"/>
              </a:ext>
            </a:extLst>
          </p:cNvPr>
          <p:cNvSpPr/>
          <p:nvPr userDrawn="1"/>
        </p:nvSpPr>
        <p:spPr>
          <a:xfrm>
            <a:off x="11742302" y="969176"/>
            <a:ext cx="45719" cy="5912887"/>
          </a:xfrm>
          <a:prstGeom prst="rect">
            <a:avLst/>
          </a:prstGeom>
          <a:solidFill>
            <a:srgbClr val="CDE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391817CE-A28E-42EA-AD06-FB37DAA77A27}"/>
              </a:ext>
            </a:extLst>
          </p:cNvPr>
          <p:cNvSpPr/>
          <p:nvPr userDrawn="1"/>
        </p:nvSpPr>
        <p:spPr>
          <a:xfrm>
            <a:off x="11316796" y="-16395"/>
            <a:ext cx="894806" cy="9855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  <a:effectLst>
            <a:outerShdw blurRad="50800" dist="38100" dir="5400000" algn="t" rotWithShape="0">
              <a:srgbClr val="78BEBC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t"/>
          <a:lstStyle/>
          <a:p>
            <a:pPr algn="r" rtl="1">
              <a:lnSpc>
                <a:spcPct val="130000"/>
              </a:lnSpc>
            </a:pPr>
            <a:endParaRPr lang="en-US" sz="2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96DDC0-F959-4028-911F-415E1BA9B7E1}"/>
              </a:ext>
            </a:extLst>
          </p:cNvPr>
          <p:cNvSpPr/>
          <p:nvPr userDrawn="1"/>
        </p:nvSpPr>
        <p:spPr>
          <a:xfrm>
            <a:off x="11674389" y="1413932"/>
            <a:ext cx="176365" cy="176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D6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D9180A-62B4-40D0-A73E-E17448468E8C}"/>
              </a:ext>
            </a:extLst>
          </p:cNvPr>
          <p:cNvSpPr/>
          <p:nvPr userDrawn="1"/>
        </p:nvSpPr>
        <p:spPr>
          <a:xfrm>
            <a:off x="11672819" y="4082317"/>
            <a:ext cx="176365" cy="176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D6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938EBB67-3BE6-4FB2-8EA5-61A293C0572D}"/>
              </a:ext>
            </a:extLst>
          </p:cNvPr>
          <p:cNvSpPr/>
          <p:nvPr userDrawn="1"/>
        </p:nvSpPr>
        <p:spPr>
          <a:xfrm>
            <a:off x="11239501" y="-69272"/>
            <a:ext cx="1057274" cy="1118235"/>
          </a:xfrm>
          <a:prstGeom prst="roundRect">
            <a:avLst>
              <a:gd name="adj" fmla="val 0"/>
            </a:avLst>
          </a:prstGeom>
          <a:noFill/>
          <a:ln w="1905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ctr"/>
          <a:lstStyle/>
          <a:p>
            <a:pPr algn="ctr" rtl="1">
              <a:lnSpc>
                <a:spcPct val="130000"/>
              </a:lnSpc>
            </a:pPr>
            <a:r>
              <a:rPr lang="he-IL" sz="1100" dirty="0">
                <a:solidFill>
                  <a:srgbClr val="78BEBC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חלק 1</a:t>
            </a:r>
            <a:br>
              <a:rPr lang="en-US" sz="1050" dirty="0">
                <a:solidFill>
                  <a:srgbClr val="78BEBC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</a:br>
            <a:r>
              <a:rPr lang="he-IL" sz="1200" b="1" dirty="0">
                <a:solidFill>
                  <a:srgbClr val="78BEBC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הסנפה בסיסית</a:t>
            </a:r>
            <a:endParaRPr lang="en-US" sz="1100" b="1" dirty="0">
              <a:solidFill>
                <a:srgbClr val="78BEBC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40C59E-45CA-4A62-883E-02D5D96BF4C0}"/>
              </a:ext>
            </a:extLst>
          </p:cNvPr>
          <p:cNvCxnSpPr/>
          <p:nvPr userDrawn="1"/>
        </p:nvCxnSpPr>
        <p:spPr>
          <a:xfrm>
            <a:off x="11763945" y="969166"/>
            <a:ext cx="1271" cy="440151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2084E52-C8C1-49DA-81DB-E1B71C2D2296}"/>
              </a:ext>
            </a:extLst>
          </p:cNvPr>
          <p:cNvSpPr/>
          <p:nvPr userDrawn="1"/>
        </p:nvSpPr>
        <p:spPr>
          <a:xfrm>
            <a:off x="11674652" y="1414079"/>
            <a:ext cx="176365" cy="176365"/>
          </a:xfrm>
          <a:prstGeom prst="ellipse">
            <a:avLst/>
          </a:prstGeom>
          <a:solidFill>
            <a:srgbClr val="88F0DC"/>
          </a:solidFill>
          <a:ln w="28575">
            <a:solidFill>
              <a:srgbClr val="86C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CE1D6-E7C2-4AC4-BEE0-A950D2B7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04686"/>
            <a:ext cx="11153775" cy="54580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37883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DDE29524-9F3E-440B-90CF-1CD0F4B2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027"/>
            <a:ext cx="11672810" cy="971548"/>
          </a:xfrm>
          <a:prstGeom prst="rect">
            <a:avLst/>
          </a:prstGeom>
        </p:spPr>
        <p:txBody>
          <a:bodyPr vert="horz" lIns="91440" tIns="91440" rIns="91440" bIns="0" rtlCol="0" anchor="ctr">
            <a:normAutofit/>
          </a:bodyPr>
          <a:lstStyle>
            <a:lvl1pPr>
              <a:defRPr>
                <a:cs typeface="+mn-cs"/>
              </a:defRPr>
            </a:lvl1pPr>
          </a:lstStyle>
          <a:p>
            <a:pPr lvl="0" algn="ctr" rtl="1"/>
            <a:r>
              <a:rPr lang="en-US" dirty="0"/>
              <a:t>Click to edit Master title style</a:t>
            </a:r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317C0144-3C76-44B9-9EF7-702500A7D8FD}"/>
              </a:ext>
            </a:extLst>
          </p:cNvPr>
          <p:cNvSpPr/>
          <p:nvPr userDrawn="1"/>
        </p:nvSpPr>
        <p:spPr>
          <a:xfrm>
            <a:off x="11316796" y="973919"/>
            <a:ext cx="894806" cy="5908143"/>
          </a:xfrm>
          <a:prstGeom prst="roundRect">
            <a:avLst>
              <a:gd name="adj" fmla="val 0"/>
            </a:avLst>
          </a:prstGeom>
          <a:solidFill>
            <a:srgbClr val="EDF7F4"/>
          </a:solidFill>
          <a:ln w="1905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t"/>
          <a:lstStyle/>
          <a:p>
            <a:pPr algn="r" rtl="1">
              <a:lnSpc>
                <a:spcPct val="130000"/>
              </a:lnSpc>
            </a:pPr>
            <a:endParaRPr lang="en-US" sz="2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719C6E-12F8-4855-AA11-F17FD7A5D231}"/>
              </a:ext>
            </a:extLst>
          </p:cNvPr>
          <p:cNvCxnSpPr/>
          <p:nvPr userDrawn="1"/>
        </p:nvCxnSpPr>
        <p:spPr>
          <a:xfrm>
            <a:off x="11319521" y="969176"/>
            <a:ext cx="0" cy="5912886"/>
          </a:xfrm>
          <a:prstGeom prst="line">
            <a:avLst/>
          </a:prstGeom>
          <a:ln w="19050">
            <a:solidFill>
              <a:srgbClr val="DEF2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2F91DEE-8995-4054-AC3E-DAA26F93104C}"/>
              </a:ext>
            </a:extLst>
          </p:cNvPr>
          <p:cNvSpPr/>
          <p:nvPr userDrawn="1"/>
        </p:nvSpPr>
        <p:spPr>
          <a:xfrm>
            <a:off x="11742302" y="969176"/>
            <a:ext cx="45719" cy="5912887"/>
          </a:xfrm>
          <a:prstGeom prst="rect">
            <a:avLst/>
          </a:prstGeom>
          <a:solidFill>
            <a:srgbClr val="CDE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391817CE-A28E-42EA-AD06-FB37DAA77A27}"/>
              </a:ext>
            </a:extLst>
          </p:cNvPr>
          <p:cNvSpPr/>
          <p:nvPr userDrawn="1"/>
        </p:nvSpPr>
        <p:spPr>
          <a:xfrm>
            <a:off x="11316796" y="-16395"/>
            <a:ext cx="894806" cy="9855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  <a:effectLst>
            <a:outerShdw blurRad="50800" dist="38100" dir="5400000" algn="t" rotWithShape="0">
              <a:srgbClr val="78BEBC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t"/>
          <a:lstStyle/>
          <a:p>
            <a:pPr algn="r" rtl="1">
              <a:lnSpc>
                <a:spcPct val="130000"/>
              </a:lnSpc>
            </a:pPr>
            <a:endParaRPr lang="en-US" sz="2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96DDC0-F959-4028-911F-415E1BA9B7E1}"/>
              </a:ext>
            </a:extLst>
          </p:cNvPr>
          <p:cNvSpPr/>
          <p:nvPr userDrawn="1"/>
        </p:nvSpPr>
        <p:spPr>
          <a:xfrm>
            <a:off x="11674389" y="1413932"/>
            <a:ext cx="176365" cy="176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D6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938EBB67-3BE6-4FB2-8EA5-61A293C0572D}"/>
              </a:ext>
            </a:extLst>
          </p:cNvPr>
          <p:cNvSpPr/>
          <p:nvPr userDrawn="1"/>
        </p:nvSpPr>
        <p:spPr>
          <a:xfrm>
            <a:off x="11239501" y="-69272"/>
            <a:ext cx="1057274" cy="1118235"/>
          </a:xfrm>
          <a:prstGeom prst="roundRect">
            <a:avLst>
              <a:gd name="adj" fmla="val 0"/>
            </a:avLst>
          </a:prstGeom>
          <a:noFill/>
          <a:ln w="1905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ctr"/>
          <a:lstStyle/>
          <a:p>
            <a:pPr algn="ctr" rtl="1">
              <a:lnSpc>
                <a:spcPct val="130000"/>
              </a:lnSpc>
            </a:pPr>
            <a:r>
              <a:rPr lang="he-IL" sz="1100" dirty="0">
                <a:solidFill>
                  <a:srgbClr val="78BEBC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חלק 2</a:t>
            </a:r>
            <a:br>
              <a:rPr lang="en-US" sz="1050" dirty="0">
                <a:solidFill>
                  <a:srgbClr val="78BEBC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</a:br>
            <a:r>
              <a:rPr lang="he-IL" sz="1200" b="1" dirty="0">
                <a:solidFill>
                  <a:srgbClr val="78BEBC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הסנפה מתקדמת</a:t>
            </a:r>
            <a:endParaRPr lang="en-US" sz="1100" b="1" dirty="0">
              <a:solidFill>
                <a:srgbClr val="78BEBC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40C59E-45CA-4A62-883E-02D5D96BF4C0}"/>
              </a:ext>
            </a:extLst>
          </p:cNvPr>
          <p:cNvCxnSpPr>
            <a:cxnSpLocks/>
          </p:cNvCxnSpPr>
          <p:nvPr userDrawn="1"/>
        </p:nvCxnSpPr>
        <p:spPr>
          <a:xfrm>
            <a:off x="11767121" y="969166"/>
            <a:ext cx="0" cy="3107341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2084E52-C8C1-49DA-81DB-E1B71C2D2296}"/>
              </a:ext>
            </a:extLst>
          </p:cNvPr>
          <p:cNvSpPr/>
          <p:nvPr userDrawn="1"/>
        </p:nvSpPr>
        <p:spPr>
          <a:xfrm>
            <a:off x="11674652" y="1414079"/>
            <a:ext cx="176365" cy="176365"/>
          </a:xfrm>
          <a:prstGeom prst="ellipse">
            <a:avLst/>
          </a:prstGeom>
          <a:solidFill>
            <a:srgbClr val="88F0DC"/>
          </a:solidFill>
          <a:ln w="28575">
            <a:solidFill>
              <a:srgbClr val="86C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7EFAC2-084E-4D50-A2E3-819A74641F3A}"/>
              </a:ext>
            </a:extLst>
          </p:cNvPr>
          <p:cNvSpPr/>
          <p:nvPr userDrawn="1"/>
        </p:nvSpPr>
        <p:spPr>
          <a:xfrm>
            <a:off x="11672811" y="4076507"/>
            <a:ext cx="176365" cy="176365"/>
          </a:xfrm>
          <a:prstGeom prst="ellipse">
            <a:avLst/>
          </a:prstGeom>
          <a:solidFill>
            <a:srgbClr val="88F0DC"/>
          </a:solidFill>
          <a:ln w="28575">
            <a:solidFill>
              <a:srgbClr val="86C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8C8EEA52-88AD-4ED7-B104-5F6585E76E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04686"/>
            <a:ext cx="11153775" cy="54580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02621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DDE29524-9F3E-440B-90CF-1CD0F4B2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027"/>
            <a:ext cx="11432683" cy="971548"/>
          </a:xfrm>
          <a:prstGeom prst="rect">
            <a:avLst/>
          </a:prstGeom>
        </p:spPr>
        <p:txBody>
          <a:bodyPr vert="horz" lIns="91440" tIns="91440" rIns="91440" bIns="0" rtlCol="0" anchor="ctr">
            <a:normAutofit/>
          </a:bodyPr>
          <a:lstStyle>
            <a:lvl1pPr>
              <a:defRPr>
                <a:cs typeface="+mn-cs"/>
              </a:defRPr>
            </a:lvl1pPr>
          </a:lstStyle>
          <a:p>
            <a:pPr lvl="0" algn="ctr" rtl="1"/>
            <a:r>
              <a:rPr lang="en-US" dirty="0"/>
              <a:t>Click to edit Master title style</a:t>
            </a:r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317C0144-3C76-44B9-9EF7-702500A7D8FD}"/>
              </a:ext>
            </a:extLst>
          </p:cNvPr>
          <p:cNvSpPr/>
          <p:nvPr userDrawn="1"/>
        </p:nvSpPr>
        <p:spPr>
          <a:xfrm>
            <a:off x="11316796" y="973919"/>
            <a:ext cx="894806" cy="5908143"/>
          </a:xfrm>
          <a:prstGeom prst="roundRect">
            <a:avLst>
              <a:gd name="adj" fmla="val 0"/>
            </a:avLst>
          </a:prstGeom>
          <a:solidFill>
            <a:srgbClr val="EDF7F4"/>
          </a:solidFill>
          <a:ln w="1905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t"/>
          <a:lstStyle/>
          <a:p>
            <a:pPr algn="r" rtl="1">
              <a:lnSpc>
                <a:spcPct val="130000"/>
              </a:lnSpc>
            </a:pPr>
            <a:endParaRPr lang="en-US" sz="2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719C6E-12F8-4855-AA11-F17FD7A5D231}"/>
              </a:ext>
            </a:extLst>
          </p:cNvPr>
          <p:cNvCxnSpPr/>
          <p:nvPr userDrawn="1"/>
        </p:nvCxnSpPr>
        <p:spPr>
          <a:xfrm>
            <a:off x="11319521" y="969176"/>
            <a:ext cx="0" cy="5912886"/>
          </a:xfrm>
          <a:prstGeom prst="line">
            <a:avLst/>
          </a:prstGeom>
          <a:ln w="19050">
            <a:solidFill>
              <a:srgbClr val="DEF2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2F91DEE-8995-4054-AC3E-DAA26F93104C}"/>
              </a:ext>
            </a:extLst>
          </p:cNvPr>
          <p:cNvSpPr/>
          <p:nvPr userDrawn="1"/>
        </p:nvSpPr>
        <p:spPr>
          <a:xfrm>
            <a:off x="11742302" y="969176"/>
            <a:ext cx="45719" cy="5912887"/>
          </a:xfrm>
          <a:prstGeom prst="rect">
            <a:avLst/>
          </a:prstGeom>
          <a:solidFill>
            <a:srgbClr val="CDE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391817CE-A28E-42EA-AD06-FB37DAA77A27}"/>
              </a:ext>
            </a:extLst>
          </p:cNvPr>
          <p:cNvSpPr/>
          <p:nvPr userDrawn="1"/>
        </p:nvSpPr>
        <p:spPr>
          <a:xfrm>
            <a:off x="11316796" y="-16395"/>
            <a:ext cx="894806" cy="9855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  <a:effectLst>
            <a:outerShdw blurRad="50800" dist="38100" dir="5400000" algn="t" rotWithShape="0">
              <a:srgbClr val="78BEBC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t"/>
          <a:lstStyle/>
          <a:p>
            <a:pPr algn="r" rtl="1">
              <a:lnSpc>
                <a:spcPct val="130000"/>
              </a:lnSpc>
            </a:pPr>
            <a:endParaRPr lang="en-US" sz="2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96DDC0-F959-4028-911F-415E1BA9B7E1}"/>
              </a:ext>
            </a:extLst>
          </p:cNvPr>
          <p:cNvSpPr/>
          <p:nvPr userDrawn="1"/>
        </p:nvSpPr>
        <p:spPr>
          <a:xfrm>
            <a:off x="11674389" y="1413932"/>
            <a:ext cx="176365" cy="176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D6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D9180A-62B4-40D0-A73E-E17448468E8C}"/>
              </a:ext>
            </a:extLst>
          </p:cNvPr>
          <p:cNvSpPr/>
          <p:nvPr userDrawn="1"/>
        </p:nvSpPr>
        <p:spPr>
          <a:xfrm>
            <a:off x="11672819" y="3264367"/>
            <a:ext cx="176365" cy="176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D6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CA3AD2-90C5-4267-908C-05BCDB9D787B}"/>
              </a:ext>
            </a:extLst>
          </p:cNvPr>
          <p:cNvSpPr/>
          <p:nvPr userDrawn="1"/>
        </p:nvSpPr>
        <p:spPr>
          <a:xfrm>
            <a:off x="11676346" y="5110967"/>
            <a:ext cx="176365" cy="176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D6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938EBB67-3BE6-4FB2-8EA5-61A293C0572D}"/>
              </a:ext>
            </a:extLst>
          </p:cNvPr>
          <p:cNvSpPr/>
          <p:nvPr userDrawn="1"/>
        </p:nvSpPr>
        <p:spPr>
          <a:xfrm>
            <a:off x="11239501" y="-69272"/>
            <a:ext cx="1057274" cy="1118235"/>
          </a:xfrm>
          <a:prstGeom prst="roundRect">
            <a:avLst>
              <a:gd name="adj" fmla="val 0"/>
            </a:avLst>
          </a:prstGeom>
          <a:noFill/>
          <a:ln w="1905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ctr"/>
          <a:lstStyle/>
          <a:p>
            <a:pPr algn="ctr" rtl="1">
              <a:lnSpc>
                <a:spcPct val="130000"/>
              </a:lnSpc>
            </a:pPr>
            <a:r>
              <a:rPr lang="he-IL" sz="1100" dirty="0">
                <a:solidFill>
                  <a:srgbClr val="78BEBC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חלק 3</a:t>
            </a:r>
            <a:br>
              <a:rPr lang="en-US" sz="1100" dirty="0">
                <a:solidFill>
                  <a:srgbClr val="78BEBC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</a:br>
            <a:r>
              <a:rPr lang="he-IL" sz="1200" b="1" dirty="0">
                <a:solidFill>
                  <a:srgbClr val="78BEBC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חלק </a:t>
            </a:r>
            <a:r>
              <a:rPr lang="he-IL" sz="1200" b="1" dirty="0" err="1">
                <a:solidFill>
                  <a:srgbClr val="78BEBC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גגג</a:t>
            </a:r>
            <a:endParaRPr lang="en-US" sz="1100" b="1" dirty="0">
              <a:solidFill>
                <a:srgbClr val="78BEBC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40C59E-45CA-4A62-883E-02D5D96BF4C0}"/>
              </a:ext>
            </a:extLst>
          </p:cNvPr>
          <p:cNvCxnSpPr>
            <a:cxnSpLocks/>
          </p:cNvCxnSpPr>
          <p:nvPr userDrawn="1"/>
        </p:nvCxnSpPr>
        <p:spPr>
          <a:xfrm>
            <a:off x="11763945" y="969166"/>
            <a:ext cx="0" cy="4141801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2084E52-C8C1-49DA-81DB-E1B71C2D2296}"/>
              </a:ext>
            </a:extLst>
          </p:cNvPr>
          <p:cNvSpPr/>
          <p:nvPr userDrawn="1"/>
        </p:nvSpPr>
        <p:spPr>
          <a:xfrm>
            <a:off x="11674652" y="1414079"/>
            <a:ext cx="176365" cy="176365"/>
          </a:xfrm>
          <a:prstGeom prst="ellipse">
            <a:avLst/>
          </a:prstGeom>
          <a:solidFill>
            <a:srgbClr val="88F0DC"/>
          </a:solidFill>
          <a:ln w="28575">
            <a:solidFill>
              <a:srgbClr val="86C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1E0965-CEE6-42D5-942C-39899A354997}"/>
              </a:ext>
            </a:extLst>
          </p:cNvPr>
          <p:cNvSpPr/>
          <p:nvPr userDrawn="1"/>
        </p:nvSpPr>
        <p:spPr>
          <a:xfrm>
            <a:off x="11672811" y="3263707"/>
            <a:ext cx="176365" cy="176365"/>
          </a:xfrm>
          <a:prstGeom prst="ellipse">
            <a:avLst/>
          </a:prstGeom>
          <a:solidFill>
            <a:srgbClr val="88F0DC"/>
          </a:solidFill>
          <a:ln w="28575">
            <a:solidFill>
              <a:srgbClr val="86C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E05193-941A-44B2-A6DD-E2CB794C73D8}"/>
              </a:ext>
            </a:extLst>
          </p:cNvPr>
          <p:cNvSpPr/>
          <p:nvPr userDrawn="1"/>
        </p:nvSpPr>
        <p:spPr>
          <a:xfrm>
            <a:off x="11677613" y="5107792"/>
            <a:ext cx="176365" cy="176365"/>
          </a:xfrm>
          <a:prstGeom prst="ellipse">
            <a:avLst/>
          </a:prstGeom>
          <a:solidFill>
            <a:srgbClr val="88F0DC"/>
          </a:solidFill>
          <a:ln w="28575">
            <a:solidFill>
              <a:srgbClr val="86C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DE78EA5-FCCA-484F-9489-8FBE6E294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04686"/>
            <a:ext cx="11153775" cy="54580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35683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3245EE-232B-488E-9123-D9E6B46DA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029"/>
            <a:ext cx="12192000" cy="971549"/>
          </a:xfrm>
          <a:prstGeom prst="rect">
            <a:avLst/>
          </a:prstGeom>
        </p:spPr>
        <p:txBody>
          <a:bodyPr vert="horz" lIns="91440" tIns="91440" rIns="91440" bIns="0" rtlCol="0" anchor="ctr">
            <a:normAutofit/>
          </a:bodyPr>
          <a:lstStyle>
            <a:lvl1pPr>
              <a:defRPr lang="en-US">
                <a:cs typeface="+mn-cs"/>
              </a:defRPr>
            </a:lvl1pPr>
          </a:lstStyle>
          <a:p>
            <a:pPr lvl="0" algn="ctr" rtl="1"/>
            <a:r>
              <a:rPr lang="en-US" dirty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93410762-71F7-4D44-A477-E5BE8DEEB8B4}" type="datetimeFigureOut">
              <a:rPr lang="en-US" smtClean="0"/>
              <a:t>5/12/21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394F38-5553-452F-92C7-AA3F34E7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4277048"/>
            <a:ext cx="12190476" cy="25809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76"/>
            <a:ext cx="10515600" cy="2852737"/>
          </a:xfrm>
          <a:prstGeom prst="rect">
            <a:avLst/>
          </a:prstGeom>
        </p:spPr>
        <p:txBody>
          <a:bodyPr anchor="b"/>
          <a:lstStyle>
            <a:lvl1pPr algn="r" rtl="1">
              <a:defRPr sz="6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+mn-cs"/>
              </a:defRPr>
            </a:lvl1pPr>
          </a:lstStyle>
          <a:p>
            <a:fld id="{93410762-71F7-4D44-A477-E5BE8DEEB8B4}" type="datetimeFigureOut">
              <a:rPr lang="en-US" smtClean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+mn-cs"/>
              </a:defRPr>
            </a:lvl1pPr>
          </a:lstStyle>
          <a:p>
            <a:fld id="{75BDE694-5C7C-4998-842B-968B9EEC55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4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3245EE-232B-488E-9123-D9E6B46DA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71549"/>
          </a:xfrm>
          <a:prstGeom prst="rect">
            <a:avLst/>
          </a:prstGeom>
        </p:spPr>
        <p:txBody>
          <a:bodyPr vert="horz" lIns="91440" tIns="91440" rIns="91440" bIns="0" rtlCol="0" anchor="ctr">
            <a:normAutofit/>
          </a:bodyPr>
          <a:lstStyle>
            <a:lvl1pPr>
              <a:defRPr lang="en-US">
                <a:cs typeface="+mn-cs"/>
              </a:defRPr>
            </a:lvl1pPr>
          </a:lstStyle>
          <a:p>
            <a:pPr lvl="0" algn="ctr"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138235"/>
            <a:ext cx="5157787" cy="50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>
                <a:cs typeface="+mn-cs"/>
              </a:defRPr>
            </a:lvl1pPr>
            <a:lvl2pPr>
              <a:defRPr lang="en-US" dirty="0" smtClean="0">
                <a:cs typeface="+mn-cs"/>
              </a:defRPr>
            </a:lvl2pPr>
            <a:lvl3pPr>
              <a:defRPr lang="en-US" dirty="0" smtClean="0">
                <a:cs typeface="+mn-cs"/>
              </a:defRPr>
            </a:lvl3pPr>
            <a:lvl4pPr>
              <a:defRPr lang="en-US" dirty="0" smtClean="0">
                <a:cs typeface="+mn-cs"/>
              </a:defRPr>
            </a:lvl4pPr>
            <a:lvl5pPr>
              <a:defRPr lang="en-US" dirty="0">
                <a:cs typeface="+mn-cs"/>
              </a:defRPr>
            </a:lvl5pPr>
          </a:lstStyle>
          <a:p>
            <a:pPr marL="292100" lvl="0" indent="-292100">
              <a:lnSpc>
                <a:spcPct val="100000"/>
              </a:lnSpc>
            </a:pPr>
            <a:r>
              <a:rPr lang="en-US"/>
              <a:t>Click to edit Master text styles</a:t>
            </a:r>
          </a:p>
          <a:p>
            <a:pPr marL="292100" lvl="1" indent="-292100">
              <a:lnSpc>
                <a:spcPct val="100000"/>
              </a:lnSpc>
            </a:pPr>
            <a:r>
              <a:rPr lang="en-US"/>
              <a:t>Second level</a:t>
            </a:r>
          </a:p>
          <a:p>
            <a:pPr marL="292100" lvl="2" indent="-292100">
              <a:lnSpc>
                <a:spcPct val="100000"/>
              </a:lnSpc>
            </a:pPr>
            <a:r>
              <a:rPr lang="en-US"/>
              <a:t>Third level</a:t>
            </a:r>
          </a:p>
          <a:p>
            <a:pPr marL="292100" lvl="3" indent="-292100">
              <a:lnSpc>
                <a:spcPct val="100000"/>
              </a:lnSpc>
            </a:pPr>
            <a:r>
              <a:rPr lang="en-US"/>
              <a:t>Fourth level</a:t>
            </a:r>
          </a:p>
          <a:p>
            <a:pPr marL="292100" lvl="4" indent="-292100">
              <a:lnSpc>
                <a:spcPct val="10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38235"/>
            <a:ext cx="5183188" cy="50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>
                <a:cs typeface="+mn-cs"/>
              </a:defRPr>
            </a:lvl1pPr>
            <a:lvl2pPr>
              <a:defRPr lang="en-US" dirty="0" smtClean="0">
                <a:cs typeface="+mn-cs"/>
              </a:defRPr>
            </a:lvl2pPr>
            <a:lvl3pPr>
              <a:defRPr lang="en-US" dirty="0" smtClean="0">
                <a:cs typeface="+mn-cs"/>
              </a:defRPr>
            </a:lvl3pPr>
            <a:lvl4pPr>
              <a:defRPr lang="en-US" dirty="0" smtClean="0">
                <a:cs typeface="+mn-cs"/>
              </a:defRPr>
            </a:lvl4pPr>
            <a:lvl5pPr>
              <a:defRPr lang="en-US" dirty="0">
                <a:cs typeface="+mn-cs"/>
              </a:defRPr>
            </a:lvl5pPr>
          </a:lstStyle>
          <a:p>
            <a:pPr marL="292100" lvl="0" indent="-292100">
              <a:lnSpc>
                <a:spcPct val="100000"/>
              </a:lnSpc>
            </a:pPr>
            <a:r>
              <a:rPr lang="en-US"/>
              <a:t>Click to edit Master text styles</a:t>
            </a:r>
          </a:p>
          <a:p>
            <a:pPr marL="292100" lvl="1" indent="-292100">
              <a:lnSpc>
                <a:spcPct val="100000"/>
              </a:lnSpc>
            </a:pPr>
            <a:r>
              <a:rPr lang="en-US"/>
              <a:t>Second level</a:t>
            </a:r>
          </a:p>
          <a:p>
            <a:pPr marL="292100" lvl="2" indent="-292100">
              <a:lnSpc>
                <a:spcPct val="100000"/>
              </a:lnSpc>
            </a:pPr>
            <a:r>
              <a:rPr lang="en-US"/>
              <a:t>Third level</a:t>
            </a:r>
          </a:p>
          <a:p>
            <a:pPr marL="292100" lvl="3" indent="-292100">
              <a:lnSpc>
                <a:spcPct val="100000"/>
              </a:lnSpc>
            </a:pPr>
            <a:r>
              <a:rPr lang="en-US"/>
              <a:t>Fourth level</a:t>
            </a:r>
          </a:p>
          <a:p>
            <a:pPr marL="292100" lvl="4" indent="-292100">
              <a:lnSpc>
                <a:spcPct val="10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93410762-71F7-4D44-A477-E5BE8DEEB8B4}" type="datetimeFigureOut">
              <a:rPr lang="en-US" smtClean="0"/>
              <a:t>5/12/21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3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535E1F-713C-428E-B62B-9FB7BF49D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3"/>
            <a:ext cx="12192000" cy="970756"/>
          </a:xfrm>
          <a:prstGeom prst="rect">
            <a:avLst/>
          </a:prstGeom>
        </p:spPr>
        <p:txBody>
          <a:bodyPr vert="horz" lIns="91440" tIns="91440" rIns="91440" bIns="0" rtlCol="0" anchor="ctr">
            <a:normAutofit/>
          </a:bodyPr>
          <a:lstStyle>
            <a:lvl1pPr>
              <a:defRPr lang="en-US">
                <a:cs typeface="+mn-cs"/>
              </a:defRPr>
            </a:lvl1pPr>
          </a:lstStyle>
          <a:p>
            <a:pPr lvl="0" algn="ctr"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2701D12-F8B3-4D3A-A6D3-CA7E4F85DF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04686"/>
            <a:ext cx="12032343" cy="54580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3572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F133E49-2182-40F5-AD56-7D922E17C2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" y="5248476"/>
            <a:ext cx="12190476" cy="1609524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0476" cy="971548"/>
          </a:xfrm>
          <a:prstGeom prst="rect">
            <a:avLst/>
          </a:prstGeom>
        </p:spPr>
        <p:txBody>
          <a:bodyPr vert="horz" lIns="91440" tIns="91440" rIns="91440" bIns="0" rtlCol="0" anchor="ctr">
            <a:normAutofit/>
          </a:bodyPr>
          <a:lstStyle/>
          <a:p>
            <a:pPr lvl="0" algn="ctr"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fld id="{93410762-71F7-4D44-A477-E5BE8DEEB8B4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D2F6A88F-A2D6-4573-B994-9FD03627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92100" lvl="0" indent="-292100">
              <a:lnSpc>
                <a:spcPct val="100000"/>
              </a:lnSpc>
            </a:pPr>
            <a:r>
              <a:rPr lang="en-US"/>
              <a:t>Click to edit Master text styles</a:t>
            </a:r>
          </a:p>
          <a:p>
            <a:pPr marL="292100" lvl="1" indent="-292100">
              <a:lnSpc>
                <a:spcPct val="100000"/>
              </a:lnSpc>
            </a:pPr>
            <a:r>
              <a:rPr lang="en-US"/>
              <a:t>Second level</a:t>
            </a:r>
          </a:p>
          <a:p>
            <a:pPr marL="292100" lvl="2" indent="-292100">
              <a:lnSpc>
                <a:spcPct val="100000"/>
              </a:lnSpc>
            </a:pPr>
            <a:r>
              <a:rPr lang="en-US"/>
              <a:t>Third level</a:t>
            </a:r>
          </a:p>
          <a:p>
            <a:pPr marL="292100" lvl="3" indent="-292100">
              <a:lnSpc>
                <a:spcPct val="100000"/>
              </a:lnSpc>
            </a:pPr>
            <a:r>
              <a:rPr lang="en-US"/>
              <a:t>Fourth level</a:t>
            </a:r>
          </a:p>
          <a:p>
            <a:pPr marL="292100" lvl="4" indent="-292100">
              <a:lnSpc>
                <a:spcPct val="100000"/>
              </a:lnSpc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1B6867-65D1-4CE7-831E-B905E5B72195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" y="5248476"/>
            <a:ext cx="12190476" cy="1609524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1287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6" r:id="rId2"/>
    <p:sldLayoutId id="2147483675" r:id="rId3"/>
    <p:sldLayoutId id="2147483688" r:id="rId4"/>
    <p:sldLayoutId id="2147483687" r:id="rId5"/>
    <p:sldLayoutId id="2147483689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62" r:id="rId15"/>
    <p:sldLayoutId id="2147483670" r:id="rId16"/>
    <p:sldLayoutId id="2147483672" r:id="rId17"/>
    <p:sldLayoutId id="2147483669" r:id="rId18"/>
    <p:sldLayoutId id="2147483684" r:id="rId19"/>
    <p:sldLayoutId id="2147483685" r:id="rId20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+mj-lt"/>
          <a:ea typeface="Tahoma" panose="020B0604030504040204" pitchFamily="34" charset="0"/>
          <a:cs typeface="+mn-cs"/>
        </a:defRPr>
      </a:lvl1pPr>
    </p:titleStyle>
    <p:bodyStyle>
      <a:lvl1pPr marL="457200" indent="-457200" algn="r" defTabSz="914400" rtl="1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lang="en-US" sz="3200" kern="1200">
          <a:solidFill>
            <a:schemeClr val="tx1"/>
          </a:solidFill>
          <a:latin typeface="Segoe UI Semilight" panose="020B0402040204020203" pitchFamily="34" charset="0"/>
          <a:ea typeface="Tahoma" panose="020B0604030504040204" pitchFamily="34" charset="0"/>
          <a:cs typeface="+mn-cs"/>
        </a:defRPr>
      </a:lvl1pPr>
      <a:lvl2pPr marL="977900" indent="-457200" algn="r" defTabSz="914400" rtl="1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en-US" sz="3200" kern="1200">
          <a:solidFill>
            <a:schemeClr val="tx1"/>
          </a:solidFill>
          <a:latin typeface="Segoe UI Semilight" panose="020B0402040204020203" pitchFamily="34" charset="0"/>
          <a:ea typeface="Tahoma" panose="020B0604030504040204" pitchFamily="34" charset="0"/>
          <a:cs typeface="+mn-cs"/>
        </a:defRPr>
      </a:lvl2pPr>
      <a:lvl3pPr marL="1417637" indent="-457200" algn="r" defTabSz="914400" rtl="1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en-US" sz="2800" kern="1200">
          <a:solidFill>
            <a:schemeClr val="tx1"/>
          </a:solidFill>
          <a:latin typeface="Segoe UI Semilight" panose="020B0402040204020203" pitchFamily="34" charset="0"/>
          <a:ea typeface="Tahoma" panose="020B0604030504040204" pitchFamily="34" charset="0"/>
          <a:cs typeface="+mn-cs"/>
        </a:defRPr>
      </a:lvl3pPr>
      <a:lvl4pPr marL="1760537" indent="-342900" algn="r" defTabSz="914400" rtl="1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en-US" sz="2400" kern="1200">
          <a:solidFill>
            <a:schemeClr val="tx1"/>
          </a:solidFill>
          <a:latin typeface="Segoe UI Semilight" panose="020B0402040204020203" pitchFamily="34" charset="0"/>
          <a:ea typeface="Tahoma" panose="020B0604030504040204" pitchFamily="34" charset="0"/>
          <a:cs typeface="+mn-cs"/>
        </a:defRPr>
      </a:lvl4pPr>
      <a:lvl5pPr marL="2217737" indent="-342900" algn="r" defTabSz="914400" rtl="1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en-US" sz="2400" kern="1200">
          <a:solidFill>
            <a:schemeClr val="tx1"/>
          </a:solidFill>
          <a:latin typeface="Segoe UI Semilight" panose="020B0402040204020203" pitchFamily="34" charset="0"/>
          <a:ea typeface="Tahom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C84E9EC1-9774-496E-8123-C7DE67387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574" y="3223327"/>
            <a:ext cx="11898679" cy="1644552"/>
          </a:xfrm>
        </p:spPr>
        <p:txBody>
          <a:bodyPr/>
          <a:lstStyle/>
          <a:p>
            <a:r>
              <a:rPr lang="he-IL" dirty="0"/>
              <a:t>שיעור 7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4776" y="2017872"/>
            <a:ext cx="11982448" cy="1064015"/>
          </a:xfrm>
        </p:spPr>
        <p:txBody>
          <a:bodyPr/>
          <a:lstStyle/>
          <a:p>
            <a:br>
              <a:rPr lang="he-IL" dirty="0"/>
            </a:br>
            <a:r>
              <a:rPr lang="he-IL" dirty="0"/>
              <a:t>הסנפה עם </a:t>
            </a:r>
            <a:r>
              <a:rPr lang="en-US" dirty="0" err="1"/>
              <a:t>Scapy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3778A9-555A-453A-A7C3-2312FD800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e-IL" dirty="0"/>
              <a:t>תכנות רשתות, סמסטר ב'</a:t>
            </a:r>
            <a:endParaRPr lang="en-US" dirty="0"/>
          </a:p>
        </p:txBody>
      </p:sp>
      <p:sp>
        <p:nvSpPr>
          <p:cNvPr id="2" name="AutoShape 2" descr="http://ilearn.cyber.org.il/files/4176058/logo.png?lmsauth=5c768934f96024b89106e9e67657b7fa7793421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52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הסנפנו?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e-IL" dirty="0"/>
              <a:t>ניתן לצפות בסיכום של ההסנפה: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6480" y="1052739"/>
            <a:ext cx="11811000" cy="556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448305" y="1943857"/>
            <a:ext cx="10317163" cy="923330"/>
          </a:xfrm>
          <a:custGeom>
            <a:avLst/>
            <a:gdLst>
              <a:gd name="connsiteX0" fmla="*/ 0 w 10317163"/>
              <a:gd name="connsiteY0" fmla="*/ 0 h 923330"/>
              <a:gd name="connsiteX1" fmla="*/ 481468 w 10317163"/>
              <a:gd name="connsiteY1" fmla="*/ 0 h 923330"/>
              <a:gd name="connsiteX2" fmla="*/ 859764 w 10317163"/>
              <a:gd name="connsiteY2" fmla="*/ 0 h 923330"/>
              <a:gd name="connsiteX3" fmla="*/ 1753918 w 10317163"/>
              <a:gd name="connsiteY3" fmla="*/ 0 h 923330"/>
              <a:gd name="connsiteX4" fmla="*/ 2338557 w 10317163"/>
              <a:gd name="connsiteY4" fmla="*/ 0 h 923330"/>
              <a:gd name="connsiteX5" fmla="*/ 3232711 w 10317163"/>
              <a:gd name="connsiteY5" fmla="*/ 0 h 923330"/>
              <a:gd name="connsiteX6" fmla="*/ 3920522 w 10317163"/>
              <a:gd name="connsiteY6" fmla="*/ 0 h 923330"/>
              <a:gd name="connsiteX7" fmla="*/ 4608333 w 10317163"/>
              <a:gd name="connsiteY7" fmla="*/ 0 h 923330"/>
              <a:gd name="connsiteX8" fmla="*/ 5296144 w 10317163"/>
              <a:gd name="connsiteY8" fmla="*/ 0 h 923330"/>
              <a:gd name="connsiteX9" fmla="*/ 6190298 w 10317163"/>
              <a:gd name="connsiteY9" fmla="*/ 0 h 923330"/>
              <a:gd name="connsiteX10" fmla="*/ 6878109 w 10317163"/>
              <a:gd name="connsiteY10" fmla="*/ 0 h 923330"/>
              <a:gd name="connsiteX11" fmla="*/ 7256405 w 10317163"/>
              <a:gd name="connsiteY11" fmla="*/ 0 h 923330"/>
              <a:gd name="connsiteX12" fmla="*/ 8150559 w 10317163"/>
              <a:gd name="connsiteY12" fmla="*/ 0 h 923330"/>
              <a:gd name="connsiteX13" fmla="*/ 8941541 w 10317163"/>
              <a:gd name="connsiteY13" fmla="*/ 0 h 923330"/>
              <a:gd name="connsiteX14" fmla="*/ 9526181 w 10317163"/>
              <a:gd name="connsiteY14" fmla="*/ 0 h 923330"/>
              <a:gd name="connsiteX15" fmla="*/ 10317163 w 10317163"/>
              <a:gd name="connsiteY15" fmla="*/ 0 h 923330"/>
              <a:gd name="connsiteX16" fmla="*/ 10317163 w 10317163"/>
              <a:gd name="connsiteY16" fmla="*/ 443198 h 923330"/>
              <a:gd name="connsiteX17" fmla="*/ 10317163 w 10317163"/>
              <a:gd name="connsiteY17" fmla="*/ 923330 h 923330"/>
              <a:gd name="connsiteX18" fmla="*/ 10317163 w 10317163"/>
              <a:gd name="connsiteY18" fmla="*/ 923330 h 923330"/>
              <a:gd name="connsiteX19" fmla="*/ 9629352 w 10317163"/>
              <a:gd name="connsiteY19" fmla="*/ 923330 h 923330"/>
              <a:gd name="connsiteX20" fmla="*/ 8735198 w 10317163"/>
              <a:gd name="connsiteY20" fmla="*/ 923330 h 923330"/>
              <a:gd name="connsiteX21" fmla="*/ 7944216 w 10317163"/>
              <a:gd name="connsiteY21" fmla="*/ 923330 h 923330"/>
              <a:gd name="connsiteX22" fmla="*/ 7359576 w 10317163"/>
              <a:gd name="connsiteY22" fmla="*/ 923330 h 923330"/>
              <a:gd name="connsiteX23" fmla="*/ 6465422 w 10317163"/>
              <a:gd name="connsiteY23" fmla="*/ 923330 h 923330"/>
              <a:gd name="connsiteX24" fmla="*/ 5571268 w 10317163"/>
              <a:gd name="connsiteY24" fmla="*/ 923330 h 923330"/>
              <a:gd name="connsiteX25" fmla="*/ 4677114 w 10317163"/>
              <a:gd name="connsiteY25" fmla="*/ 923330 h 923330"/>
              <a:gd name="connsiteX26" fmla="*/ 4195646 w 10317163"/>
              <a:gd name="connsiteY26" fmla="*/ 923330 h 923330"/>
              <a:gd name="connsiteX27" fmla="*/ 3817350 w 10317163"/>
              <a:gd name="connsiteY27" fmla="*/ 923330 h 923330"/>
              <a:gd name="connsiteX28" fmla="*/ 3026368 w 10317163"/>
              <a:gd name="connsiteY28" fmla="*/ 923330 h 923330"/>
              <a:gd name="connsiteX29" fmla="*/ 2338557 w 10317163"/>
              <a:gd name="connsiteY29" fmla="*/ 923330 h 923330"/>
              <a:gd name="connsiteX30" fmla="*/ 1444403 w 10317163"/>
              <a:gd name="connsiteY30" fmla="*/ 923330 h 923330"/>
              <a:gd name="connsiteX31" fmla="*/ 0 w 10317163"/>
              <a:gd name="connsiteY31" fmla="*/ 923330 h 923330"/>
              <a:gd name="connsiteX32" fmla="*/ 0 w 10317163"/>
              <a:gd name="connsiteY32" fmla="*/ 489365 h 923330"/>
              <a:gd name="connsiteX33" fmla="*/ 0 w 10317163"/>
              <a:gd name="connsiteY33" fmla="*/ 0 h 923330"/>
              <a:gd name="connsiteX0" fmla="*/ 10317163 w 10317163"/>
              <a:gd name="connsiteY0" fmla="*/ 923330 h 923330"/>
              <a:gd name="connsiteX1" fmla="*/ 10317163 w 10317163"/>
              <a:gd name="connsiteY1" fmla="*/ 923330 h 923330"/>
              <a:gd name="connsiteX2" fmla="*/ 10317163 w 10317163"/>
              <a:gd name="connsiteY2" fmla="*/ 923330 h 923330"/>
              <a:gd name="connsiteX0" fmla="*/ 10317163 w 10317163"/>
              <a:gd name="connsiteY0" fmla="*/ 923330 h 923330"/>
              <a:gd name="connsiteX1" fmla="*/ 10317163 w 10317163"/>
              <a:gd name="connsiteY1" fmla="*/ 923330 h 923330"/>
              <a:gd name="connsiteX2" fmla="*/ 10317163 w 10317163"/>
              <a:gd name="connsiteY2" fmla="*/ 923330 h 923330"/>
              <a:gd name="connsiteX3" fmla="*/ 10317163 w 10317163"/>
              <a:gd name="connsiteY3" fmla="*/ 923330 h 923330"/>
              <a:gd name="connsiteX4" fmla="*/ 9938867 w 10317163"/>
              <a:gd name="connsiteY4" fmla="*/ 923330 h 923330"/>
              <a:gd name="connsiteX5" fmla="*/ 9457399 w 10317163"/>
              <a:gd name="connsiteY5" fmla="*/ 923330 h 923330"/>
              <a:gd name="connsiteX6" fmla="*/ 9079103 w 10317163"/>
              <a:gd name="connsiteY6" fmla="*/ 923330 h 923330"/>
              <a:gd name="connsiteX7" fmla="*/ 8288121 w 10317163"/>
              <a:gd name="connsiteY7" fmla="*/ 923330 h 923330"/>
              <a:gd name="connsiteX8" fmla="*/ 7703482 w 10317163"/>
              <a:gd name="connsiteY8" fmla="*/ 923330 h 923330"/>
              <a:gd name="connsiteX9" fmla="*/ 7015671 w 10317163"/>
              <a:gd name="connsiteY9" fmla="*/ 923330 h 923330"/>
              <a:gd name="connsiteX10" fmla="*/ 6431032 w 10317163"/>
              <a:gd name="connsiteY10" fmla="*/ 923330 h 923330"/>
              <a:gd name="connsiteX11" fmla="*/ 5536877 w 10317163"/>
              <a:gd name="connsiteY11" fmla="*/ 923330 h 923330"/>
              <a:gd name="connsiteX12" fmla="*/ 5055410 w 10317163"/>
              <a:gd name="connsiteY12" fmla="*/ 923330 h 923330"/>
              <a:gd name="connsiteX13" fmla="*/ 4573942 w 10317163"/>
              <a:gd name="connsiteY13" fmla="*/ 923330 h 923330"/>
              <a:gd name="connsiteX14" fmla="*/ 3886131 w 10317163"/>
              <a:gd name="connsiteY14" fmla="*/ 923330 h 923330"/>
              <a:gd name="connsiteX15" fmla="*/ 3198321 w 10317163"/>
              <a:gd name="connsiteY15" fmla="*/ 923330 h 923330"/>
              <a:gd name="connsiteX16" fmla="*/ 2820025 w 10317163"/>
              <a:gd name="connsiteY16" fmla="*/ 923330 h 923330"/>
              <a:gd name="connsiteX17" fmla="*/ 2235385 w 10317163"/>
              <a:gd name="connsiteY17" fmla="*/ 923330 h 923330"/>
              <a:gd name="connsiteX18" fmla="*/ 1547574 w 10317163"/>
              <a:gd name="connsiteY18" fmla="*/ 923330 h 923330"/>
              <a:gd name="connsiteX19" fmla="*/ 1169278 w 10317163"/>
              <a:gd name="connsiteY19" fmla="*/ 923330 h 923330"/>
              <a:gd name="connsiteX20" fmla="*/ 0 w 10317163"/>
              <a:gd name="connsiteY20" fmla="*/ 923330 h 923330"/>
              <a:gd name="connsiteX21" fmla="*/ 0 w 10317163"/>
              <a:gd name="connsiteY21" fmla="*/ 480132 h 923330"/>
              <a:gd name="connsiteX22" fmla="*/ 0 w 10317163"/>
              <a:gd name="connsiteY22" fmla="*/ 0 h 923330"/>
              <a:gd name="connsiteX23" fmla="*/ 378296 w 10317163"/>
              <a:gd name="connsiteY23" fmla="*/ 0 h 923330"/>
              <a:gd name="connsiteX24" fmla="*/ 859764 w 10317163"/>
              <a:gd name="connsiteY24" fmla="*/ 0 h 923330"/>
              <a:gd name="connsiteX25" fmla="*/ 1238060 w 10317163"/>
              <a:gd name="connsiteY25" fmla="*/ 0 h 923330"/>
              <a:gd name="connsiteX26" fmla="*/ 2029042 w 10317163"/>
              <a:gd name="connsiteY26" fmla="*/ 0 h 923330"/>
              <a:gd name="connsiteX27" fmla="*/ 2716853 w 10317163"/>
              <a:gd name="connsiteY27" fmla="*/ 0 h 923330"/>
              <a:gd name="connsiteX28" fmla="*/ 3404664 w 10317163"/>
              <a:gd name="connsiteY28" fmla="*/ 0 h 923330"/>
              <a:gd name="connsiteX29" fmla="*/ 3782960 w 10317163"/>
              <a:gd name="connsiteY29" fmla="*/ 0 h 923330"/>
              <a:gd name="connsiteX30" fmla="*/ 4161256 w 10317163"/>
              <a:gd name="connsiteY30" fmla="*/ 0 h 923330"/>
              <a:gd name="connsiteX31" fmla="*/ 4745895 w 10317163"/>
              <a:gd name="connsiteY31" fmla="*/ 0 h 923330"/>
              <a:gd name="connsiteX32" fmla="*/ 5330534 w 10317163"/>
              <a:gd name="connsiteY32" fmla="*/ 0 h 923330"/>
              <a:gd name="connsiteX33" fmla="*/ 5708830 w 10317163"/>
              <a:gd name="connsiteY33" fmla="*/ 0 h 923330"/>
              <a:gd name="connsiteX34" fmla="*/ 6602984 w 10317163"/>
              <a:gd name="connsiteY34" fmla="*/ 0 h 923330"/>
              <a:gd name="connsiteX35" fmla="*/ 7497138 w 10317163"/>
              <a:gd name="connsiteY35" fmla="*/ 0 h 923330"/>
              <a:gd name="connsiteX36" fmla="*/ 8391293 w 10317163"/>
              <a:gd name="connsiteY36" fmla="*/ 0 h 923330"/>
              <a:gd name="connsiteX37" fmla="*/ 8769589 w 10317163"/>
              <a:gd name="connsiteY37" fmla="*/ 0 h 923330"/>
              <a:gd name="connsiteX38" fmla="*/ 9354228 w 10317163"/>
              <a:gd name="connsiteY38" fmla="*/ 0 h 923330"/>
              <a:gd name="connsiteX39" fmla="*/ 10317163 w 10317163"/>
              <a:gd name="connsiteY39" fmla="*/ 0 h 923330"/>
              <a:gd name="connsiteX40" fmla="*/ 10317163 w 10317163"/>
              <a:gd name="connsiteY40" fmla="*/ 461665 h 923330"/>
              <a:gd name="connsiteX41" fmla="*/ 10317163 w 10317163"/>
              <a:gd name="connsiteY41" fmla="*/ 92333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317163" h="923330" stroke="0" extrusionOk="0">
                <a:moveTo>
                  <a:pt x="0" y="0"/>
                </a:moveTo>
                <a:cubicBezTo>
                  <a:pt x="121754" y="-669"/>
                  <a:pt x="306727" y="-12242"/>
                  <a:pt x="481468" y="0"/>
                </a:cubicBezTo>
                <a:cubicBezTo>
                  <a:pt x="656209" y="12242"/>
                  <a:pt x="747198" y="-14154"/>
                  <a:pt x="859764" y="0"/>
                </a:cubicBezTo>
                <a:cubicBezTo>
                  <a:pt x="972330" y="14154"/>
                  <a:pt x="1336501" y="9401"/>
                  <a:pt x="1753918" y="0"/>
                </a:cubicBezTo>
                <a:cubicBezTo>
                  <a:pt x="2171335" y="-9401"/>
                  <a:pt x="2124017" y="12055"/>
                  <a:pt x="2338557" y="0"/>
                </a:cubicBezTo>
                <a:cubicBezTo>
                  <a:pt x="2553097" y="-12055"/>
                  <a:pt x="3024504" y="-22305"/>
                  <a:pt x="3232711" y="0"/>
                </a:cubicBezTo>
                <a:cubicBezTo>
                  <a:pt x="3440918" y="22305"/>
                  <a:pt x="3701205" y="21814"/>
                  <a:pt x="3920522" y="0"/>
                </a:cubicBezTo>
                <a:cubicBezTo>
                  <a:pt x="4139839" y="-21814"/>
                  <a:pt x="4466139" y="30888"/>
                  <a:pt x="4608333" y="0"/>
                </a:cubicBezTo>
                <a:cubicBezTo>
                  <a:pt x="4750527" y="-30888"/>
                  <a:pt x="5092212" y="23192"/>
                  <a:pt x="5296144" y="0"/>
                </a:cubicBezTo>
                <a:cubicBezTo>
                  <a:pt x="5500076" y="-23192"/>
                  <a:pt x="5865479" y="17686"/>
                  <a:pt x="6190298" y="0"/>
                </a:cubicBezTo>
                <a:cubicBezTo>
                  <a:pt x="6515117" y="-17686"/>
                  <a:pt x="6656228" y="-25199"/>
                  <a:pt x="6878109" y="0"/>
                </a:cubicBezTo>
                <a:cubicBezTo>
                  <a:pt x="7099990" y="25199"/>
                  <a:pt x="7138886" y="-7043"/>
                  <a:pt x="7256405" y="0"/>
                </a:cubicBezTo>
                <a:cubicBezTo>
                  <a:pt x="7373924" y="7043"/>
                  <a:pt x="7871400" y="4499"/>
                  <a:pt x="8150559" y="0"/>
                </a:cubicBezTo>
                <a:cubicBezTo>
                  <a:pt x="8429718" y="-4499"/>
                  <a:pt x="8637568" y="-34378"/>
                  <a:pt x="8941541" y="0"/>
                </a:cubicBezTo>
                <a:cubicBezTo>
                  <a:pt x="9245514" y="34378"/>
                  <a:pt x="9331077" y="9712"/>
                  <a:pt x="9526181" y="0"/>
                </a:cubicBezTo>
                <a:cubicBezTo>
                  <a:pt x="9721285" y="-9712"/>
                  <a:pt x="10031196" y="-4961"/>
                  <a:pt x="10317163" y="0"/>
                </a:cubicBezTo>
                <a:cubicBezTo>
                  <a:pt x="10297188" y="208110"/>
                  <a:pt x="10300058" y="292122"/>
                  <a:pt x="10317163" y="443198"/>
                </a:cubicBezTo>
                <a:cubicBezTo>
                  <a:pt x="10334268" y="594274"/>
                  <a:pt x="10304818" y="740188"/>
                  <a:pt x="10317163" y="923330"/>
                </a:cubicBezTo>
                <a:lnTo>
                  <a:pt x="10317163" y="923330"/>
                </a:lnTo>
                <a:cubicBezTo>
                  <a:pt x="10016837" y="926934"/>
                  <a:pt x="9954894" y="903994"/>
                  <a:pt x="9629352" y="923330"/>
                </a:cubicBezTo>
                <a:cubicBezTo>
                  <a:pt x="9303810" y="942666"/>
                  <a:pt x="9150311" y="945963"/>
                  <a:pt x="8735198" y="923330"/>
                </a:cubicBezTo>
                <a:cubicBezTo>
                  <a:pt x="8320085" y="900697"/>
                  <a:pt x="8272100" y="948240"/>
                  <a:pt x="7944216" y="923330"/>
                </a:cubicBezTo>
                <a:cubicBezTo>
                  <a:pt x="7616332" y="898420"/>
                  <a:pt x="7566040" y="942162"/>
                  <a:pt x="7359576" y="923330"/>
                </a:cubicBezTo>
                <a:cubicBezTo>
                  <a:pt x="7153112" y="904498"/>
                  <a:pt x="6648482" y="919032"/>
                  <a:pt x="6465422" y="923330"/>
                </a:cubicBezTo>
                <a:cubicBezTo>
                  <a:pt x="6282362" y="927628"/>
                  <a:pt x="5763282" y="956197"/>
                  <a:pt x="5571268" y="923330"/>
                </a:cubicBezTo>
                <a:cubicBezTo>
                  <a:pt x="5379254" y="890463"/>
                  <a:pt x="4917014" y="906560"/>
                  <a:pt x="4677114" y="923330"/>
                </a:cubicBezTo>
                <a:cubicBezTo>
                  <a:pt x="4437214" y="940100"/>
                  <a:pt x="4297486" y="924763"/>
                  <a:pt x="4195646" y="923330"/>
                </a:cubicBezTo>
                <a:cubicBezTo>
                  <a:pt x="4093806" y="921897"/>
                  <a:pt x="3982257" y="908650"/>
                  <a:pt x="3817350" y="923330"/>
                </a:cubicBezTo>
                <a:cubicBezTo>
                  <a:pt x="3652443" y="938010"/>
                  <a:pt x="3370805" y="930158"/>
                  <a:pt x="3026368" y="923330"/>
                </a:cubicBezTo>
                <a:cubicBezTo>
                  <a:pt x="2681931" y="916502"/>
                  <a:pt x="2621468" y="926647"/>
                  <a:pt x="2338557" y="923330"/>
                </a:cubicBezTo>
                <a:cubicBezTo>
                  <a:pt x="2055646" y="920013"/>
                  <a:pt x="1691442" y="878967"/>
                  <a:pt x="1444403" y="923330"/>
                </a:cubicBezTo>
                <a:cubicBezTo>
                  <a:pt x="1197364" y="967693"/>
                  <a:pt x="527130" y="878076"/>
                  <a:pt x="0" y="923330"/>
                </a:cubicBezTo>
                <a:cubicBezTo>
                  <a:pt x="-19611" y="772203"/>
                  <a:pt x="-7573" y="693909"/>
                  <a:pt x="0" y="489365"/>
                </a:cubicBezTo>
                <a:cubicBezTo>
                  <a:pt x="7573" y="284821"/>
                  <a:pt x="11772" y="178944"/>
                  <a:pt x="0" y="0"/>
                </a:cubicBezTo>
                <a:close/>
              </a:path>
              <a:path w="10317163" h="923330" fill="darkenLess" stroke="0" extrusionOk="0">
                <a:moveTo>
                  <a:pt x="10317163" y="923330"/>
                </a:moveTo>
                <a:lnTo>
                  <a:pt x="10317163" y="923330"/>
                </a:lnTo>
                <a:lnTo>
                  <a:pt x="10317163" y="923330"/>
                </a:lnTo>
                <a:close/>
              </a:path>
              <a:path w="10317163" h="923330" fill="none" extrusionOk="0">
                <a:moveTo>
                  <a:pt x="10317163" y="923330"/>
                </a:moveTo>
                <a:lnTo>
                  <a:pt x="10317163" y="923330"/>
                </a:lnTo>
                <a:lnTo>
                  <a:pt x="10317163" y="923330"/>
                </a:lnTo>
                <a:lnTo>
                  <a:pt x="10317163" y="923330"/>
                </a:lnTo>
                <a:cubicBezTo>
                  <a:pt x="10204365" y="939630"/>
                  <a:pt x="10076176" y="906441"/>
                  <a:pt x="9938867" y="923330"/>
                </a:cubicBezTo>
                <a:cubicBezTo>
                  <a:pt x="9801558" y="940219"/>
                  <a:pt x="9621442" y="906254"/>
                  <a:pt x="9457399" y="923330"/>
                </a:cubicBezTo>
                <a:cubicBezTo>
                  <a:pt x="9293356" y="940406"/>
                  <a:pt x="9215901" y="909941"/>
                  <a:pt x="9079103" y="923330"/>
                </a:cubicBezTo>
                <a:cubicBezTo>
                  <a:pt x="8942305" y="936719"/>
                  <a:pt x="8486164" y="901613"/>
                  <a:pt x="8288121" y="923330"/>
                </a:cubicBezTo>
                <a:cubicBezTo>
                  <a:pt x="8090078" y="945047"/>
                  <a:pt x="7891189" y="917900"/>
                  <a:pt x="7703482" y="923330"/>
                </a:cubicBezTo>
                <a:cubicBezTo>
                  <a:pt x="7515775" y="928760"/>
                  <a:pt x="7153437" y="910007"/>
                  <a:pt x="7015671" y="923330"/>
                </a:cubicBezTo>
                <a:cubicBezTo>
                  <a:pt x="6877905" y="936653"/>
                  <a:pt x="6710174" y="946136"/>
                  <a:pt x="6431032" y="923330"/>
                </a:cubicBezTo>
                <a:cubicBezTo>
                  <a:pt x="6151890" y="900524"/>
                  <a:pt x="5850879" y="946092"/>
                  <a:pt x="5536877" y="923330"/>
                </a:cubicBezTo>
                <a:cubicBezTo>
                  <a:pt x="5222875" y="900568"/>
                  <a:pt x="5286840" y="932169"/>
                  <a:pt x="5055410" y="923330"/>
                </a:cubicBezTo>
                <a:cubicBezTo>
                  <a:pt x="4823980" y="914491"/>
                  <a:pt x="4761222" y="932507"/>
                  <a:pt x="4573942" y="923330"/>
                </a:cubicBezTo>
                <a:cubicBezTo>
                  <a:pt x="4386662" y="914153"/>
                  <a:pt x="4089708" y="949587"/>
                  <a:pt x="3886131" y="923330"/>
                </a:cubicBezTo>
                <a:cubicBezTo>
                  <a:pt x="3682554" y="897073"/>
                  <a:pt x="3486660" y="922263"/>
                  <a:pt x="3198321" y="923330"/>
                </a:cubicBezTo>
                <a:cubicBezTo>
                  <a:pt x="2909982" y="924398"/>
                  <a:pt x="2962501" y="913686"/>
                  <a:pt x="2820025" y="923330"/>
                </a:cubicBezTo>
                <a:cubicBezTo>
                  <a:pt x="2677549" y="932974"/>
                  <a:pt x="2353632" y="940348"/>
                  <a:pt x="2235385" y="923330"/>
                </a:cubicBezTo>
                <a:cubicBezTo>
                  <a:pt x="2117138" y="906312"/>
                  <a:pt x="1871793" y="954228"/>
                  <a:pt x="1547574" y="923330"/>
                </a:cubicBezTo>
                <a:cubicBezTo>
                  <a:pt x="1223355" y="892432"/>
                  <a:pt x="1344136" y="920257"/>
                  <a:pt x="1169278" y="923330"/>
                </a:cubicBezTo>
                <a:cubicBezTo>
                  <a:pt x="994420" y="926403"/>
                  <a:pt x="412923" y="891788"/>
                  <a:pt x="0" y="923330"/>
                </a:cubicBezTo>
                <a:cubicBezTo>
                  <a:pt x="11634" y="790686"/>
                  <a:pt x="-4396" y="580532"/>
                  <a:pt x="0" y="480132"/>
                </a:cubicBezTo>
                <a:cubicBezTo>
                  <a:pt x="4396" y="379732"/>
                  <a:pt x="-1203" y="129540"/>
                  <a:pt x="0" y="0"/>
                </a:cubicBezTo>
                <a:cubicBezTo>
                  <a:pt x="85726" y="-12042"/>
                  <a:pt x="204168" y="-8152"/>
                  <a:pt x="378296" y="0"/>
                </a:cubicBezTo>
                <a:cubicBezTo>
                  <a:pt x="552424" y="8152"/>
                  <a:pt x="653426" y="-1232"/>
                  <a:pt x="859764" y="0"/>
                </a:cubicBezTo>
                <a:cubicBezTo>
                  <a:pt x="1066102" y="1232"/>
                  <a:pt x="1093604" y="-11796"/>
                  <a:pt x="1238060" y="0"/>
                </a:cubicBezTo>
                <a:cubicBezTo>
                  <a:pt x="1382516" y="11796"/>
                  <a:pt x="1856558" y="-38597"/>
                  <a:pt x="2029042" y="0"/>
                </a:cubicBezTo>
                <a:cubicBezTo>
                  <a:pt x="2201526" y="38597"/>
                  <a:pt x="2456863" y="-33178"/>
                  <a:pt x="2716853" y="0"/>
                </a:cubicBezTo>
                <a:cubicBezTo>
                  <a:pt x="2976843" y="33178"/>
                  <a:pt x="3260759" y="-12115"/>
                  <a:pt x="3404664" y="0"/>
                </a:cubicBezTo>
                <a:cubicBezTo>
                  <a:pt x="3548569" y="12115"/>
                  <a:pt x="3612894" y="6054"/>
                  <a:pt x="3782960" y="0"/>
                </a:cubicBezTo>
                <a:cubicBezTo>
                  <a:pt x="3953026" y="-6054"/>
                  <a:pt x="4023200" y="-8940"/>
                  <a:pt x="4161256" y="0"/>
                </a:cubicBezTo>
                <a:cubicBezTo>
                  <a:pt x="4299312" y="8940"/>
                  <a:pt x="4462380" y="-24942"/>
                  <a:pt x="4745895" y="0"/>
                </a:cubicBezTo>
                <a:cubicBezTo>
                  <a:pt x="5029410" y="24942"/>
                  <a:pt x="5092539" y="9477"/>
                  <a:pt x="5330534" y="0"/>
                </a:cubicBezTo>
                <a:cubicBezTo>
                  <a:pt x="5568529" y="-9477"/>
                  <a:pt x="5602088" y="7417"/>
                  <a:pt x="5708830" y="0"/>
                </a:cubicBezTo>
                <a:cubicBezTo>
                  <a:pt x="5815572" y="-7417"/>
                  <a:pt x="6305045" y="33784"/>
                  <a:pt x="6602984" y="0"/>
                </a:cubicBezTo>
                <a:cubicBezTo>
                  <a:pt x="6900923" y="-33784"/>
                  <a:pt x="7313009" y="38032"/>
                  <a:pt x="7497138" y="0"/>
                </a:cubicBezTo>
                <a:cubicBezTo>
                  <a:pt x="7681267" y="-38032"/>
                  <a:pt x="8126764" y="3147"/>
                  <a:pt x="8391293" y="0"/>
                </a:cubicBezTo>
                <a:cubicBezTo>
                  <a:pt x="8655823" y="-3147"/>
                  <a:pt x="8587788" y="-17964"/>
                  <a:pt x="8769589" y="0"/>
                </a:cubicBezTo>
                <a:cubicBezTo>
                  <a:pt x="8951390" y="17964"/>
                  <a:pt x="9143907" y="-2946"/>
                  <a:pt x="9354228" y="0"/>
                </a:cubicBezTo>
                <a:cubicBezTo>
                  <a:pt x="9564549" y="2946"/>
                  <a:pt x="9974191" y="37266"/>
                  <a:pt x="10317163" y="0"/>
                </a:cubicBezTo>
                <a:cubicBezTo>
                  <a:pt x="10334331" y="144110"/>
                  <a:pt x="10294627" y="249151"/>
                  <a:pt x="10317163" y="461665"/>
                </a:cubicBezTo>
                <a:cubicBezTo>
                  <a:pt x="10339699" y="674180"/>
                  <a:pt x="10313616" y="779346"/>
                  <a:pt x="10317163" y="923330"/>
                </a:cubicBezTo>
              </a:path>
              <a:path w="10317163" h="923330" fill="none" stroke="0" extrusionOk="0">
                <a:moveTo>
                  <a:pt x="10317163" y="923330"/>
                </a:moveTo>
                <a:lnTo>
                  <a:pt x="10317163" y="923330"/>
                </a:lnTo>
                <a:lnTo>
                  <a:pt x="10317163" y="923330"/>
                </a:lnTo>
                <a:lnTo>
                  <a:pt x="10317163" y="923330"/>
                </a:lnTo>
                <a:cubicBezTo>
                  <a:pt x="10176506" y="920258"/>
                  <a:pt x="9890176" y="913532"/>
                  <a:pt x="9629352" y="923330"/>
                </a:cubicBezTo>
                <a:cubicBezTo>
                  <a:pt x="9368528" y="933128"/>
                  <a:pt x="9196772" y="905796"/>
                  <a:pt x="8941541" y="923330"/>
                </a:cubicBezTo>
                <a:cubicBezTo>
                  <a:pt x="8686310" y="940864"/>
                  <a:pt x="8639013" y="922814"/>
                  <a:pt x="8563245" y="923330"/>
                </a:cubicBezTo>
                <a:cubicBezTo>
                  <a:pt x="8487477" y="923846"/>
                  <a:pt x="8175411" y="893805"/>
                  <a:pt x="7875434" y="923330"/>
                </a:cubicBezTo>
                <a:cubicBezTo>
                  <a:pt x="7575457" y="952855"/>
                  <a:pt x="7164185" y="933145"/>
                  <a:pt x="6981280" y="923330"/>
                </a:cubicBezTo>
                <a:cubicBezTo>
                  <a:pt x="6798375" y="913515"/>
                  <a:pt x="6683657" y="904952"/>
                  <a:pt x="6396641" y="923330"/>
                </a:cubicBezTo>
                <a:cubicBezTo>
                  <a:pt x="6109625" y="941708"/>
                  <a:pt x="5858190" y="910023"/>
                  <a:pt x="5708830" y="923330"/>
                </a:cubicBezTo>
                <a:cubicBezTo>
                  <a:pt x="5559470" y="936637"/>
                  <a:pt x="5268138" y="936445"/>
                  <a:pt x="5124191" y="923330"/>
                </a:cubicBezTo>
                <a:cubicBezTo>
                  <a:pt x="4980244" y="910215"/>
                  <a:pt x="4930319" y="930413"/>
                  <a:pt x="4745895" y="923330"/>
                </a:cubicBezTo>
                <a:cubicBezTo>
                  <a:pt x="4561471" y="916247"/>
                  <a:pt x="4365812" y="951364"/>
                  <a:pt x="4161256" y="923330"/>
                </a:cubicBezTo>
                <a:cubicBezTo>
                  <a:pt x="3956700" y="895296"/>
                  <a:pt x="3850312" y="940260"/>
                  <a:pt x="3679788" y="923330"/>
                </a:cubicBezTo>
                <a:cubicBezTo>
                  <a:pt x="3509264" y="906400"/>
                  <a:pt x="3434331" y="917799"/>
                  <a:pt x="3301492" y="923330"/>
                </a:cubicBezTo>
                <a:cubicBezTo>
                  <a:pt x="3168653" y="928861"/>
                  <a:pt x="2748877" y="883548"/>
                  <a:pt x="2407338" y="923330"/>
                </a:cubicBezTo>
                <a:cubicBezTo>
                  <a:pt x="2065799" y="963112"/>
                  <a:pt x="2189855" y="923666"/>
                  <a:pt x="2029042" y="923330"/>
                </a:cubicBezTo>
                <a:cubicBezTo>
                  <a:pt x="1868229" y="922994"/>
                  <a:pt x="1338558" y="920484"/>
                  <a:pt x="1134888" y="923330"/>
                </a:cubicBezTo>
                <a:cubicBezTo>
                  <a:pt x="931218" y="926176"/>
                  <a:pt x="331852" y="881214"/>
                  <a:pt x="0" y="923330"/>
                </a:cubicBezTo>
                <a:cubicBezTo>
                  <a:pt x="-8640" y="724817"/>
                  <a:pt x="-10748" y="582333"/>
                  <a:pt x="0" y="461665"/>
                </a:cubicBezTo>
                <a:cubicBezTo>
                  <a:pt x="10748" y="340997"/>
                  <a:pt x="19189" y="129987"/>
                  <a:pt x="0" y="0"/>
                </a:cubicBezTo>
                <a:cubicBezTo>
                  <a:pt x="166184" y="36582"/>
                  <a:pt x="569004" y="5325"/>
                  <a:pt x="790982" y="0"/>
                </a:cubicBezTo>
                <a:cubicBezTo>
                  <a:pt x="1012960" y="-5325"/>
                  <a:pt x="1238627" y="-20921"/>
                  <a:pt x="1685137" y="0"/>
                </a:cubicBezTo>
                <a:cubicBezTo>
                  <a:pt x="2131648" y="20921"/>
                  <a:pt x="1949214" y="-14099"/>
                  <a:pt x="2063433" y="0"/>
                </a:cubicBezTo>
                <a:cubicBezTo>
                  <a:pt x="2177652" y="14099"/>
                  <a:pt x="2588594" y="2959"/>
                  <a:pt x="2854415" y="0"/>
                </a:cubicBezTo>
                <a:cubicBezTo>
                  <a:pt x="3120236" y="-2959"/>
                  <a:pt x="3103075" y="20097"/>
                  <a:pt x="3335883" y="0"/>
                </a:cubicBezTo>
                <a:cubicBezTo>
                  <a:pt x="3568691" y="-20097"/>
                  <a:pt x="3620806" y="-385"/>
                  <a:pt x="3714179" y="0"/>
                </a:cubicBezTo>
                <a:cubicBezTo>
                  <a:pt x="3807552" y="385"/>
                  <a:pt x="4038274" y="8560"/>
                  <a:pt x="4195646" y="0"/>
                </a:cubicBezTo>
                <a:cubicBezTo>
                  <a:pt x="4353018" y="-8560"/>
                  <a:pt x="4665468" y="-2549"/>
                  <a:pt x="4986629" y="0"/>
                </a:cubicBezTo>
                <a:cubicBezTo>
                  <a:pt x="5307790" y="2549"/>
                  <a:pt x="5289853" y="18350"/>
                  <a:pt x="5468096" y="0"/>
                </a:cubicBezTo>
                <a:cubicBezTo>
                  <a:pt x="5646339" y="-18350"/>
                  <a:pt x="6063327" y="35943"/>
                  <a:pt x="6259079" y="0"/>
                </a:cubicBezTo>
                <a:cubicBezTo>
                  <a:pt x="6454831" y="-35943"/>
                  <a:pt x="6748735" y="-19386"/>
                  <a:pt x="7050061" y="0"/>
                </a:cubicBezTo>
                <a:cubicBezTo>
                  <a:pt x="7351387" y="19386"/>
                  <a:pt x="7345897" y="-5314"/>
                  <a:pt x="7531529" y="0"/>
                </a:cubicBezTo>
                <a:cubicBezTo>
                  <a:pt x="7717161" y="5314"/>
                  <a:pt x="7801277" y="5382"/>
                  <a:pt x="7909825" y="0"/>
                </a:cubicBezTo>
                <a:cubicBezTo>
                  <a:pt x="8018373" y="-5382"/>
                  <a:pt x="8492734" y="22236"/>
                  <a:pt x="8700807" y="0"/>
                </a:cubicBezTo>
                <a:cubicBezTo>
                  <a:pt x="8908880" y="-22236"/>
                  <a:pt x="9347891" y="42298"/>
                  <a:pt x="9594962" y="0"/>
                </a:cubicBezTo>
                <a:cubicBezTo>
                  <a:pt x="9842033" y="-42298"/>
                  <a:pt x="9962255" y="5990"/>
                  <a:pt x="10317163" y="0"/>
                </a:cubicBezTo>
                <a:cubicBezTo>
                  <a:pt x="10333270" y="100610"/>
                  <a:pt x="10314939" y="339401"/>
                  <a:pt x="10317163" y="452432"/>
                </a:cubicBezTo>
                <a:cubicBezTo>
                  <a:pt x="10319387" y="565463"/>
                  <a:pt x="10305014" y="785660"/>
                  <a:pt x="10317163" y="923330"/>
                </a:cubicBezTo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347298588">
                  <a:prstGeom prst="foldedCorner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&gt;&gt; packets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48306" y="3004006"/>
            <a:ext cx="10317163" cy="527779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81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David" pitchFamily="2" charset="-79"/>
              </a:rPr>
              <a:t>&lt;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David" pitchFamily="2" charset="-79"/>
              </a:rPr>
              <a:t>Sniffed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David" pitchFamily="2" charset="-79"/>
              </a:rPr>
              <a:t>: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David" pitchFamily="2" charset="-79"/>
              </a:rPr>
              <a:t>TCP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David" pitchFamily="2" charset="-79"/>
              </a:rPr>
              <a:t>: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  <a:t>0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David" pitchFamily="2" charset="-79"/>
              </a:rPr>
              <a:t>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David" pitchFamily="2" charset="-79"/>
              </a:rPr>
              <a:t>UDP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David" pitchFamily="2" charset="-79"/>
              </a:rPr>
              <a:t>: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  <a:t>1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David" pitchFamily="2" charset="-79"/>
              </a:rPr>
              <a:t>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David" pitchFamily="2" charset="-79"/>
              </a:rPr>
              <a:t>ICMP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David" pitchFamily="2" charset="-79"/>
              </a:rPr>
              <a:t>: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  <a:t>0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David" pitchFamily="2" charset="-79"/>
              </a:rPr>
              <a:t>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David" pitchFamily="2" charset="-79"/>
              </a:rPr>
              <a:t>Other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David" pitchFamily="2" charset="-79"/>
              </a:rPr>
              <a:t>: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  <a:t>2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David" pitchFamily="2" charset="-79"/>
              </a:rPr>
              <a:t>&gt;</a:t>
            </a:r>
            <a:endParaRPr lang="en-US" sz="6000" b="1" dirty="0">
              <a:solidFill>
                <a:schemeClr val="bg1"/>
              </a:solidFill>
              <a:latin typeface="Courier New" pitchFamily="49" charset="0"/>
              <a:cs typeface="David" pitchFamily="2" charset="-79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48305" y="4736427"/>
            <a:ext cx="10317163" cy="106883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81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Ether / ARP who has 10.0.0.138 says 10.0.0.31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he-IL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Ether / ARP is at c8:be:19:09:b8:38 says 10.0.0.138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he-IL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Ether / IP / UDP 10.0.0.31:57621 &gt; 10.0.0.255:57621 / Raw</a:t>
            </a: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448305" y="3672441"/>
            <a:ext cx="10317163" cy="923330"/>
          </a:xfrm>
          <a:custGeom>
            <a:avLst/>
            <a:gdLst>
              <a:gd name="connsiteX0" fmla="*/ 0 w 10317163"/>
              <a:gd name="connsiteY0" fmla="*/ 0 h 923330"/>
              <a:gd name="connsiteX1" fmla="*/ 481468 w 10317163"/>
              <a:gd name="connsiteY1" fmla="*/ 0 h 923330"/>
              <a:gd name="connsiteX2" fmla="*/ 859764 w 10317163"/>
              <a:gd name="connsiteY2" fmla="*/ 0 h 923330"/>
              <a:gd name="connsiteX3" fmla="*/ 1753918 w 10317163"/>
              <a:gd name="connsiteY3" fmla="*/ 0 h 923330"/>
              <a:gd name="connsiteX4" fmla="*/ 2338557 w 10317163"/>
              <a:gd name="connsiteY4" fmla="*/ 0 h 923330"/>
              <a:gd name="connsiteX5" fmla="*/ 3232711 w 10317163"/>
              <a:gd name="connsiteY5" fmla="*/ 0 h 923330"/>
              <a:gd name="connsiteX6" fmla="*/ 3920522 w 10317163"/>
              <a:gd name="connsiteY6" fmla="*/ 0 h 923330"/>
              <a:gd name="connsiteX7" fmla="*/ 4608333 w 10317163"/>
              <a:gd name="connsiteY7" fmla="*/ 0 h 923330"/>
              <a:gd name="connsiteX8" fmla="*/ 5296144 w 10317163"/>
              <a:gd name="connsiteY8" fmla="*/ 0 h 923330"/>
              <a:gd name="connsiteX9" fmla="*/ 6190298 w 10317163"/>
              <a:gd name="connsiteY9" fmla="*/ 0 h 923330"/>
              <a:gd name="connsiteX10" fmla="*/ 6878109 w 10317163"/>
              <a:gd name="connsiteY10" fmla="*/ 0 h 923330"/>
              <a:gd name="connsiteX11" fmla="*/ 7256405 w 10317163"/>
              <a:gd name="connsiteY11" fmla="*/ 0 h 923330"/>
              <a:gd name="connsiteX12" fmla="*/ 8150559 w 10317163"/>
              <a:gd name="connsiteY12" fmla="*/ 0 h 923330"/>
              <a:gd name="connsiteX13" fmla="*/ 8941541 w 10317163"/>
              <a:gd name="connsiteY13" fmla="*/ 0 h 923330"/>
              <a:gd name="connsiteX14" fmla="*/ 9526181 w 10317163"/>
              <a:gd name="connsiteY14" fmla="*/ 0 h 923330"/>
              <a:gd name="connsiteX15" fmla="*/ 10317163 w 10317163"/>
              <a:gd name="connsiteY15" fmla="*/ 0 h 923330"/>
              <a:gd name="connsiteX16" fmla="*/ 10317163 w 10317163"/>
              <a:gd name="connsiteY16" fmla="*/ 443198 h 923330"/>
              <a:gd name="connsiteX17" fmla="*/ 10317163 w 10317163"/>
              <a:gd name="connsiteY17" fmla="*/ 923330 h 923330"/>
              <a:gd name="connsiteX18" fmla="*/ 10317163 w 10317163"/>
              <a:gd name="connsiteY18" fmla="*/ 923330 h 923330"/>
              <a:gd name="connsiteX19" fmla="*/ 9629352 w 10317163"/>
              <a:gd name="connsiteY19" fmla="*/ 923330 h 923330"/>
              <a:gd name="connsiteX20" fmla="*/ 8735198 w 10317163"/>
              <a:gd name="connsiteY20" fmla="*/ 923330 h 923330"/>
              <a:gd name="connsiteX21" fmla="*/ 7944216 w 10317163"/>
              <a:gd name="connsiteY21" fmla="*/ 923330 h 923330"/>
              <a:gd name="connsiteX22" fmla="*/ 7359576 w 10317163"/>
              <a:gd name="connsiteY22" fmla="*/ 923330 h 923330"/>
              <a:gd name="connsiteX23" fmla="*/ 6465422 w 10317163"/>
              <a:gd name="connsiteY23" fmla="*/ 923330 h 923330"/>
              <a:gd name="connsiteX24" fmla="*/ 5571268 w 10317163"/>
              <a:gd name="connsiteY24" fmla="*/ 923330 h 923330"/>
              <a:gd name="connsiteX25" fmla="*/ 4677114 w 10317163"/>
              <a:gd name="connsiteY25" fmla="*/ 923330 h 923330"/>
              <a:gd name="connsiteX26" fmla="*/ 4195646 w 10317163"/>
              <a:gd name="connsiteY26" fmla="*/ 923330 h 923330"/>
              <a:gd name="connsiteX27" fmla="*/ 3817350 w 10317163"/>
              <a:gd name="connsiteY27" fmla="*/ 923330 h 923330"/>
              <a:gd name="connsiteX28" fmla="*/ 3026368 w 10317163"/>
              <a:gd name="connsiteY28" fmla="*/ 923330 h 923330"/>
              <a:gd name="connsiteX29" fmla="*/ 2338557 w 10317163"/>
              <a:gd name="connsiteY29" fmla="*/ 923330 h 923330"/>
              <a:gd name="connsiteX30" fmla="*/ 1444403 w 10317163"/>
              <a:gd name="connsiteY30" fmla="*/ 923330 h 923330"/>
              <a:gd name="connsiteX31" fmla="*/ 0 w 10317163"/>
              <a:gd name="connsiteY31" fmla="*/ 923330 h 923330"/>
              <a:gd name="connsiteX32" fmla="*/ 0 w 10317163"/>
              <a:gd name="connsiteY32" fmla="*/ 489365 h 923330"/>
              <a:gd name="connsiteX33" fmla="*/ 0 w 10317163"/>
              <a:gd name="connsiteY33" fmla="*/ 0 h 923330"/>
              <a:gd name="connsiteX0" fmla="*/ 10317163 w 10317163"/>
              <a:gd name="connsiteY0" fmla="*/ 923330 h 923330"/>
              <a:gd name="connsiteX1" fmla="*/ 10317163 w 10317163"/>
              <a:gd name="connsiteY1" fmla="*/ 923330 h 923330"/>
              <a:gd name="connsiteX2" fmla="*/ 10317163 w 10317163"/>
              <a:gd name="connsiteY2" fmla="*/ 923330 h 923330"/>
              <a:gd name="connsiteX0" fmla="*/ 10317163 w 10317163"/>
              <a:gd name="connsiteY0" fmla="*/ 923330 h 923330"/>
              <a:gd name="connsiteX1" fmla="*/ 10317163 w 10317163"/>
              <a:gd name="connsiteY1" fmla="*/ 923330 h 923330"/>
              <a:gd name="connsiteX2" fmla="*/ 10317163 w 10317163"/>
              <a:gd name="connsiteY2" fmla="*/ 923330 h 923330"/>
              <a:gd name="connsiteX3" fmla="*/ 10317163 w 10317163"/>
              <a:gd name="connsiteY3" fmla="*/ 923330 h 923330"/>
              <a:gd name="connsiteX4" fmla="*/ 9938867 w 10317163"/>
              <a:gd name="connsiteY4" fmla="*/ 923330 h 923330"/>
              <a:gd name="connsiteX5" fmla="*/ 9457399 w 10317163"/>
              <a:gd name="connsiteY5" fmla="*/ 923330 h 923330"/>
              <a:gd name="connsiteX6" fmla="*/ 9079103 w 10317163"/>
              <a:gd name="connsiteY6" fmla="*/ 923330 h 923330"/>
              <a:gd name="connsiteX7" fmla="*/ 8288121 w 10317163"/>
              <a:gd name="connsiteY7" fmla="*/ 923330 h 923330"/>
              <a:gd name="connsiteX8" fmla="*/ 7703482 w 10317163"/>
              <a:gd name="connsiteY8" fmla="*/ 923330 h 923330"/>
              <a:gd name="connsiteX9" fmla="*/ 7015671 w 10317163"/>
              <a:gd name="connsiteY9" fmla="*/ 923330 h 923330"/>
              <a:gd name="connsiteX10" fmla="*/ 6431032 w 10317163"/>
              <a:gd name="connsiteY10" fmla="*/ 923330 h 923330"/>
              <a:gd name="connsiteX11" fmla="*/ 5536877 w 10317163"/>
              <a:gd name="connsiteY11" fmla="*/ 923330 h 923330"/>
              <a:gd name="connsiteX12" fmla="*/ 5055410 w 10317163"/>
              <a:gd name="connsiteY12" fmla="*/ 923330 h 923330"/>
              <a:gd name="connsiteX13" fmla="*/ 4573942 w 10317163"/>
              <a:gd name="connsiteY13" fmla="*/ 923330 h 923330"/>
              <a:gd name="connsiteX14" fmla="*/ 3886131 w 10317163"/>
              <a:gd name="connsiteY14" fmla="*/ 923330 h 923330"/>
              <a:gd name="connsiteX15" fmla="*/ 3198321 w 10317163"/>
              <a:gd name="connsiteY15" fmla="*/ 923330 h 923330"/>
              <a:gd name="connsiteX16" fmla="*/ 2820025 w 10317163"/>
              <a:gd name="connsiteY16" fmla="*/ 923330 h 923330"/>
              <a:gd name="connsiteX17" fmla="*/ 2235385 w 10317163"/>
              <a:gd name="connsiteY17" fmla="*/ 923330 h 923330"/>
              <a:gd name="connsiteX18" fmla="*/ 1547574 w 10317163"/>
              <a:gd name="connsiteY18" fmla="*/ 923330 h 923330"/>
              <a:gd name="connsiteX19" fmla="*/ 1169278 w 10317163"/>
              <a:gd name="connsiteY19" fmla="*/ 923330 h 923330"/>
              <a:gd name="connsiteX20" fmla="*/ 0 w 10317163"/>
              <a:gd name="connsiteY20" fmla="*/ 923330 h 923330"/>
              <a:gd name="connsiteX21" fmla="*/ 0 w 10317163"/>
              <a:gd name="connsiteY21" fmla="*/ 480132 h 923330"/>
              <a:gd name="connsiteX22" fmla="*/ 0 w 10317163"/>
              <a:gd name="connsiteY22" fmla="*/ 0 h 923330"/>
              <a:gd name="connsiteX23" fmla="*/ 378296 w 10317163"/>
              <a:gd name="connsiteY23" fmla="*/ 0 h 923330"/>
              <a:gd name="connsiteX24" fmla="*/ 859764 w 10317163"/>
              <a:gd name="connsiteY24" fmla="*/ 0 h 923330"/>
              <a:gd name="connsiteX25" fmla="*/ 1238060 w 10317163"/>
              <a:gd name="connsiteY25" fmla="*/ 0 h 923330"/>
              <a:gd name="connsiteX26" fmla="*/ 2029042 w 10317163"/>
              <a:gd name="connsiteY26" fmla="*/ 0 h 923330"/>
              <a:gd name="connsiteX27" fmla="*/ 2716853 w 10317163"/>
              <a:gd name="connsiteY27" fmla="*/ 0 h 923330"/>
              <a:gd name="connsiteX28" fmla="*/ 3404664 w 10317163"/>
              <a:gd name="connsiteY28" fmla="*/ 0 h 923330"/>
              <a:gd name="connsiteX29" fmla="*/ 3782960 w 10317163"/>
              <a:gd name="connsiteY29" fmla="*/ 0 h 923330"/>
              <a:gd name="connsiteX30" fmla="*/ 4161256 w 10317163"/>
              <a:gd name="connsiteY30" fmla="*/ 0 h 923330"/>
              <a:gd name="connsiteX31" fmla="*/ 4745895 w 10317163"/>
              <a:gd name="connsiteY31" fmla="*/ 0 h 923330"/>
              <a:gd name="connsiteX32" fmla="*/ 5330534 w 10317163"/>
              <a:gd name="connsiteY32" fmla="*/ 0 h 923330"/>
              <a:gd name="connsiteX33" fmla="*/ 5708830 w 10317163"/>
              <a:gd name="connsiteY33" fmla="*/ 0 h 923330"/>
              <a:gd name="connsiteX34" fmla="*/ 6602984 w 10317163"/>
              <a:gd name="connsiteY34" fmla="*/ 0 h 923330"/>
              <a:gd name="connsiteX35" fmla="*/ 7497138 w 10317163"/>
              <a:gd name="connsiteY35" fmla="*/ 0 h 923330"/>
              <a:gd name="connsiteX36" fmla="*/ 8391293 w 10317163"/>
              <a:gd name="connsiteY36" fmla="*/ 0 h 923330"/>
              <a:gd name="connsiteX37" fmla="*/ 8769589 w 10317163"/>
              <a:gd name="connsiteY37" fmla="*/ 0 h 923330"/>
              <a:gd name="connsiteX38" fmla="*/ 9354228 w 10317163"/>
              <a:gd name="connsiteY38" fmla="*/ 0 h 923330"/>
              <a:gd name="connsiteX39" fmla="*/ 10317163 w 10317163"/>
              <a:gd name="connsiteY39" fmla="*/ 0 h 923330"/>
              <a:gd name="connsiteX40" fmla="*/ 10317163 w 10317163"/>
              <a:gd name="connsiteY40" fmla="*/ 461665 h 923330"/>
              <a:gd name="connsiteX41" fmla="*/ 10317163 w 10317163"/>
              <a:gd name="connsiteY41" fmla="*/ 92333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317163" h="923330" stroke="0" extrusionOk="0">
                <a:moveTo>
                  <a:pt x="0" y="0"/>
                </a:moveTo>
                <a:cubicBezTo>
                  <a:pt x="121754" y="-669"/>
                  <a:pt x="306727" y="-12242"/>
                  <a:pt x="481468" y="0"/>
                </a:cubicBezTo>
                <a:cubicBezTo>
                  <a:pt x="656209" y="12242"/>
                  <a:pt x="747198" y="-14154"/>
                  <a:pt x="859764" y="0"/>
                </a:cubicBezTo>
                <a:cubicBezTo>
                  <a:pt x="972330" y="14154"/>
                  <a:pt x="1336501" y="9401"/>
                  <a:pt x="1753918" y="0"/>
                </a:cubicBezTo>
                <a:cubicBezTo>
                  <a:pt x="2171335" y="-9401"/>
                  <a:pt x="2124017" y="12055"/>
                  <a:pt x="2338557" y="0"/>
                </a:cubicBezTo>
                <a:cubicBezTo>
                  <a:pt x="2553097" y="-12055"/>
                  <a:pt x="3024504" y="-22305"/>
                  <a:pt x="3232711" y="0"/>
                </a:cubicBezTo>
                <a:cubicBezTo>
                  <a:pt x="3440918" y="22305"/>
                  <a:pt x="3701205" y="21814"/>
                  <a:pt x="3920522" y="0"/>
                </a:cubicBezTo>
                <a:cubicBezTo>
                  <a:pt x="4139839" y="-21814"/>
                  <a:pt x="4466139" y="30888"/>
                  <a:pt x="4608333" y="0"/>
                </a:cubicBezTo>
                <a:cubicBezTo>
                  <a:pt x="4750527" y="-30888"/>
                  <a:pt x="5092212" y="23192"/>
                  <a:pt x="5296144" y="0"/>
                </a:cubicBezTo>
                <a:cubicBezTo>
                  <a:pt x="5500076" y="-23192"/>
                  <a:pt x="5865479" y="17686"/>
                  <a:pt x="6190298" y="0"/>
                </a:cubicBezTo>
                <a:cubicBezTo>
                  <a:pt x="6515117" y="-17686"/>
                  <a:pt x="6656228" y="-25199"/>
                  <a:pt x="6878109" y="0"/>
                </a:cubicBezTo>
                <a:cubicBezTo>
                  <a:pt x="7099990" y="25199"/>
                  <a:pt x="7138886" y="-7043"/>
                  <a:pt x="7256405" y="0"/>
                </a:cubicBezTo>
                <a:cubicBezTo>
                  <a:pt x="7373924" y="7043"/>
                  <a:pt x="7871400" y="4499"/>
                  <a:pt x="8150559" y="0"/>
                </a:cubicBezTo>
                <a:cubicBezTo>
                  <a:pt x="8429718" y="-4499"/>
                  <a:pt x="8637568" y="-34378"/>
                  <a:pt x="8941541" y="0"/>
                </a:cubicBezTo>
                <a:cubicBezTo>
                  <a:pt x="9245514" y="34378"/>
                  <a:pt x="9331077" y="9712"/>
                  <a:pt x="9526181" y="0"/>
                </a:cubicBezTo>
                <a:cubicBezTo>
                  <a:pt x="9721285" y="-9712"/>
                  <a:pt x="10031196" y="-4961"/>
                  <a:pt x="10317163" y="0"/>
                </a:cubicBezTo>
                <a:cubicBezTo>
                  <a:pt x="10297188" y="208110"/>
                  <a:pt x="10300058" y="292122"/>
                  <a:pt x="10317163" y="443198"/>
                </a:cubicBezTo>
                <a:cubicBezTo>
                  <a:pt x="10334268" y="594274"/>
                  <a:pt x="10304818" y="740188"/>
                  <a:pt x="10317163" y="923330"/>
                </a:cubicBezTo>
                <a:lnTo>
                  <a:pt x="10317163" y="923330"/>
                </a:lnTo>
                <a:cubicBezTo>
                  <a:pt x="10016837" y="926934"/>
                  <a:pt x="9954894" y="903994"/>
                  <a:pt x="9629352" y="923330"/>
                </a:cubicBezTo>
                <a:cubicBezTo>
                  <a:pt x="9303810" y="942666"/>
                  <a:pt x="9150311" y="945963"/>
                  <a:pt x="8735198" y="923330"/>
                </a:cubicBezTo>
                <a:cubicBezTo>
                  <a:pt x="8320085" y="900697"/>
                  <a:pt x="8272100" y="948240"/>
                  <a:pt x="7944216" y="923330"/>
                </a:cubicBezTo>
                <a:cubicBezTo>
                  <a:pt x="7616332" y="898420"/>
                  <a:pt x="7566040" y="942162"/>
                  <a:pt x="7359576" y="923330"/>
                </a:cubicBezTo>
                <a:cubicBezTo>
                  <a:pt x="7153112" y="904498"/>
                  <a:pt x="6648482" y="919032"/>
                  <a:pt x="6465422" y="923330"/>
                </a:cubicBezTo>
                <a:cubicBezTo>
                  <a:pt x="6282362" y="927628"/>
                  <a:pt x="5763282" y="956197"/>
                  <a:pt x="5571268" y="923330"/>
                </a:cubicBezTo>
                <a:cubicBezTo>
                  <a:pt x="5379254" y="890463"/>
                  <a:pt x="4917014" y="906560"/>
                  <a:pt x="4677114" y="923330"/>
                </a:cubicBezTo>
                <a:cubicBezTo>
                  <a:pt x="4437214" y="940100"/>
                  <a:pt x="4297486" y="924763"/>
                  <a:pt x="4195646" y="923330"/>
                </a:cubicBezTo>
                <a:cubicBezTo>
                  <a:pt x="4093806" y="921897"/>
                  <a:pt x="3982257" y="908650"/>
                  <a:pt x="3817350" y="923330"/>
                </a:cubicBezTo>
                <a:cubicBezTo>
                  <a:pt x="3652443" y="938010"/>
                  <a:pt x="3370805" y="930158"/>
                  <a:pt x="3026368" y="923330"/>
                </a:cubicBezTo>
                <a:cubicBezTo>
                  <a:pt x="2681931" y="916502"/>
                  <a:pt x="2621468" y="926647"/>
                  <a:pt x="2338557" y="923330"/>
                </a:cubicBezTo>
                <a:cubicBezTo>
                  <a:pt x="2055646" y="920013"/>
                  <a:pt x="1691442" y="878967"/>
                  <a:pt x="1444403" y="923330"/>
                </a:cubicBezTo>
                <a:cubicBezTo>
                  <a:pt x="1197364" y="967693"/>
                  <a:pt x="527130" y="878076"/>
                  <a:pt x="0" y="923330"/>
                </a:cubicBezTo>
                <a:cubicBezTo>
                  <a:pt x="-19611" y="772203"/>
                  <a:pt x="-7573" y="693909"/>
                  <a:pt x="0" y="489365"/>
                </a:cubicBezTo>
                <a:cubicBezTo>
                  <a:pt x="7573" y="284821"/>
                  <a:pt x="11772" y="178944"/>
                  <a:pt x="0" y="0"/>
                </a:cubicBezTo>
                <a:close/>
              </a:path>
              <a:path w="10317163" h="923330" fill="darkenLess" stroke="0" extrusionOk="0">
                <a:moveTo>
                  <a:pt x="10317163" y="923330"/>
                </a:moveTo>
                <a:lnTo>
                  <a:pt x="10317163" y="923330"/>
                </a:lnTo>
                <a:lnTo>
                  <a:pt x="10317163" y="923330"/>
                </a:lnTo>
                <a:close/>
              </a:path>
              <a:path w="10317163" h="923330" fill="none" extrusionOk="0">
                <a:moveTo>
                  <a:pt x="10317163" y="923330"/>
                </a:moveTo>
                <a:lnTo>
                  <a:pt x="10317163" y="923330"/>
                </a:lnTo>
                <a:lnTo>
                  <a:pt x="10317163" y="923330"/>
                </a:lnTo>
                <a:lnTo>
                  <a:pt x="10317163" y="923330"/>
                </a:lnTo>
                <a:cubicBezTo>
                  <a:pt x="10204365" y="939630"/>
                  <a:pt x="10076176" y="906441"/>
                  <a:pt x="9938867" y="923330"/>
                </a:cubicBezTo>
                <a:cubicBezTo>
                  <a:pt x="9801558" y="940219"/>
                  <a:pt x="9621442" y="906254"/>
                  <a:pt x="9457399" y="923330"/>
                </a:cubicBezTo>
                <a:cubicBezTo>
                  <a:pt x="9293356" y="940406"/>
                  <a:pt x="9215901" y="909941"/>
                  <a:pt x="9079103" y="923330"/>
                </a:cubicBezTo>
                <a:cubicBezTo>
                  <a:pt x="8942305" y="936719"/>
                  <a:pt x="8486164" y="901613"/>
                  <a:pt x="8288121" y="923330"/>
                </a:cubicBezTo>
                <a:cubicBezTo>
                  <a:pt x="8090078" y="945047"/>
                  <a:pt x="7891189" y="917900"/>
                  <a:pt x="7703482" y="923330"/>
                </a:cubicBezTo>
                <a:cubicBezTo>
                  <a:pt x="7515775" y="928760"/>
                  <a:pt x="7153437" y="910007"/>
                  <a:pt x="7015671" y="923330"/>
                </a:cubicBezTo>
                <a:cubicBezTo>
                  <a:pt x="6877905" y="936653"/>
                  <a:pt x="6710174" y="946136"/>
                  <a:pt x="6431032" y="923330"/>
                </a:cubicBezTo>
                <a:cubicBezTo>
                  <a:pt x="6151890" y="900524"/>
                  <a:pt x="5850879" y="946092"/>
                  <a:pt x="5536877" y="923330"/>
                </a:cubicBezTo>
                <a:cubicBezTo>
                  <a:pt x="5222875" y="900568"/>
                  <a:pt x="5286840" y="932169"/>
                  <a:pt x="5055410" y="923330"/>
                </a:cubicBezTo>
                <a:cubicBezTo>
                  <a:pt x="4823980" y="914491"/>
                  <a:pt x="4761222" y="932507"/>
                  <a:pt x="4573942" y="923330"/>
                </a:cubicBezTo>
                <a:cubicBezTo>
                  <a:pt x="4386662" y="914153"/>
                  <a:pt x="4089708" y="949587"/>
                  <a:pt x="3886131" y="923330"/>
                </a:cubicBezTo>
                <a:cubicBezTo>
                  <a:pt x="3682554" y="897073"/>
                  <a:pt x="3486660" y="922263"/>
                  <a:pt x="3198321" y="923330"/>
                </a:cubicBezTo>
                <a:cubicBezTo>
                  <a:pt x="2909982" y="924398"/>
                  <a:pt x="2962501" y="913686"/>
                  <a:pt x="2820025" y="923330"/>
                </a:cubicBezTo>
                <a:cubicBezTo>
                  <a:pt x="2677549" y="932974"/>
                  <a:pt x="2353632" y="940348"/>
                  <a:pt x="2235385" y="923330"/>
                </a:cubicBezTo>
                <a:cubicBezTo>
                  <a:pt x="2117138" y="906312"/>
                  <a:pt x="1871793" y="954228"/>
                  <a:pt x="1547574" y="923330"/>
                </a:cubicBezTo>
                <a:cubicBezTo>
                  <a:pt x="1223355" y="892432"/>
                  <a:pt x="1344136" y="920257"/>
                  <a:pt x="1169278" y="923330"/>
                </a:cubicBezTo>
                <a:cubicBezTo>
                  <a:pt x="994420" y="926403"/>
                  <a:pt x="412923" y="891788"/>
                  <a:pt x="0" y="923330"/>
                </a:cubicBezTo>
                <a:cubicBezTo>
                  <a:pt x="11634" y="790686"/>
                  <a:pt x="-4396" y="580532"/>
                  <a:pt x="0" y="480132"/>
                </a:cubicBezTo>
                <a:cubicBezTo>
                  <a:pt x="4396" y="379732"/>
                  <a:pt x="-1203" y="129540"/>
                  <a:pt x="0" y="0"/>
                </a:cubicBezTo>
                <a:cubicBezTo>
                  <a:pt x="85726" y="-12042"/>
                  <a:pt x="204168" y="-8152"/>
                  <a:pt x="378296" y="0"/>
                </a:cubicBezTo>
                <a:cubicBezTo>
                  <a:pt x="552424" y="8152"/>
                  <a:pt x="653426" y="-1232"/>
                  <a:pt x="859764" y="0"/>
                </a:cubicBezTo>
                <a:cubicBezTo>
                  <a:pt x="1066102" y="1232"/>
                  <a:pt x="1093604" y="-11796"/>
                  <a:pt x="1238060" y="0"/>
                </a:cubicBezTo>
                <a:cubicBezTo>
                  <a:pt x="1382516" y="11796"/>
                  <a:pt x="1856558" y="-38597"/>
                  <a:pt x="2029042" y="0"/>
                </a:cubicBezTo>
                <a:cubicBezTo>
                  <a:pt x="2201526" y="38597"/>
                  <a:pt x="2456863" y="-33178"/>
                  <a:pt x="2716853" y="0"/>
                </a:cubicBezTo>
                <a:cubicBezTo>
                  <a:pt x="2976843" y="33178"/>
                  <a:pt x="3260759" y="-12115"/>
                  <a:pt x="3404664" y="0"/>
                </a:cubicBezTo>
                <a:cubicBezTo>
                  <a:pt x="3548569" y="12115"/>
                  <a:pt x="3612894" y="6054"/>
                  <a:pt x="3782960" y="0"/>
                </a:cubicBezTo>
                <a:cubicBezTo>
                  <a:pt x="3953026" y="-6054"/>
                  <a:pt x="4023200" y="-8940"/>
                  <a:pt x="4161256" y="0"/>
                </a:cubicBezTo>
                <a:cubicBezTo>
                  <a:pt x="4299312" y="8940"/>
                  <a:pt x="4462380" y="-24942"/>
                  <a:pt x="4745895" y="0"/>
                </a:cubicBezTo>
                <a:cubicBezTo>
                  <a:pt x="5029410" y="24942"/>
                  <a:pt x="5092539" y="9477"/>
                  <a:pt x="5330534" y="0"/>
                </a:cubicBezTo>
                <a:cubicBezTo>
                  <a:pt x="5568529" y="-9477"/>
                  <a:pt x="5602088" y="7417"/>
                  <a:pt x="5708830" y="0"/>
                </a:cubicBezTo>
                <a:cubicBezTo>
                  <a:pt x="5815572" y="-7417"/>
                  <a:pt x="6305045" y="33784"/>
                  <a:pt x="6602984" y="0"/>
                </a:cubicBezTo>
                <a:cubicBezTo>
                  <a:pt x="6900923" y="-33784"/>
                  <a:pt x="7313009" y="38032"/>
                  <a:pt x="7497138" y="0"/>
                </a:cubicBezTo>
                <a:cubicBezTo>
                  <a:pt x="7681267" y="-38032"/>
                  <a:pt x="8126764" y="3147"/>
                  <a:pt x="8391293" y="0"/>
                </a:cubicBezTo>
                <a:cubicBezTo>
                  <a:pt x="8655823" y="-3147"/>
                  <a:pt x="8587788" y="-17964"/>
                  <a:pt x="8769589" y="0"/>
                </a:cubicBezTo>
                <a:cubicBezTo>
                  <a:pt x="8951390" y="17964"/>
                  <a:pt x="9143907" y="-2946"/>
                  <a:pt x="9354228" y="0"/>
                </a:cubicBezTo>
                <a:cubicBezTo>
                  <a:pt x="9564549" y="2946"/>
                  <a:pt x="9974191" y="37266"/>
                  <a:pt x="10317163" y="0"/>
                </a:cubicBezTo>
                <a:cubicBezTo>
                  <a:pt x="10334331" y="144110"/>
                  <a:pt x="10294627" y="249151"/>
                  <a:pt x="10317163" y="461665"/>
                </a:cubicBezTo>
                <a:cubicBezTo>
                  <a:pt x="10339699" y="674180"/>
                  <a:pt x="10313616" y="779346"/>
                  <a:pt x="10317163" y="923330"/>
                </a:cubicBezTo>
              </a:path>
              <a:path w="10317163" h="923330" fill="none" stroke="0" extrusionOk="0">
                <a:moveTo>
                  <a:pt x="10317163" y="923330"/>
                </a:moveTo>
                <a:lnTo>
                  <a:pt x="10317163" y="923330"/>
                </a:lnTo>
                <a:lnTo>
                  <a:pt x="10317163" y="923330"/>
                </a:lnTo>
                <a:lnTo>
                  <a:pt x="10317163" y="923330"/>
                </a:lnTo>
                <a:cubicBezTo>
                  <a:pt x="10176506" y="920258"/>
                  <a:pt x="9890176" y="913532"/>
                  <a:pt x="9629352" y="923330"/>
                </a:cubicBezTo>
                <a:cubicBezTo>
                  <a:pt x="9368528" y="933128"/>
                  <a:pt x="9196772" y="905796"/>
                  <a:pt x="8941541" y="923330"/>
                </a:cubicBezTo>
                <a:cubicBezTo>
                  <a:pt x="8686310" y="940864"/>
                  <a:pt x="8639013" y="922814"/>
                  <a:pt x="8563245" y="923330"/>
                </a:cubicBezTo>
                <a:cubicBezTo>
                  <a:pt x="8487477" y="923846"/>
                  <a:pt x="8175411" y="893805"/>
                  <a:pt x="7875434" y="923330"/>
                </a:cubicBezTo>
                <a:cubicBezTo>
                  <a:pt x="7575457" y="952855"/>
                  <a:pt x="7164185" y="933145"/>
                  <a:pt x="6981280" y="923330"/>
                </a:cubicBezTo>
                <a:cubicBezTo>
                  <a:pt x="6798375" y="913515"/>
                  <a:pt x="6683657" y="904952"/>
                  <a:pt x="6396641" y="923330"/>
                </a:cubicBezTo>
                <a:cubicBezTo>
                  <a:pt x="6109625" y="941708"/>
                  <a:pt x="5858190" y="910023"/>
                  <a:pt x="5708830" y="923330"/>
                </a:cubicBezTo>
                <a:cubicBezTo>
                  <a:pt x="5559470" y="936637"/>
                  <a:pt x="5268138" y="936445"/>
                  <a:pt x="5124191" y="923330"/>
                </a:cubicBezTo>
                <a:cubicBezTo>
                  <a:pt x="4980244" y="910215"/>
                  <a:pt x="4930319" y="930413"/>
                  <a:pt x="4745895" y="923330"/>
                </a:cubicBezTo>
                <a:cubicBezTo>
                  <a:pt x="4561471" y="916247"/>
                  <a:pt x="4365812" y="951364"/>
                  <a:pt x="4161256" y="923330"/>
                </a:cubicBezTo>
                <a:cubicBezTo>
                  <a:pt x="3956700" y="895296"/>
                  <a:pt x="3850312" y="940260"/>
                  <a:pt x="3679788" y="923330"/>
                </a:cubicBezTo>
                <a:cubicBezTo>
                  <a:pt x="3509264" y="906400"/>
                  <a:pt x="3434331" y="917799"/>
                  <a:pt x="3301492" y="923330"/>
                </a:cubicBezTo>
                <a:cubicBezTo>
                  <a:pt x="3168653" y="928861"/>
                  <a:pt x="2748877" y="883548"/>
                  <a:pt x="2407338" y="923330"/>
                </a:cubicBezTo>
                <a:cubicBezTo>
                  <a:pt x="2065799" y="963112"/>
                  <a:pt x="2189855" y="923666"/>
                  <a:pt x="2029042" y="923330"/>
                </a:cubicBezTo>
                <a:cubicBezTo>
                  <a:pt x="1868229" y="922994"/>
                  <a:pt x="1338558" y="920484"/>
                  <a:pt x="1134888" y="923330"/>
                </a:cubicBezTo>
                <a:cubicBezTo>
                  <a:pt x="931218" y="926176"/>
                  <a:pt x="331852" y="881214"/>
                  <a:pt x="0" y="923330"/>
                </a:cubicBezTo>
                <a:cubicBezTo>
                  <a:pt x="-8640" y="724817"/>
                  <a:pt x="-10748" y="582333"/>
                  <a:pt x="0" y="461665"/>
                </a:cubicBezTo>
                <a:cubicBezTo>
                  <a:pt x="10748" y="340997"/>
                  <a:pt x="19189" y="129987"/>
                  <a:pt x="0" y="0"/>
                </a:cubicBezTo>
                <a:cubicBezTo>
                  <a:pt x="166184" y="36582"/>
                  <a:pt x="569004" y="5325"/>
                  <a:pt x="790982" y="0"/>
                </a:cubicBezTo>
                <a:cubicBezTo>
                  <a:pt x="1012960" y="-5325"/>
                  <a:pt x="1238627" y="-20921"/>
                  <a:pt x="1685137" y="0"/>
                </a:cubicBezTo>
                <a:cubicBezTo>
                  <a:pt x="2131648" y="20921"/>
                  <a:pt x="1949214" y="-14099"/>
                  <a:pt x="2063433" y="0"/>
                </a:cubicBezTo>
                <a:cubicBezTo>
                  <a:pt x="2177652" y="14099"/>
                  <a:pt x="2588594" y="2959"/>
                  <a:pt x="2854415" y="0"/>
                </a:cubicBezTo>
                <a:cubicBezTo>
                  <a:pt x="3120236" y="-2959"/>
                  <a:pt x="3103075" y="20097"/>
                  <a:pt x="3335883" y="0"/>
                </a:cubicBezTo>
                <a:cubicBezTo>
                  <a:pt x="3568691" y="-20097"/>
                  <a:pt x="3620806" y="-385"/>
                  <a:pt x="3714179" y="0"/>
                </a:cubicBezTo>
                <a:cubicBezTo>
                  <a:pt x="3807552" y="385"/>
                  <a:pt x="4038274" y="8560"/>
                  <a:pt x="4195646" y="0"/>
                </a:cubicBezTo>
                <a:cubicBezTo>
                  <a:pt x="4353018" y="-8560"/>
                  <a:pt x="4665468" y="-2549"/>
                  <a:pt x="4986629" y="0"/>
                </a:cubicBezTo>
                <a:cubicBezTo>
                  <a:pt x="5307790" y="2549"/>
                  <a:pt x="5289853" y="18350"/>
                  <a:pt x="5468096" y="0"/>
                </a:cubicBezTo>
                <a:cubicBezTo>
                  <a:pt x="5646339" y="-18350"/>
                  <a:pt x="6063327" y="35943"/>
                  <a:pt x="6259079" y="0"/>
                </a:cubicBezTo>
                <a:cubicBezTo>
                  <a:pt x="6454831" y="-35943"/>
                  <a:pt x="6748735" y="-19386"/>
                  <a:pt x="7050061" y="0"/>
                </a:cubicBezTo>
                <a:cubicBezTo>
                  <a:pt x="7351387" y="19386"/>
                  <a:pt x="7345897" y="-5314"/>
                  <a:pt x="7531529" y="0"/>
                </a:cubicBezTo>
                <a:cubicBezTo>
                  <a:pt x="7717161" y="5314"/>
                  <a:pt x="7801277" y="5382"/>
                  <a:pt x="7909825" y="0"/>
                </a:cubicBezTo>
                <a:cubicBezTo>
                  <a:pt x="8018373" y="-5382"/>
                  <a:pt x="8492734" y="22236"/>
                  <a:pt x="8700807" y="0"/>
                </a:cubicBezTo>
                <a:cubicBezTo>
                  <a:pt x="8908880" y="-22236"/>
                  <a:pt x="9347891" y="42298"/>
                  <a:pt x="9594962" y="0"/>
                </a:cubicBezTo>
                <a:cubicBezTo>
                  <a:pt x="9842033" y="-42298"/>
                  <a:pt x="9962255" y="5990"/>
                  <a:pt x="10317163" y="0"/>
                </a:cubicBezTo>
                <a:cubicBezTo>
                  <a:pt x="10333270" y="100610"/>
                  <a:pt x="10314939" y="339401"/>
                  <a:pt x="10317163" y="452432"/>
                </a:cubicBezTo>
                <a:cubicBezTo>
                  <a:pt x="10319387" y="565463"/>
                  <a:pt x="10305014" y="785660"/>
                  <a:pt x="10317163" y="923330"/>
                </a:cubicBezTo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347298588">
                  <a:prstGeom prst="foldedCorner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&gt;&gt; 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packets.show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824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3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הסנפנו?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e-IL" dirty="0"/>
              <a:t>וניתן לגשת לחבילה ספציפית מתוך הרשימה.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6480" y="1052739"/>
            <a:ext cx="11811000" cy="556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360624" y="2010649"/>
            <a:ext cx="10562072" cy="1661993"/>
          </a:xfrm>
          <a:custGeom>
            <a:avLst/>
            <a:gdLst>
              <a:gd name="connsiteX0" fmla="*/ 0 w 10562072"/>
              <a:gd name="connsiteY0" fmla="*/ 0 h 1661993"/>
              <a:gd name="connsiteX1" fmla="*/ 660130 w 10562072"/>
              <a:gd name="connsiteY1" fmla="*/ 0 h 1661993"/>
              <a:gd name="connsiteX2" fmla="*/ 1320259 w 10562072"/>
              <a:gd name="connsiteY2" fmla="*/ 0 h 1661993"/>
              <a:gd name="connsiteX3" fmla="*/ 1663526 w 10562072"/>
              <a:gd name="connsiteY3" fmla="*/ 0 h 1661993"/>
              <a:gd name="connsiteX4" fmla="*/ 2429277 w 10562072"/>
              <a:gd name="connsiteY4" fmla="*/ 0 h 1661993"/>
              <a:gd name="connsiteX5" fmla="*/ 3195027 w 10562072"/>
              <a:gd name="connsiteY5" fmla="*/ 0 h 1661993"/>
              <a:gd name="connsiteX6" fmla="*/ 3855156 w 10562072"/>
              <a:gd name="connsiteY6" fmla="*/ 0 h 1661993"/>
              <a:gd name="connsiteX7" fmla="*/ 4515286 w 10562072"/>
              <a:gd name="connsiteY7" fmla="*/ 0 h 1661993"/>
              <a:gd name="connsiteX8" fmla="*/ 4964174 w 10562072"/>
              <a:gd name="connsiteY8" fmla="*/ 0 h 1661993"/>
              <a:gd name="connsiteX9" fmla="*/ 5729924 w 10562072"/>
              <a:gd name="connsiteY9" fmla="*/ 0 h 1661993"/>
              <a:gd name="connsiteX10" fmla="*/ 6178812 w 10562072"/>
              <a:gd name="connsiteY10" fmla="*/ 0 h 1661993"/>
              <a:gd name="connsiteX11" fmla="*/ 7050183 w 10562072"/>
              <a:gd name="connsiteY11" fmla="*/ 0 h 1661993"/>
              <a:gd name="connsiteX12" fmla="*/ 7710313 w 10562072"/>
              <a:gd name="connsiteY12" fmla="*/ 0 h 1661993"/>
              <a:gd name="connsiteX13" fmla="*/ 8053580 w 10562072"/>
              <a:gd name="connsiteY13" fmla="*/ 0 h 1661993"/>
              <a:gd name="connsiteX14" fmla="*/ 8713709 w 10562072"/>
              <a:gd name="connsiteY14" fmla="*/ 0 h 1661993"/>
              <a:gd name="connsiteX15" fmla="*/ 9268218 w 10562072"/>
              <a:gd name="connsiteY15" fmla="*/ 0 h 1661993"/>
              <a:gd name="connsiteX16" fmla="*/ 9611486 w 10562072"/>
              <a:gd name="connsiteY16" fmla="*/ 0 h 1661993"/>
              <a:gd name="connsiteX17" fmla="*/ 10562072 w 10562072"/>
              <a:gd name="connsiteY17" fmla="*/ 0 h 1661993"/>
              <a:gd name="connsiteX18" fmla="*/ 10562072 w 10562072"/>
              <a:gd name="connsiteY18" fmla="*/ 537378 h 1661993"/>
              <a:gd name="connsiteX19" fmla="*/ 10562072 w 10562072"/>
              <a:gd name="connsiteY19" fmla="*/ 1041516 h 1661993"/>
              <a:gd name="connsiteX20" fmla="*/ 10562072 w 10562072"/>
              <a:gd name="connsiteY20" fmla="*/ 1661993 h 1661993"/>
              <a:gd name="connsiteX21" fmla="*/ 10562072 w 10562072"/>
              <a:gd name="connsiteY21" fmla="*/ 1661993 h 1661993"/>
              <a:gd name="connsiteX22" fmla="*/ 10218805 w 10562072"/>
              <a:gd name="connsiteY22" fmla="*/ 1661993 h 1661993"/>
              <a:gd name="connsiteX23" fmla="*/ 9769917 w 10562072"/>
              <a:gd name="connsiteY23" fmla="*/ 1661993 h 1661993"/>
              <a:gd name="connsiteX24" fmla="*/ 8898546 w 10562072"/>
              <a:gd name="connsiteY24" fmla="*/ 1661993 h 1661993"/>
              <a:gd name="connsiteX25" fmla="*/ 8344037 w 10562072"/>
              <a:gd name="connsiteY25" fmla="*/ 1661993 h 1661993"/>
              <a:gd name="connsiteX26" fmla="*/ 7578287 w 10562072"/>
              <a:gd name="connsiteY26" fmla="*/ 1661993 h 1661993"/>
              <a:gd name="connsiteX27" fmla="*/ 7023778 w 10562072"/>
              <a:gd name="connsiteY27" fmla="*/ 1661993 h 1661993"/>
              <a:gd name="connsiteX28" fmla="*/ 6363648 w 10562072"/>
              <a:gd name="connsiteY28" fmla="*/ 1661993 h 1661993"/>
              <a:gd name="connsiteX29" fmla="*/ 5597898 w 10562072"/>
              <a:gd name="connsiteY29" fmla="*/ 1661993 h 1661993"/>
              <a:gd name="connsiteX30" fmla="*/ 5043389 w 10562072"/>
              <a:gd name="connsiteY30" fmla="*/ 1661993 h 1661993"/>
              <a:gd name="connsiteX31" fmla="*/ 4172018 w 10562072"/>
              <a:gd name="connsiteY31" fmla="*/ 1661993 h 1661993"/>
              <a:gd name="connsiteX32" fmla="*/ 3511889 w 10562072"/>
              <a:gd name="connsiteY32" fmla="*/ 1661993 h 1661993"/>
              <a:gd name="connsiteX33" fmla="*/ 2851759 w 10562072"/>
              <a:gd name="connsiteY33" fmla="*/ 1661993 h 1661993"/>
              <a:gd name="connsiteX34" fmla="*/ 2086009 w 10562072"/>
              <a:gd name="connsiteY34" fmla="*/ 1661993 h 1661993"/>
              <a:gd name="connsiteX35" fmla="*/ 1214638 w 10562072"/>
              <a:gd name="connsiteY35" fmla="*/ 1661993 h 1661993"/>
              <a:gd name="connsiteX36" fmla="*/ 0 w 10562072"/>
              <a:gd name="connsiteY36" fmla="*/ 1661993 h 1661993"/>
              <a:gd name="connsiteX37" fmla="*/ 0 w 10562072"/>
              <a:gd name="connsiteY37" fmla="*/ 1124615 h 1661993"/>
              <a:gd name="connsiteX38" fmla="*/ 0 w 10562072"/>
              <a:gd name="connsiteY38" fmla="*/ 603857 h 1661993"/>
              <a:gd name="connsiteX39" fmla="*/ 0 w 10562072"/>
              <a:gd name="connsiteY39" fmla="*/ 0 h 1661993"/>
              <a:gd name="connsiteX0" fmla="*/ 10562072 w 10562072"/>
              <a:gd name="connsiteY0" fmla="*/ 1661993 h 1661993"/>
              <a:gd name="connsiteX1" fmla="*/ 10562072 w 10562072"/>
              <a:gd name="connsiteY1" fmla="*/ 1661993 h 1661993"/>
              <a:gd name="connsiteX2" fmla="*/ 10562072 w 10562072"/>
              <a:gd name="connsiteY2" fmla="*/ 1661993 h 1661993"/>
              <a:gd name="connsiteX0" fmla="*/ 10562072 w 10562072"/>
              <a:gd name="connsiteY0" fmla="*/ 1661993 h 1661993"/>
              <a:gd name="connsiteX1" fmla="*/ 10562072 w 10562072"/>
              <a:gd name="connsiteY1" fmla="*/ 1661993 h 1661993"/>
              <a:gd name="connsiteX2" fmla="*/ 10562072 w 10562072"/>
              <a:gd name="connsiteY2" fmla="*/ 1661993 h 1661993"/>
              <a:gd name="connsiteX3" fmla="*/ 10562072 w 10562072"/>
              <a:gd name="connsiteY3" fmla="*/ 1661993 h 1661993"/>
              <a:gd name="connsiteX4" fmla="*/ 9901943 w 10562072"/>
              <a:gd name="connsiteY4" fmla="*/ 1661993 h 1661993"/>
              <a:gd name="connsiteX5" fmla="*/ 9136192 w 10562072"/>
              <a:gd name="connsiteY5" fmla="*/ 1661993 h 1661993"/>
              <a:gd name="connsiteX6" fmla="*/ 8476063 w 10562072"/>
              <a:gd name="connsiteY6" fmla="*/ 1661993 h 1661993"/>
              <a:gd name="connsiteX7" fmla="*/ 7604692 w 10562072"/>
              <a:gd name="connsiteY7" fmla="*/ 1661993 h 1661993"/>
              <a:gd name="connsiteX8" fmla="*/ 6944562 w 10562072"/>
              <a:gd name="connsiteY8" fmla="*/ 1661993 h 1661993"/>
              <a:gd name="connsiteX9" fmla="*/ 6390054 w 10562072"/>
              <a:gd name="connsiteY9" fmla="*/ 1661993 h 1661993"/>
              <a:gd name="connsiteX10" fmla="*/ 5518683 w 10562072"/>
              <a:gd name="connsiteY10" fmla="*/ 1661993 h 1661993"/>
              <a:gd name="connsiteX11" fmla="*/ 4964174 w 10562072"/>
              <a:gd name="connsiteY11" fmla="*/ 1661993 h 1661993"/>
              <a:gd name="connsiteX12" fmla="*/ 4620907 w 10562072"/>
              <a:gd name="connsiteY12" fmla="*/ 1661993 h 1661993"/>
              <a:gd name="connsiteX13" fmla="*/ 4066398 w 10562072"/>
              <a:gd name="connsiteY13" fmla="*/ 1661993 h 1661993"/>
              <a:gd name="connsiteX14" fmla="*/ 3195027 w 10562072"/>
              <a:gd name="connsiteY14" fmla="*/ 1661993 h 1661993"/>
              <a:gd name="connsiteX15" fmla="*/ 2640518 w 10562072"/>
              <a:gd name="connsiteY15" fmla="*/ 1661993 h 1661993"/>
              <a:gd name="connsiteX16" fmla="*/ 2086009 w 10562072"/>
              <a:gd name="connsiteY16" fmla="*/ 1661993 h 1661993"/>
              <a:gd name="connsiteX17" fmla="*/ 1637121 w 10562072"/>
              <a:gd name="connsiteY17" fmla="*/ 1661993 h 1661993"/>
              <a:gd name="connsiteX18" fmla="*/ 765750 w 10562072"/>
              <a:gd name="connsiteY18" fmla="*/ 1661993 h 1661993"/>
              <a:gd name="connsiteX19" fmla="*/ 0 w 10562072"/>
              <a:gd name="connsiteY19" fmla="*/ 1661993 h 1661993"/>
              <a:gd name="connsiteX20" fmla="*/ 0 w 10562072"/>
              <a:gd name="connsiteY20" fmla="*/ 1074755 h 1661993"/>
              <a:gd name="connsiteX21" fmla="*/ 0 w 10562072"/>
              <a:gd name="connsiteY21" fmla="*/ 553998 h 1661993"/>
              <a:gd name="connsiteX22" fmla="*/ 0 w 10562072"/>
              <a:gd name="connsiteY22" fmla="*/ 0 h 1661993"/>
              <a:gd name="connsiteX23" fmla="*/ 343267 w 10562072"/>
              <a:gd name="connsiteY23" fmla="*/ 0 h 1661993"/>
              <a:gd name="connsiteX24" fmla="*/ 1109018 w 10562072"/>
              <a:gd name="connsiteY24" fmla="*/ 0 h 1661993"/>
              <a:gd name="connsiteX25" fmla="*/ 1452285 w 10562072"/>
              <a:gd name="connsiteY25" fmla="*/ 0 h 1661993"/>
              <a:gd name="connsiteX26" fmla="*/ 1901173 w 10562072"/>
              <a:gd name="connsiteY26" fmla="*/ 0 h 1661993"/>
              <a:gd name="connsiteX27" fmla="*/ 2455682 w 10562072"/>
              <a:gd name="connsiteY27" fmla="*/ 0 h 1661993"/>
              <a:gd name="connsiteX28" fmla="*/ 3115811 w 10562072"/>
              <a:gd name="connsiteY28" fmla="*/ 0 h 1661993"/>
              <a:gd name="connsiteX29" fmla="*/ 3881561 w 10562072"/>
              <a:gd name="connsiteY29" fmla="*/ 0 h 1661993"/>
              <a:gd name="connsiteX30" fmla="*/ 4224829 w 10562072"/>
              <a:gd name="connsiteY30" fmla="*/ 0 h 1661993"/>
              <a:gd name="connsiteX31" fmla="*/ 5096200 w 10562072"/>
              <a:gd name="connsiteY31" fmla="*/ 0 h 1661993"/>
              <a:gd name="connsiteX32" fmla="*/ 5756329 w 10562072"/>
              <a:gd name="connsiteY32" fmla="*/ 0 h 1661993"/>
              <a:gd name="connsiteX33" fmla="*/ 6416459 w 10562072"/>
              <a:gd name="connsiteY33" fmla="*/ 0 h 1661993"/>
              <a:gd name="connsiteX34" fmla="*/ 6759726 w 10562072"/>
              <a:gd name="connsiteY34" fmla="*/ 0 h 1661993"/>
              <a:gd name="connsiteX35" fmla="*/ 7102993 w 10562072"/>
              <a:gd name="connsiteY35" fmla="*/ 0 h 1661993"/>
              <a:gd name="connsiteX36" fmla="*/ 7657502 w 10562072"/>
              <a:gd name="connsiteY36" fmla="*/ 0 h 1661993"/>
              <a:gd name="connsiteX37" fmla="*/ 8106390 w 10562072"/>
              <a:gd name="connsiteY37" fmla="*/ 0 h 1661993"/>
              <a:gd name="connsiteX38" fmla="*/ 8449658 w 10562072"/>
              <a:gd name="connsiteY38" fmla="*/ 0 h 1661993"/>
              <a:gd name="connsiteX39" fmla="*/ 9109787 w 10562072"/>
              <a:gd name="connsiteY39" fmla="*/ 0 h 1661993"/>
              <a:gd name="connsiteX40" fmla="*/ 9558675 w 10562072"/>
              <a:gd name="connsiteY40" fmla="*/ 0 h 1661993"/>
              <a:gd name="connsiteX41" fmla="*/ 10562072 w 10562072"/>
              <a:gd name="connsiteY41" fmla="*/ 0 h 1661993"/>
              <a:gd name="connsiteX42" fmla="*/ 10562072 w 10562072"/>
              <a:gd name="connsiteY42" fmla="*/ 587238 h 1661993"/>
              <a:gd name="connsiteX43" fmla="*/ 10562072 w 10562072"/>
              <a:gd name="connsiteY43" fmla="*/ 1107995 h 1661993"/>
              <a:gd name="connsiteX44" fmla="*/ 10562072 w 10562072"/>
              <a:gd name="connsiteY44" fmla="*/ 1661993 h 166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62072" h="1661993" stroke="0" extrusionOk="0">
                <a:moveTo>
                  <a:pt x="0" y="0"/>
                </a:moveTo>
                <a:cubicBezTo>
                  <a:pt x="211574" y="-3242"/>
                  <a:pt x="430409" y="-19661"/>
                  <a:pt x="660130" y="0"/>
                </a:cubicBezTo>
                <a:cubicBezTo>
                  <a:pt x="889851" y="19661"/>
                  <a:pt x="992384" y="29737"/>
                  <a:pt x="1320259" y="0"/>
                </a:cubicBezTo>
                <a:cubicBezTo>
                  <a:pt x="1648134" y="-29737"/>
                  <a:pt x="1588565" y="-2543"/>
                  <a:pt x="1663526" y="0"/>
                </a:cubicBezTo>
                <a:cubicBezTo>
                  <a:pt x="1738487" y="2543"/>
                  <a:pt x="2049512" y="-28875"/>
                  <a:pt x="2429277" y="0"/>
                </a:cubicBezTo>
                <a:cubicBezTo>
                  <a:pt x="2809042" y="28875"/>
                  <a:pt x="2850818" y="1316"/>
                  <a:pt x="3195027" y="0"/>
                </a:cubicBezTo>
                <a:cubicBezTo>
                  <a:pt x="3539236" y="-1316"/>
                  <a:pt x="3720433" y="-16748"/>
                  <a:pt x="3855156" y="0"/>
                </a:cubicBezTo>
                <a:cubicBezTo>
                  <a:pt x="3989879" y="16748"/>
                  <a:pt x="4201090" y="26372"/>
                  <a:pt x="4515286" y="0"/>
                </a:cubicBezTo>
                <a:cubicBezTo>
                  <a:pt x="4829482" y="-26372"/>
                  <a:pt x="4831671" y="-18518"/>
                  <a:pt x="4964174" y="0"/>
                </a:cubicBezTo>
                <a:cubicBezTo>
                  <a:pt x="5096677" y="18518"/>
                  <a:pt x="5555604" y="-19666"/>
                  <a:pt x="5729924" y="0"/>
                </a:cubicBezTo>
                <a:cubicBezTo>
                  <a:pt x="5904244" y="19666"/>
                  <a:pt x="5996653" y="-763"/>
                  <a:pt x="6178812" y="0"/>
                </a:cubicBezTo>
                <a:cubicBezTo>
                  <a:pt x="6360971" y="763"/>
                  <a:pt x="6674821" y="6620"/>
                  <a:pt x="7050183" y="0"/>
                </a:cubicBezTo>
                <a:cubicBezTo>
                  <a:pt x="7425545" y="-6620"/>
                  <a:pt x="7440046" y="-12983"/>
                  <a:pt x="7710313" y="0"/>
                </a:cubicBezTo>
                <a:cubicBezTo>
                  <a:pt x="7980580" y="12983"/>
                  <a:pt x="7920386" y="15103"/>
                  <a:pt x="8053580" y="0"/>
                </a:cubicBezTo>
                <a:cubicBezTo>
                  <a:pt x="8186774" y="-15103"/>
                  <a:pt x="8447624" y="-8735"/>
                  <a:pt x="8713709" y="0"/>
                </a:cubicBezTo>
                <a:cubicBezTo>
                  <a:pt x="8979794" y="8735"/>
                  <a:pt x="9132749" y="-22388"/>
                  <a:pt x="9268218" y="0"/>
                </a:cubicBezTo>
                <a:cubicBezTo>
                  <a:pt x="9403687" y="22388"/>
                  <a:pt x="9474186" y="-14015"/>
                  <a:pt x="9611486" y="0"/>
                </a:cubicBezTo>
                <a:cubicBezTo>
                  <a:pt x="9748786" y="14015"/>
                  <a:pt x="10278673" y="-44104"/>
                  <a:pt x="10562072" y="0"/>
                </a:cubicBezTo>
                <a:cubicBezTo>
                  <a:pt x="10573769" y="208569"/>
                  <a:pt x="10565078" y="386689"/>
                  <a:pt x="10562072" y="537378"/>
                </a:cubicBezTo>
                <a:cubicBezTo>
                  <a:pt x="10559066" y="688067"/>
                  <a:pt x="10549418" y="937663"/>
                  <a:pt x="10562072" y="1041516"/>
                </a:cubicBezTo>
                <a:cubicBezTo>
                  <a:pt x="10574726" y="1145369"/>
                  <a:pt x="10570128" y="1407978"/>
                  <a:pt x="10562072" y="1661993"/>
                </a:cubicBezTo>
                <a:lnTo>
                  <a:pt x="10562072" y="1661993"/>
                </a:lnTo>
                <a:cubicBezTo>
                  <a:pt x="10391277" y="1660965"/>
                  <a:pt x="10346227" y="1664446"/>
                  <a:pt x="10218805" y="1661993"/>
                </a:cubicBezTo>
                <a:cubicBezTo>
                  <a:pt x="10091383" y="1659540"/>
                  <a:pt x="9943796" y="1654830"/>
                  <a:pt x="9769917" y="1661993"/>
                </a:cubicBezTo>
                <a:cubicBezTo>
                  <a:pt x="9596038" y="1669156"/>
                  <a:pt x="9090420" y="1686042"/>
                  <a:pt x="8898546" y="1661993"/>
                </a:cubicBezTo>
                <a:cubicBezTo>
                  <a:pt x="8706672" y="1637944"/>
                  <a:pt x="8510453" y="1644603"/>
                  <a:pt x="8344037" y="1661993"/>
                </a:cubicBezTo>
                <a:cubicBezTo>
                  <a:pt x="8177621" y="1679383"/>
                  <a:pt x="7893100" y="1655346"/>
                  <a:pt x="7578287" y="1661993"/>
                </a:cubicBezTo>
                <a:cubicBezTo>
                  <a:pt x="7263474" y="1668641"/>
                  <a:pt x="7249692" y="1649095"/>
                  <a:pt x="7023778" y="1661993"/>
                </a:cubicBezTo>
                <a:cubicBezTo>
                  <a:pt x="6797864" y="1674891"/>
                  <a:pt x="6594888" y="1662505"/>
                  <a:pt x="6363648" y="1661993"/>
                </a:cubicBezTo>
                <a:cubicBezTo>
                  <a:pt x="6132408" y="1661482"/>
                  <a:pt x="5808912" y="1650539"/>
                  <a:pt x="5597898" y="1661993"/>
                </a:cubicBezTo>
                <a:cubicBezTo>
                  <a:pt x="5386884" y="1673448"/>
                  <a:pt x="5287038" y="1666841"/>
                  <a:pt x="5043389" y="1661993"/>
                </a:cubicBezTo>
                <a:cubicBezTo>
                  <a:pt x="4799740" y="1657145"/>
                  <a:pt x="4457312" y="1628791"/>
                  <a:pt x="4172018" y="1661993"/>
                </a:cubicBezTo>
                <a:cubicBezTo>
                  <a:pt x="3886724" y="1695195"/>
                  <a:pt x="3673675" y="1693600"/>
                  <a:pt x="3511889" y="1661993"/>
                </a:cubicBezTo>
                <a:cubicBezTo>
                  <a:pt x="3350103" y="1630386"/>
                  <a:pt x="3112474" y="1666380"/>
                  <a:pt x="2851759" y="1661993"/>
                </a:cubicBezTo>
                <a:cubicBezTo>
                  <a:pt x="2591044" y="1657607"/>
                  <a:pt x="2466596" y="1629962"/>
                  <a:pt x="2086009" y="1661993"/>
                </a:cubicBezTo>
                <a:cubicBezTo>
                  <a:pt x="1705422" y="1694025"/>
                  <a:pt x="1556934" y="1674578"/>
                  <a:pt x="1214638" y="1661993"/>
                </a:cubicBezTo>
                <a:cubicBezTo>
                  <a:pt x="872342" y="1649408"/>
                  <a:pt x="570635" y="1702747"/>
                  <a:pt x="0" y="1661993"/>
                </a:cubicBezTo>
                <a:cubicBezTo>
                  <a:pt x="-22883" y="1405221"/>
                  <a:pt x="20211" y="1293141"/>
                  <a:pt x="0" y="1124615"/>
                </a:cubicBezTo>
                <a:cubicBezTo>
                  <a:pt x="-20211" y="956089"/>
                  <a:pt x="-14168" y="843216"/>
                  <a:pt x="0" y="603857"/>
                </a:cubicBezTo>
                <a:cubicBezTo>
                  <a:pt x="14168" y="364498"/>
                  <a:pt x="-25010" y="172147"/>
                  <a:pt x="0" y="0"/>
                </a:cubicBezTo>
                <a:close/>
              </a:path>
              <a:path w="10562072" h="1661993" fill="darkenLess" stroke="0" extrusionOk="0">
                <a:moveTo>
                  <a:pt x="10562072" y="1661993"/>
                </a:moveTo>
                <a:lnTo>
                  <a:pt x="10562072" y="1661993"/>
                </a:lnTo>
                <a:lnTo>
                  <a:pt x="10562072" y="1661993"/>
                </a:lnTo>
                <a:close/>
              </a:path>
              <a:path w="10562072" h="1661993" fill="none" extrusionOk="0">
                <a:moveTo>
                  <a:pt x="10562072" y="1661993"/>
                </a:moveTo>
                <a:lnTo>
                  <a:pt x="10562072" y="1661993"/>
                </a:lnTo>
                <a:lnTo>
                  <a:pt x="10562072" y="1661993"/>
                </a:lnTo>
                <a:lnTo>
                  <a:pt x="10562072" y="1661993"/>
                </a:lnTo>
                <a:cubicBezTo>
                  <a:pt x="10413501" y="1648736"/>
                  <a:pt x="10109582" y="1673550"/>
                  <a:pt x="9901943" y="1661993"/>
                </a:cubicBezTo>
                <a:cubicBezTo>
                  <a:pt x="9694304" y="1650436"/>
                  <a:pt x="9382356" y="1669864"/>
                  <a:pt x="9136192" y="1661993"/>
                </a:cubicBezTo>
                <a:cubicBezTo>
                  <a:pt x="8890028" y="1654122"/>
                  <a:pt x="8699414" y="1648675"/>
                  <a:pt x="8476063" y="1661993"/>
                </a:cubicBezTo>
                <a:cubicBezTo>
                  <a:pt x="8252712" y="1675311"/>
                  <a:pt x="7990187" y="1700770"/>
                  <a:pt x="7604692" y="1661993"/>
                </a:cubicBezTo>
                <a:cubicBezTo>
                  <a:pt x="7219197" y="1623216"/>
                  <a:pt x="7209124" y="1684733"/>
                  <a:pt x="6944562" y="1661993"/>
                </a:cubicBezTo>
                <a:cubicBezTo>
                  <a:pt x="6680000" y="1639254"/>
                  <a:pt x="6627084" y="1639568"/>
                  <a:pt x="6390054" y="1661993"/>
                </a:cubicBezTo>
                <a:cubicBezTo>
                  <a:pt x="6153024" y="1684418"/>
                  <a:pt x="5732666" y="1699642"/>
                  <a:pt x="5518683" y="1661993"/>
                </a:cubicBezTo>
                <a:cubicBezTo>
                  <a:pt x="5304700" y="1624344"/>
                  <a:pt x="5217736" y="1641790"/>
                  <a:pt x="4964174" y="1661993"/>
                </a:cubicBezTo>
                <a:cubicBezTo>
                  <a:pt x="4710612" y="1682196"/>
                  <a:pt x="4718838" y="1662695"/>
                  <a:pt x="4620907" y="1661993"/>
                </a:cubicBezTo>
                <a:cubicBezTo>
                  <a:pt x="4522976" y="1661291"/>
                  <a:pt x="4177313" y="1669483"/>
                  <a:pt x="4066398" y="1661993"/>
                </a:cubicBezTo>
                <a:cubicBezTo>
                  <a:pt x="3955483" y="1654503"/>
                  <a:pt x="3564016" y="1634746"/>
                  <a:pt x="3195027" y="1661993"/>
                </a:cubicBezTo>
                <a:cubicBezTo>
                  <a:pt x="2826038" y="1689240"/>
                  <a:pt x="2889579" y="1649876"/>
                  <a:pt x="2640518" y="1661993"/>
                </a:cubicBezTo>
                <a:cubicBezTo>
                  <a:pt x="2391457" y="1674110"/>
                  <a:pt x="2295987" y="1641827"/>
                  <a:pt x="2086009" y="1661993"/>
                </a:cubicBezTo>
                <a:cubicBezTo>
                  <a:pt x="1876031" y="1682159"/>
                  <a:pt x="1825033" y="1683208"/>
                  <a:pt x="1637121" y="1661993"/>
                </a:cubicBezTo>
                <a:cubicBezTo>
                  <a:pt x="1449209" y="1640778"/>
                  <a:pt x="1103363" y="1657230"/>
                  <a:pt x="765750" y="1661993"/>
                </a:cubicBezTo>
                <a:cubicBezTo>
                  <a:pt x="428137" y="1666756"/>
                  <a:pt x="234012" y="1695069"/>
                  <a:pt x="0" y="1661993"/>
                </a:cubicBezTo>
                <a:cubicBezTo>
                  <a:pt x="-19657" y="1526656"/>
                  <a:pt x="-9193" y="1233475"/>
                  <a:pt x="0" y="1074755"/>
                </a:cubicBezTo>
                <a:cubicBezTo>
                  <a:pt x="9193" y="916035"/>
                  <a:pt x="-21949" y="729481"/>
                  <a:pt x="0" y="553998"/>
                </a:cubicBezTo>
                <a:cubicBezTo>
                  <a:pt x="21949" y="378515"/>
                  <a:pt x="-9271" y="186031"/>
                  <a:pt x="0" y="0"/>
                </a:cubicBezTo>
                <a:cubicBezTo>
                  <a:pt x="127860" y="17134"/>
                  <a:pt x="181638" y="-15759"/>
                  <a:pt x="343267" y="0"/>
                </a:cubicBezTo>
                <a:cubicBezTo>
                  <a:pt x="504896" y="15759"/>
                  <a:pt x="828569" y="-20081"/>
                  <a:pt x="1109018" y="0"/>
                </a:cubicBezTo>
                <a:cubicBezTo>
                  <a:pt x="1389467" y="20081"/>
                  <a:pt x="1282401" y="-5976"/>
                  <a:pt x="1452285" y="0"/>
                </a:cubicBezTo>
                <a:cubicBezTo>
                  <a:pt x="1622169" y="5976"/>
                  <a:pt x="1744843" y="-502"/>
                  <a:pt x="1901173" y="0"/>
                </a:cubicBezTo>
                <a:cubicBezTo>
                  <a:pt x="2057503" y="502"/>
                  <a:pt x="2249583" y="-18228"/>
                  <a:pt x="2455682" y="0"/>
                </a:cubicBezTo>
                <a:cubicBezTo>
                  <a:pt x="2661781" y="18228"/>
                  <a:pt x="2858186" y="4606"/>
                  <a:pt x="3115811" y="0"/>
                </a:cubicBezTo>
                <a:cubicBezTo>
                  <a:pt x="3373436" y="-4606"/>
                  <a:pt x="3568686" y="3305"/>
                  <a:pt x="3881561" y="0"/>
                </a:cubicBezTo>
                <a:cubicBezTo>
                  <a:pt x="4194436" y="-3305"/>
                  <a:pt x="4054468" y="12588"/>
                  <a:pt x="4224829" y="0"/>
                </a:cubicBezTo>
                <a:cubicBezTo>
                  <a:pt x="4395190" y="-12588"/>
                  <a:pt x="4765454" y="-36102"/>
                  <a:pt x="5096200" y="0"/>
                </a:cubicBezTo>
                <a:cubicBezTo>
                  <a:pt x="5426946" y="36102"/>
                  <a:pt x="5609167" y="30518"/>
                  <a:pt x="5756329" y="0"/>
                </a:cubicBezTo>
                <a:cubicBezTo>
                  <a:pt x="5903491" y="-30518"/>
                  <a:pt x="6121447" y="10159"/>
                  <a:pt x="6416459" y="0"/>
                </a:cubicBezTo>
                <a:cubicBezTo>
                  <a:pt x="6711471" y="-10159"/>
                  <a:pt x="6663142" y="14717"/>
                  <a:pt x="6759726" y="0"/>
                </a:cubicBezTo>
                <a:cubicBezTo>
                  <a:pt x="6856310" y="-14717"/>
                  <a:pt x="7013414" y="11488"/>
                  <a:pt x="7102993" y="0"/>
                </a:cubicBezTo>
                <a:cubicBezTo>
                  <a:pt x="7192572" y="-11488"/>
                  <a:pt x="7455013" y="15880"/>
                  <a:pt x="7657502" y="0"/>
                </a:cubicBezTo>
                <a:cubicBezTo>
                  <a:pt x="7859991" y="-15880"/>
                  <a:pt x="8004230" y="-6118"/>
                  <a:pt x="8106390" y="0"/>
                </a:cubicBezTo>
                <a:cubicBezTo>
                  <a:pt x="8208550" y="6118"/>
                  <a:pt x="8375322" y="13010"/>
                  <a:pt x="8449658" y="0"/>
                </a:cubicBezTo>
                <a:cubicBezTo>
                  <a:pt x="8523994" y="-13010"/>
                  <a:pt x="8793128" y="-31196"/>
                  <a:pt x="9109787" y="0"/>
                </a:cubicBezTo>
                <a:cubicBezTo>
                  <a:pt x="9426446" y="31196"/>
                  <a:pt x="9350380" y="-21714"/>
                  <a:pt x="9558675" y="0"/>
                </a:cubicBezTo>
                <a:cubicBezTo>
                  <a:pt x="9766970" y="21714"/>
                  <a:pt x="10324026" y="-24036"/>
                  <a:pt x="10562072" y="0"/>
                </a:cubicBezTo>
                <a:cubicBezTo>
                  <a:pt x="10534574" y="222543"/>
                  <a:pt x="10543058" y="337107"/>
                  <a:pt x="10562072" y="587238"/>
                </a:cubicBezTo>
                <a:cubicBezTo>
                  <a:pt x="10581086" y="837369"/>
                  <a:pt x="10568453" y="902880"/>
                  <a:pt x="10562072" y="1107995"/>
                </a:cubicBezTo>
                <a:cubicBezTo>
                  <a:pt x="10555691" y="1313110"/>
                  <a:pt x="10538505" y="1424596"/>
                  <a:pt x="10562072" y="1661993"/>
                </a:cubicBezTo>
              </a:path>
              <a:path w="10562072" h="1661993" fill="none" stroke="0" extrusionOk="0">
                <a:moveTo>
                  <a:pt x="10562072" y="1661993"/>
                </a:moveTo>
                <a:lnTo>
                  <a:pt x="10562072" y="1661993"/>
                </a:lnTo>
                <a:lnTo>
                  <a:pt x="10562072" y="1661993"/>
                </a:lnTo>
                <a:lnTo>
                  <a:pt x="10562072" y="1661993"/>
                </a:lnTo>
                <a:cubicBezTo>
                  <a:pt x="10239708" y="1651975"/>
                  <a:pt x="9973197" y="1623928"/>
                  <a:pt x="9690701" y="1661993"/>
                </a:cubicBezTo>
                <a:cubicBezTo>
                  <a:pt x="9408205" y="1700058"/>
                  <a:pt x="9376048" y="1634877"/>
                  <a:pt x="9136192" y="1661993"/>
                </a:cubicBezTo>
                <a:cubicBezTo>
                  <a:pt x="8896336" y="1689109"/>
                  <a:pt x="8822868" y="1665970"/>
                  <a:pt x="8687304" y="1661993"/>
                </a:cubicBezTo>
                <a:cubicBezTo>
                  <a:pt x="8551740" y="1658016"/>
                  <a:pt x="8437930" y="1640295"/>
                  <a:pt x="8238416" y="1661993"/>
                </a:cubicBezTo>
                <a:cubicBezTo>
                  <a:pt x="8038902" y="1683691"/>
                  <a:pt x="7894283" y="1675398"/>
                  <a:pt x="7789528" y="1661993"/>
                </a:cubicBezTo>
                <a:cubicBezTo>
                  <a:pt x="7684773" y="1648588"/>
                  <a:pt x="7544513" y="1665008"/>
                  <a:pt x="7446261" y="1661993"/>
                </a:cubicBezTo>
                <a:cubicBezTo>
                  <a:pt x="7348009" y="1658978"/>
                  <a:pt x="6993320" y="1677138"/>
                  <a:pt x="6680511" y="1661993"/>
                </a:cubicBezTo>
                <a:cubicBezTo>
                  <a:pt x="6367702" y="1646849"/>
                  <a:pt x="6435669" y="1659386"/>
                  <a:pt x="6337243" y="1661993"/>
                </a:cubicBezTo>
                <a:cubicBezTo>
                  <a:pt x="6238817" y="1664600"/>
                  <a:pt x="6102269" y="1668199"/>
                  <a:pt x="5993976" y="1661993"/>
                </a:cubicBezTo>
                <a:cubicBezTo>
                  <a:pt x="5885683" y="1655787"/>
                  <a:pt x="5585471" y="1626312"/>
                  <a:pt x="5228226" y="1661993"/>
                </a:cubicBezTo>
                <a:cubicBezTo>
                  <a:pt x="4870981" y="1697675"/>
                  <a:pt x="4634142" y="1627697"/>
                  <a:pt x="4462475" y="1661993"/>
                </a:cubicBezTo>
                <a:cubicBezTo>
                  <a:pt x="4290808" y="1696289"/>
                  <a:pt x="4164820" y="1683527"/>
                  <a:pt x="4013587" y="1661993"/>
                </a:cubicBezTo>
                <a:cubicBezTo>
                  <a:pt x="3862354" y="1640459"/>
                  <a:pt x="3636810" y="1643336"/>
                  <a:pt x="3353458" y="1661993"/>
                </a:cubicBezTo>
                <a:cubicBezTo>
                  <a:pt x="3070106" y="1680650"/>
                  <a:pt x="3064080" y="1677537"/>
                  <a:pt x="2798949" y="1661993"/>
                </a:cubicBezTo>
                <a:cubicBezTo>
                  <a:pt x="2533818" y="1646449"/>
                  <a:pt x="2455220" y="1664510"/>
                  <a:pt x="2244440" y="1661993"/>
                </a:cubicBezTo>
                <a:cubicBezTo>
                  <a:pt x="2033660" y="1659476"/>
                  <a:pt x="2019573" y="1654603"/>
                  <a:pt x="1901173" y="1661993"/>
                </a:cubicBezTo>
                <a:cubicBezTo>
                  <a:pt x="1782773" y="1669383"/>
                  <a:pt x="1467499" y="1650232"/>
                  <a:pt x="1241043" y="1661993"/>
                </a:cubicBezTo>
                <a:cubicBezTo>
                  <a:pt x="1014587" y="1673755"/>
                  <a:pt x="798970" y="1655467"/>
                  <a:pt x="580914" y="1661993"/>
                </a:cubicBezTo>
                <a:cubicBezTo>
                  <a:pt x="362858" y="1668519"/>
                  <a:pt x="271823" y="1654391"/>
                  <a:pt x="0" y="1661993"/>
                </a:cubicBezTo>
                <a:cubicBezTo>
                  <a:pt x="-11204" y="1428619"/>
                  <a:pt x="-10915" y="1265399"/>
                  <a:pt x="0" y="1141235"/>
                </a:cubicBezTo>
                <a:cubicBezTo>
                  <a:pt x="10915" y="1017071"/>
                  <a:pt x="-22390" y="776944"/>
                  <a:pt x="0" y="620477"/>
                </a:cubicBezTo>
                <a:cubicBezTo>
                  <a:pt x="22390" y="464010"/>
                  <a:pt x="-27757" y="259913"/>
                  <a:pt x="0" y="0"/>
                </a:cubicBezTo>
                <a:cubicBezTo>
                  <a:pt x="269546" y="1043"/>
                  <a:pt x="334500" y="11028"/>
                  <a:pt x="660130" y="0"/>
                </a:cubicBezTo>
                <a:cubicBezTo>
                  <a:pt x="985760" y="-11028"/>
                  <a:pt x="1077884" y="12935"/>
                  <a:pt x="1214638" y="0"/>
                </a:cubicBezTo>
                <a:cubicBezTo>
                  <a:pt x="1351392" y="-12935"/>
                  <a:pt x="1615070" y="-6225"/>
                  <a:pt x="1980389" y="0"/>
                </a:cubicBezTo>
                <a:cubicBezTo>
                  <a:pt x="2345708" y="6225"/>
                  <a:pt x="2652686" y="-12220"/>
                  <a:pt x="2851759" y="0"/>
                </a:cubicBezTo>
                <a:cubicBezTo>
                  <a:pt x="3050832" y="12220"/>
                  <a:pt x="3165960" y="20030"/>
                  <a:pt x="3300648" y="0"/>
                </a:cubicBezTo>
                <a:cubicBezTo>
                  <a:pt x="3435336" y="-20030"/>
                  <a:pt x="3565417" y="20499"/>
                  <a:pt x="3749536" y="0"/>
                </a:cubicBezTo>
                <a:cubicBezTo>
                  <a:pt x="3933655" y="-20499"/>
                  <a:pt x="3983562" y="1999"/>
                  <a:pt x="4092803" y="0"/>
                </a:cubicBezTo>
                <a:cubicBezTo>
                  <a:pt x="4202044" y="-1999"/>
                  <a:pt x="4675914" y="18050"/>
                  <a:pt x="4858553" y="0"/>
                </a:cubicBezTo>
                <a:cubicBezTo>
                  <a:pt x="5041192" y="-18050"/>
                  <a:pt x="5189215" y="-1489"/>
                  <a:pt x="5413062" y="0"/>
                </a:cubicBezTo>
                <a:cubicBezTo>
                  <a:pt x="5636909" y="1489"/>
                  <a:pt x="5681501" y="1148"/>
                  <a:pt x="5756329" y="0"/>
                </a:cubicBezTo>
                <a:cubicBezTo>
                  <a:pt x="5831157" y="-1148"/>
                  <a:pt x="6226092" y="-25430"/>
                  <a:pt x="6522079" y="0"/>
                </a:cubicBezTo>
                <a:cubicBezTo>
                  <a:pt x="6818066" y="25430"/>
                  <a:pt x="7046625" y="-30788"/>
                  <a:pt x="7287830" y="0"/>
                </a:cubicBezTo>
                <a:cubicBezTo>
                  <a:pt x="7529035" y="30788"/>
                  <a:pt x="7627256" y="7048"/>
                  <a:pt x="7842338" y="0"/>
                </a:cubicBezTo>
                <a:cubicBezTo>
                  <a:pt x="8057420" y="-7048"/>
                  <a:pt x="8397417" y="-9667"/>
                  <a:pt x="8713709" y="0"/>
                </a:cubicBezTo>
                <a:cubicBezTo>
                  <a:pt x="9030001" y="9667"/>
                  <a:pt x="9070852" y="26076"/>
                  <a:pt x="9268218" y="0"/>
                </a:cubicBezTo>
                <a:cubicBezTo>
                  <a:pt x="9465584" y="-26076"/>
                  <a:pt x="9525081" y="-2609"/>
                  <a:pt x="9611486" y="0"/>
                </a:cubicBezTo>
                <a:cubicBezTo>
                  <a:pt x="9697891" y="2609"/>
                  <a:pt x="10188784" y="-15064"/>
                  <a:pt x="10562072" y="0"/>
                </a:cubicBezTo>
                <a:cubicBezTo>
                  <a:pt x="10536403" y="280785"/>
                  <a:pt x="10540040" y="371976"/>
                  <a:pt x="10562072" y="570618"/>
                </a:cubicBezTo>
                <a:cubicBezTo>
                  <a:pt x="10584104" y="769260"/>
                  <a:pt x="10540233" y="897826"/>
                  <a:pt x="10562072" y="1074755"/>
                </a:cubicBezTo>
                <a:cubicBezTo>
                  <a:pt x="10583911" y="1251684"/>
                  <a:pt x="10535896" y="1369271"/>
                  <a:pt x="10562072" y="1661993"/>
                </a:cubicBezTo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046530316">
                  <a:prstGeom prst="foldedCorner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&gt;&gt; 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first_packet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packets[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&gt;&gt; 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first_packet</a:t>
            </a:r>
            <a:endParaRPr lang="en-US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&gt;&gt; 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first_packet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ARP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ptype</a:t>
            </a:r>
            <a:endParaRPr lang="en-US" sz="24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60624" y="3897086"/>
            <a:ext cx="10562072" cy="237272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81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David" pitchFamily="2" charset="-79"/>
              </a:rPr>
              <a:t>&lt;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David" pitchFamily="2" charset="-79"/>
              </a:rPr>
              <a:t>Ether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David" pitchFamily="2" charset="-79"/>
              </a:rPr>
              <a:t>  </a:t>
            </a: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  <a:t>dst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  <a:t>=</a:t>
            </a: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  <a:t>ff:ff:ff:ff:ff:ff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  <a:t> </a:t>
            </a: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  <a:t>src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  <a:t>=c4:a8:1d:f3:4b:05 </a:t>
            </a:r>
            <a:br>
              <a:rPr lang="en-US" sz="2400" b="1" dirty="0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</a:b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  <a:t>type=0x806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David" pitchFamily="2" charset="-79"/>
              </a:rPr>
              <a:t>|&lt;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David" pitchFamily="2" charset="-79"/>
              </a:rPr>
              <a:t>ARP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David" pitchFamily="2" charset="-79"/>
              </a:rPr>
              <a:t>  </a:t>
            </a: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  <a:t>hwtype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  <a:t>=0x1 </a:t>
            </a: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  <a:t>ptype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  <a:t>=0x800 </a:t>
            </a: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  <a:t>hwlen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  <a:t>=6 </a:t>
            </a: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  <a:t>plen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  <a:t>=4 </a:t>
            </a:r>
            <a:br>
              <a:rPr lang="en-US" sz="2400" b="1" dirty="0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</a:b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  <a:t>op=who-has </a:t>
            </a: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  <a:t>hwsrc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  <a:t>=c4:a8:1d:f3:4b:05 </a:t>
            </a: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  <a:t>psrc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  <a:t>=10.0.0.31 </a:t>
            </a:r>
            <a:br>
              <a:rPr lang="en-US" sz="2400" b="1" dirty="0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</a:b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  <a:t>hwdst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  <a:t>=00:00:00:00:00:00 </a:t>
            </a: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  <a:t>pdst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  <a:cs typeface="David" pitchFamily="2" charset="-79"/>
              </a:rPr>
              <a:t>=10.0.0.138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David" pitchFamily="2" charset="-79"/>
              </a:rPr>
              <a:t>|&gt;&gt;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chemeClr val="bg1"/>
              </a:solidFill>
              <a:latin typeface="Courier New" pitchFamily="49" charset="0"/>
              <a:cs typeface="David" pitchFamily="2" charset="-79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David" pitchFamily="2" charset="-79"/>
              </a:rPr>
              <a:t>0x800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41660" y="4278580"/>
            <a:ext cx="2215921" cy="400050"/>
          </a:xfrm>
          <a:prstGeom prst="roundRect">
            <a:avLst/>
          </a:prstGeom>
          <a:solidFill>
            <a:srgbClr val="FFF2CC">
              <a:alpha val="30196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8210489" y="3726312"/>
            <a:ext cx="2359298" cy="943846"/>
          </a:xfrm>
          <a:prstGeom prst="wedgeRectCallout">
            <a:avLst>
              <a:gd name="adj1" fmla="val -64864"/>
              <a:gd name="adj2" fmla="val 36116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ומה אכתוב אם אני רוצה להציג רק את השדה הזה?</a:t>
            </a:r>
            <a:endParaRPr lang="en-US" b="1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7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0" grpId="0" animBg="1"/>
      <p:bldP spid="3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22249E-9034-40FA-966F-ABC1D3209984}"/>
              </a:ext>
            </a:extLst>
          </p:cNvPr>
          <p:cNvCxnSpPr>
            <a:cxnSpLocks/>
          </p:cNvCxnSpPr>
          <p:nvPr/>
        </p:nvCxnSpPr>
        <p:spPr>
          <a:xfrm>
            <a:off x="9228568" y="-35560"/>
            <a:ext cx="0" cy="6918960"/>
          </a:xfrm>
          <a:prstGeom prst="line">
            <a:avLst/>
          </a:prstGeom>
          <a:ln w="57150">
            <a:solidFill>
              <a:srgbClr val="D3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8D6922-64FC-476D-A5A4-2929AE0250B2}"/>
              </a:ext>
            </a:extLst>
          </p:cNvPr>
          <p:cNvCxnSpPr>
            <a:cxnSpLocks/>
          </p:cNvCxnSpPr>
          <p:nvPr/>
        </p:nvCxnSpPr>
        <p:spPr>
          <a:xfrm>
            <a:off x="9228568" y="1989037"/>
            <a:ext cx="0" cy="1275820"/>
          </a:xfrm>
          <a:prstGeom prst="line">
            <a:avLst/>
          </a:prstGeom>
          <a:ln w="57150">
            <a:solidFill>
              <a:srgbClr val="9AC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22249E-9034-40FA-966F-ABC1D3209984}"/>
              </a:ext>
            </a:extLst>
          </p:cNvPr>
          <p:cNvCxnSpPr>
            <a:cxnSpLocks/>
          </p:cNvCxnSpPr>
          <p:nvPr/>
        </p:nvCxnSpPr>
        <p:spPr>
          <a:xfrm flipH="1">
            <a:off x="9228568" y="-35560"/>
            <a:ext cx="4764" cy="1892756"/>
          </a:xfrm>
          <a:prstGeom prst="line">
            <a:avLst/>
          </a:prstGeom>
          <a:ln w="57150">
            <a:solidFill>
              <a:srgbClr val="9AC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9064822" y="3709212"/>
            <a:ext cx="315257" cy="315257"/>
          </a:xfrm>
          <a:prstGeom prst="ellipse">
            <a:avLst/>
          </a:prstGeom>
          <a:solidFill>
            <a:schemeClr val="bg1"/>
          </a:solidFill>
          <a:ln w="5715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oup 2"/>
          <p:cNvGrpSpPr/>
          <p:nvPr/>
        </p:nvGrpSpPr>
        <p:grpSpPr>
          <a:xfrm>
            <a:off x="1675060" y="3267727"/>
            <a:ext cx="7215141" cy="1734276"/>
            <a:chOff x="2667000" y="2672134"/>
            <a:chExt cx="6262055" cy="1734276"/>
          </a:xfrm>
          <a:solidFill>
            <a:srgbClr val="A1F4CC"/>
          </a:solidFill>
        </p:grpSpPr>
        <p:sp>
          <p:nvSpPr>
            <p:cNvPr id="33" name="Rounded Rectangle 32"/>
            <p:cNvSpPr/>
            <p:nvPr/>
          </p:nvSpPr>
          <p:spPr>
            <a:xfrm>
              <a:off x="2667000" y="2672134"/>
              <a:ext cx="5321300" cy="1734276"/>
            </a:xfrm>
            <a:prstGeom prst="roundRect">
              <a:avLst/>
            </a:prstGeom>
            <a:solidFill>
              <a:srgbClr val="BCF6EB"/>
            </a:solidFill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ctr" rtl="1"/>
              <a:endParaRPr lang="en-US" sz="28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831499" y="2689841"/>
              <a:ext cx="4964154" cy="1628618"/>
            </a:xfrm>
            <a:prstGeom prst="roundRect">
              <a:avLst/>
            </a:prstGeom>
            <a:solidFill>
              <a:srgbClr val="BCF6EB"/>
            </a:solidFill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t"/>
            <a:lstStyle/>
            <a:p>
              <a:pPr algn="r" rtl="1">
                <a:lnSpc>
                  <a:spcPct val="130000"/>
                </a:lnSpc>
              </a:pPr>
              <a:r>
                <a:rPr lang="he-IL" sz="2400" dirty="0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חלק </a:t>
              </a:r>
              <a:r>
                <a:rPr lang="en-US" sz="2400" dirty="0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2</a:t>
              </a:r>
              <a:endParaRPr lang="he-IL" sz="24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endParaRPr>
            </a:p>
            <a:p>
              <a:pPr algn="r" rtl="1">
                <a:lnSpc>
                  <a:spcPct val="130000"/>
                </a:lnSpc>
              </a:pPr>
              <a:r>
                <a:rPr lang="he-IL" sz="4400" b="1" dirty="0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הסנפה מתקדמת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7861300" y="3269980"/>
              <a:ext cx="1067755" cy="0"/>
            </a:xfrm>
            <a:prstGeom prst="line">
              <a:avLst/>
            </a:prstGeom>
            <a:solidFill>
              <a:srgbClr val="BCF6EB"/>
            </a:solidFill>
            <a:ln w="57150">
              <a:solidFill>
                <a:srgbClr val="BCF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9069876" y="3709212"/>
            <a:ext cx="315257" cy="315257"/>
          </a:xfrm>
          <a:prstGeom prst="ellipse">
            <a:avLst/>
          </a:prstGeom>
          <a:solidFill>
            <a:srgbClr val="6FEDD5"/>
          </a:solidFill>
          <a:ln w="5715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9D1D133-10B8-4629-83C8-1D25966F97FA}"/>
              </a:ext>
            </a:extLst>
          </p:cNvPr>
          <p:cNvGrpSpPr/>
          <p:nvPr/>
        </p:nvGrpSpPr>
        <p:grpSpPr>
          <a:xfrm>
            <a:off x="9472295" y="1578543"/>
            <a:ext cx="2593035" cy="505730"/>
            <a:chOff x="2511951" y="1541904"/>
            <a:chExt cx="2361067" cy="50573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0A4FF73-4C75-4205-8EE0-525383A80532}"/>
                </a:ext>
              </a:extLst>
            </p:cNvPr>
            <p:cNvCxnSpPr/>
            <p:nvPr/>
          </p:nvCxnSpPr>
          <p:spPr>
            <a:xfrm flipH="1">
              <a:off x="2511951" y="1805916"/>
              <a:ext cx="525718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30">
              <a:extLst>
                <a:ext uri="{FF2B5EF4-FFF2-40B4-BE49-F238E27FC236}">
                  <a16:creationId xmlns:a16="http://schemas.microsoft.com/office/drawing/2014/main" id="{3E3C64FF-7A7E-44FF-8310-135D14A55AB9}"/>
                </a:ext>
              </a:extLst>
            </p:cNvPr>
            <p:cNvSpPr/>
            <p:nvPr/>
          </p:nvSpPr>
          <p:spPr>
            <a:xfrm>
              <a:off x="2748153" y="1541904"/>
              <a:ext cx="2124865" cy="505730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ctr" rtl="1"/>
              <a:r>
                <a:rPr lang="he-IL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הסנפה בסיסית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90139A03-96E9-4F1A-A96F-254DA2D98929}"/>
              </a:ext>
            </a:extLst>
          </p:cNvPr>
          <p:cNvSpPr/>
          <p:nvPr/>
        </p:nvSpPr>
        <p:spPr>
          <a:xfrm>
            <a:off x="9063100" y="1677608"/>
            <a:ext cx="315257" cy="315257"/>
          </a:xfrm>
          <a:prstGeom prst="ellipse">
            <a:avLst/>
          </a:prstGeom>
          <a:solidFill>
            <a:schemeClr val="bg1"/>
          </a:solidFill>
          <a:ln w="5715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8843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הסנפה עם </a:t>
            </a:r>
            <a:r>
              <a:rPr lang="he-IL" dirty="0" err="1"/>
              <a:t>פילטור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e-IL" dirty="0"/>
              <a:t>פעמים רבות אנו רוצים לקבל רק חבילות מסוימות.</a:t>
            </a:r>
          </a:p>
          <a:p>
            <a:r>
              <a:rPr lang="he-IL" dirty="0"/>
              <a:t>כדי לעשות זאת עלינו לבנות </a:t>
            </a:r>
            <a:r>
              <a:rPr lang="he-IL" b="1" dirty="0">
                <a:solidFill>
                  <a:srgbClr val="008080"/>
                </a:solidFill>
              </a:rPr>
              <a:t>פונקציית סינון. </a:t>
            </a:r>
          </a:p>
          <a:p>
            <a:pPr lvl="1"/>
            <a:r>
              <a:rPr lang="he-IL" dirty="0"/>
              <a:t>(באנגלית: </a:t>
            </a:r>
            <a:r>
              <a:rPr lang="en-US" b="1" dirty="0">
                <a:solidFill>
                  <a:srgbClr val="008080"/>
                </a:solidFill>
              </a:rPr>
              <a:t>predicate</a:t>
            </a:r>
            <a:r>
              <a:rPr lang="he-IL" dirty="0"/>
              <a:t>)</a:t>
            </a:r>
            <a:endParaRPr lang="he-IL" b="1" dirty="0">
              <a:solidFill>
                <a:srgbClr val="008080"/>
              </a:solidFill>
            </a:endParaRPr>
          </a:p>
          <a:p>
            <a:r>
              <a:rPr lang="he-IL" b="1" dirty="0">
                <a:solidFill>
                  <a:srgbClr val="008080"/>
                </a:solidFill>
              </a:rPr>
              <a:t>פונקציית סינון</a:t>
            </a:r>
            <a:r>
              <a:rPr lang="he-IL" dirty="0"/>
              <a:t> היא פונקציה בוליאנית –</a:t>
            </a:r>
            <a:br>
              <a:rPr lang="en-US" dirty="0"/>
            </a:br>
            <a:r>
              <a:rPr lang="he-IL" dirty="0"/>
              <a:t>מקבלת חבילה ומחזירה </a:t>
            </a:r>
            <a:r>
              <a:rPr lang="he-IL" b="1" dirty="0"/>
              <a:t>אמת</a:t>
            </a:r>
            <a:r>
              <a:rPr lang="he-IL" dirty="0"/>
              <a:t> (החבילה מעניינת) </a:t>
            </a:r>
            <a:br>
              <a:rPr lang="en-US" dirty="0"/>
            </a:br>
            <a:r>
              <a:rPr lang="he-IL" dirty="0"/>
              <a:t>או </a:t>
            </a:r>
            <a:r>
              <a:rPr lang="he-IL" b="1" dirty="0"/>
              <a:t>שקר</a:t>
            </a:r>
            <a:r>
              <a:rPr lang="he-IL" dirty="0"/>
              <a:t> (החבילה לא מעניינת). </a:t>
            </a:r>
            <a:endParaRPr lang="he-IL" b="1" dirty="0">
              <a:solidFill>
                <a:srgbClr val="008080"/>
              </a:solidFill>
            </a:endParaRPr>
          </a:p>
          <a:p>
            <a:endParaRPr lang="he-IL" b="1" dirty="0">
              <a:solidFill>
                <a:srgbClr val="00808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6480" y="1052739"/>
            <a:ext cx="11811000" cy="556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836613" y="4341639"/>
            <a:ext cx="8833480" cy="2031325"/>
          </a:xfrm>
          <a:custGeom>
            <a:avLst/>
            <a:gdLst>
              <a:gd name="connsiteX0" fmla="*/ 0 w 8833480"/>
              <a:gd name="connsiteY0" fmla="*/ 0 h 2031325"/>
              <a:gd name="connsiteX1" fmla="*/ 502829 w 8833480"/>
              <a:gd name="connsiteY1" fmla="*/ 0 h 2031325"/>
              <a:gd name="connsiteX2" fmla="*/ 917323 w 8833480"/>
              <a:gd name="connsiteY2" fmla="*/ 0 h 2031325"/>
              <a:gd name="connsiteX3" fmla="*/ 1331817 w 8833480"/>
              <a:gd name="connsiteY3" fmla="*/ 0 h 2031325"/>
              <a:gd name="connsiteX4" fmla="*/ 2099650 w 8833480"/>
              <a:gd name="connsiteY4" fmla="*/ 0 h 2031325"/>
              <a:gd name="connsiteX5" fmla="*/ 2514144 w 8833480"/>
              <a:gd name="connsiteY5" fmla="*/ 0 h 2031325"/>
              <a:gd name="connsiteX6" fmla="*/ 2928638 w 8833480"/>
              <a:gd name="connsiteY6" fmla="*/ 0 h 2031325"/>
              <a:gd name="connsiteX7" fmla="*/ 3519802 w 8833480"/>
              <a:gd name="connsiteY7" fmla="*/ 0 h 2031325"/>
              <a:gd name="connsiteX8" fmla="*/ 4375970 w 8833480"/>
              <a:gd name="connsiteY8" fmla="*/ 0 h 2031325"/>
              <a:gd name="connsiteX9" fmla="*/ 4790464 w 8833480"/>
              <a:gd name="connsiteY9" fmla="*/ 0 h 2031325"/>
              <a:gd name="connsiteX10" fmla="*/ 5646632 w 8833480"/>
              <a:gd name="connsiteY10" fmla="*/ 0 h 2031325"/>
              <a:gd name="connsiteX11" fmla="*/ 6149461 w 8833480"/>
              <a:gd name="connsiteY11" fmla="*/ 0 h 2031325"/>
              <a:gd name="connsiteX12" fmla="*/ 6828960 w 8833480"/>
              <a:gd name="connsiteY12" fmla="*/ 0 h 2031325"/>
              <a:gd name="connsiteX13" fmla="*/ 7243454 w 8833480"/>
              <a:gd name="connsiteY13" fmla="*/ 0 h 2031325"/>
              <a:gd name="connsiteX14" fmla="*/ 7834617 w 8833480"/>
              <a:gd name="connsiteY14" fmla="*/ 0 h 2031325"/>
              <a:gd name="connsiteX15" fmla="*/ 8833480 w 8833480"/>
              <a:gd name="connsiteY15" fmla="*/ 0 h 2031325"/>
              <a:gd name="connsiteX16" fmla="*/ 8833480 w 8833480"/>
              <a:gd name="connsiteY16" fmla="*/ 697422 h 2031325"/>
              <a:gd name="connsiteX17" fmla="*/ 8833480 w 8833480"/>
              <a:gd name="connsiteY17" fmla="*/ 1374530 h 2031325"/>
              <a:gd name="connsiteX18" fmla="*/ 8833480 w 8833480"/>
              <a:gd name="connsiteY18" fmla="*/ 2031325 h 2031325"/>
              <a:gd name="connsiteX19" fmla="*/ 8833480 w 8833480"/>
              <a:gd name="connsiteY19" fmla="*/ 2031325 h 2031325"/>
              <a:gd name="connsiteX20" fmla="*/ 8330651 w 8833480"/>
              <a:gd name="connsiteY20" fmla="*/ 2031325 h 2031325"/>
              <a:gd name="connsiteX21" fmla="*/ 7739487 w 8833480"/>
              <a:gd name="connsiteY21" fmla="*/ 2031325 h 2031325"/>
              <a:gd name="connsiteX22" fmla="*/ 6883319 w 8833480"/>
              <a:gd name="connsiteY22" fmla="*/ 2031325 h 2031325"/>
              <a:gd name="connsiteX23" fmla="*/ 6203821 w 8833480"/>
              <a:gd name="connsiteY23" fmla="*/ 2031325 h 2031325"/>
              <a:gd name="connsiteX24" fmla="*/ 5435988 w 8833480"/>
              <a:gd name="connsiteY24" fmla="*/ 2031325 h 2031325"/>
              <a:gd name="connsiteX25" fmla="*/ 4668154 w 8833480"/>
              <a:gd name="connsiteY25" fmla="*/ 2031325 h 2031325"/>
              <a:gd name="connsiteX26" fmla="*/ 3900321 w 8833480"/>
              <a:gd name="connsiteY26" fmla="*/ 2031325 h 2031325"/>
              <a:gd name="connsiteX27" fmla="*/ 3397492 w 8833480"/>
              <a:gd name="connsiteY27" fmla="*/ 2031325 h 2031325"/>
              <a:gd name="connsiteX28" fmla="*/ 2717994 w 8833480"/>
              <a:gd name="connsiteY28" fmla="*/ 2031325 h 2031325"/>
              <a:gd name="connsiteX29" fmla="*/ 2126830 w 8833480"/>
              <a:gd name="connsiteY29" fmla="*/ 2031325 h 2031325"/>
              <a:gd name="connsiteX30" fmla="*/ 1358997 w 8833480"/>
              <a:gd name="connsiteY30" fmla="*/ 2031325 h 2031325"/>
              <a:gd name="connsiteX31" fmla="*/ 591164 w 8833480"/>
              <a:gd name="connsiteY31" fmla="*/ 2031325 h 2031325"/>
              <a:gd name="connsiteX32" fmla="*/ 0 w 8833480"/>
              <a:gd name="connsiteY32" fmla="*/ 2031325 h 2031325"/>
              <a:gd name="connsiteX33" fmla="*/ 0 w 8833480"/>
              <a:gd name="connsiteY33" fmla="*/ 1313590 h 2031325"/>
              <a:gd name="connsiteX34" fmla="*/ 0 w 8833480"/>
              <a:gd name="connsiteY34" fmla="*/ 636482 h 2031325"/>
              <a:gd name="connsiteX35" fmla="*/ 0 w 8833480"/>
              <a:gd name="connsiteY35" fmla="*/ 0 h 2031325"/>
              <a:gd name="connsiteX0" fmla="*/ 8833480 w 8833480"/>
              <a:gd name="connsiteY0" fmla="*/ 2031325 h 2031325"/>
              <a:gd name="connsiteX1" fmla="*/ 8833480 w 8833480"/>
              <a:gd name="connsiteY1" fmla="*/ 2031325 h 2031325"/>
              <a:gd name="connsiteX2" fmla="*/ 8833480 w 8833480"/>
              <a:gd name="connsiteY2" fmla="*/ 2031325 h 2031325"/>
              <a:gd name="connsiteX0" fmla="*/ 8833480 w 8833480"/>
              <a:gd name="connsiteY0" fmla="*/ 2031325 h 2031325"/>
              <a:gd name="connsiteX1" fmla="*/ 8833480 w 8833480"/>
              <a:gd name="connsiteY1" fmla="*/ 2031325 h 2031325"/>
              <a:gd name="connsiteX2" fmla="*/ 8833480 w 8833480"/>
              <a:gd name="connsiteY2" fmla="*/ 2031325 h 2031325"/>
              <a:gd name="connsiteX3" fmla="*/ 8833480 w 8833480"/>
              <a:gd name="connsiteY3" fmla="*/ 2031325 h 2031325"/>
              <a:gd name="connsiteX4" fmla="*/ 8418986 w 8833480"/>
              <a:gd name="connsiteY4" fmla="*/ 2031325 h 2031325"/>
              <a:gd name="connsiteX5" fmla="*/ 7827822 w 8833480"/>
              <a:gd name="connsiteY5" fmla="*/ 2031325 h 2031325"/>
              <a:gd name="connsiteX6" fmla="*/ 7059989 w 8833480"/>
              <a:gd name="connsiteY6" fmla="*/ 2031325 h 2031325"/>
              <a:gd name="connsiteX7" fmla="*/ 6468825 w 8833480"/>
              <a:gd name="connsiteY7" fmla="*/ 2031325 h 2031325"/>
              <a:gd name="connsiteX8" fmla="*/ 6054331 w 8833480"/>
              <a:gd name="connsiteY8" fmla="*/ 2031325 h 2031325"/>
              <a:gd name="connsiteX9" fmla="*/ 5639837 w 8833480"/>
              <a:gd name="connsiteY9" fmla="*/ 2031325 h 2031325"/>
              <a:gd name="connsiteX10" fmla="*/ 4960339 w 8833480"/>
              <a:gd name="connsiteY10" fmla="*/ 2031325 h 2031325"/>
              <a:gd name="connsiteX11" fmla="*/ 4104171 w 8833480"/>
              <a:gd name="connsiteY11" fmla="*/ 2031325 h 2031325"/>
              <a:gd name="connsiteX12" fmla="*/ 3336337 w 8833480"/>
              <a:gd name="connsiteY12" fmla="*/ 2031325 h 2031325"/>
              <a:gd name="connsiteX13" fmla="*/ 2921843 w 8833480"/>
              <a:gd name="connsiteY13" fmla="*/ 2031325 h 2031325"/>
              <a:gd name="connsiteX14" fmla="*/ 2242345 w 8833480"/>
              <a:gd name="connsiteY14" fmla="*/ 2031325 h 2031325"/>
              <a:gd name="connsiteX15" fmla="*/ 1386177 w 8833480"/>
              <a:gd name="connsiteY15" fmla="*/ 2031325 h 2031325"/>
              <a:gd name="connsiteX16" fmla="*/ 795013 w 8833480"/>
              <a:gd name="connsiteY16" fmla="*/ 2031325 h 2031325"/>
              <a:gd name="connsiteX17" fmla="*/ 0 w 8833480"/>
              <a:gd name="connsiteY17" fmla="*/ 2031325 h 2031325"/>
              <a:gd name="connsiteX18" fmla="*/ 0 w 8833480"/>
              <a:gd name="connsiteY18" fmla="*/ 1394843 h 2031325"/>
              <a:gd name="connsiteX19" fmla="*/ 0 w 8833480"/>
              <a:gd name="connsiteY19" fmla="*/ 758361 h 2031325"/>
              <a:gd name="connsiteX20" fmla="*/ 0 w 8833480"/>
              <a:gd name="connsiteY20" fmla="*/ 0 h 2031325"/>
              <a:gd name="connsiteX21" fmla="*/ 414494 w 8833480"/>
              <a:gd name="connsiteY21" fmla="*/ 0 h 2031325"/>
              <a:gd name="connsiteX22" fmla="*/ 917323 w 8833480"/>
              <a:gd name="connsiteY22" fmla="*/ 0 h 2031325"/>
              <a:gd name="connsiteX23" fmla="*/ 1773491 w 8833480"/>
              <a:gd name="connsiteY23" fmla="*/ 0 h 2031325"/>
              <a:gd name="connsiteX24" fmla="*/ 2629659 w 8833480"/>
              <a:gd name="connsiteY24" fmla="*/ 0 h 2031325"/>
              <a:gd name="connsiteX25" fmla="*/ 3397492 w 8833480"/>
              <a:gd name="connsiteY25" fmla="*/ 0 h 2031325"/>
              <a:gd name="connsiteX26" fmla="*/ 4253660 w 8833480"/>
              <a:gd name="connsiteY26" fmla="*/ 0 h 2031325"/>
              <a:gd name="connsiteX27" fmla="*/ 4756489 w 8833480"/>
              <a:gd name="connsiteY27" fmla="*/ 0 h 2031325"/>
              <a:gd name="connsiteX28" fmla="*/ 5170983 w 8833480"/>
              <a:gd name="connsiteY28" fmla="*/ 0 h 2031325"/>
              <a:gd name="connsiteX29" fmla="*/ 6027151 w 8833480"/>
              <a:gd name="connsiteY29" fmla="*/ 0 h 2031325"/>
              <a:gd name="connsiteX30" fmla="*/ 6794985 w 8833480"/>
              <a:gd name="connsiteY30" fmla="*/ 0 h 2031325"/>
              <a:gd name="connsiteX31" fmla="*/ 7474483 w 8833480"/>
              <a:gd name="connsiteY31" fmla="*/ 0 h 2031325"/>
              <a:gd name="connsiteX32" fmla="*/ 8065647 w 8833480"/>
              <a:gd name="connsiteY32" fmla="*/ 0 h 2031325"/>
              <a:gd name="connsiteX33" fmla="*/ 8833480 w 8833480"/>
              <a:gd name="connsiteY33" fmla="*/ 0 h 2031325"/>
              <a:gd name="connsiteX34" fmla="*/ 8833480 w 8833480"/>
              <a:gd name="connsiteY34" fmla="*/ 697422 h 2031325"/>
              <a:gd name="connsiteX35" fmla="*/ 8833480 w 8833480"/>
              <a:gd name="connsiteY35" fmla="*/ 1394843 h 2031325"/>
              <a:gd name="connsiteX36" fmla="*/ 8833480 w 8833480"/>
              <a:gd name="connsiteY36" fmla="*/ 2031325 h 203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833480" h="2031325" stroke="0" extrusionOk="0">
                <a:moveTo>
                  <a:pt x="0" y="0"/>
                </a:moveTo>
                <a:cubicBezTo>
                  <a:pt x="112154" y="22337"/>
                  <a:pt x="378710" y="-10477"/>
                  <a:pt x="502829" y="0"/>
                </a:cubicBezTo>
                <a:cubicBezTo>
                  <a:pt x="626948" y="10477"/>
                  <a:pt x="831609" y="-11033"/>
                  <a:pt x="917323" y="0"/>
                </a:cubicBezTo>
                <a:cubicBezTo>
                  <a:pt x="1003037" y="11033"/>
                  <a:pt x="1201230" y="13739"/>
                  <a:pt x="1331817" y="0"/>
                </a:cubicBezTo>
                <a:cubicBezTo>
                  <a:pt x="1462404" y="-13739"/>
                  <a:pt x="1778957" y="20281"/>
                  <a:pt x="2099650" y="0"/>
                </a:cubicBezTo>
                <a:cubicBezTo>
                  <a:pt x="2420343" y="-20281"/>
                  <a:pt x="2345859" y="-18265"/>
                  <a:pt x="2514144" y="0"/>
                </a:cubicBezTo>
                <a:cubicBezTo>
                  <a:pt x="2682429" y="18265"/>
                  <a:pt x="2769188" y="12173"/>
                  <a:pt x="2928638" y="0"/>
                </a:cubicBezTo>
                <a:cubicBezTo>
                  <a:pt x="3088088" y="-12173"/>
                  <a:pt x="3372189" y="-5608"/>
                  <a:pt x="3519802" y="0"/>
                </a:cubicBezTo>
                <a:cubicBezTo>
                  <a:pt x="3667415" y="5608"/>
                  <a:pt x="4034170" y="-10057"/>
                  <a:pt x="4375970" y="0"/>
                </a:cubicBezTo>
                <a:cubicBezTo>
                  <a:pt x="4717770" y="10057"/>
                  <a:pt x="4645097" y="15131"/>
                  <a:pt x="4790464" y="0"/>
                </a:cubicBezTo>
                <a:cubicBezTo>
                  <a:pt x="4935831" y="-15131"/>
                  <a:pt x="5281600" y="39538"/>
                  <a:pt x="5646632" y="0"/>
                </a:cubicBezTo>
                <a:cubicBezTo>
                  <a:pt x="6011664" y="-39538"/>
                  <a:pt x="5926384" y="-5640"/>
                  <a:pt x="6149461" y="0"/>
                </a:cubicBezTo>
                <a:cubicBezTo>
                  <a:pt x="6372538" y="5640"/>
                  <a:pt x="6502502" y="-417"/>
                  <a:pt x="6828960" y="0"/>
                </a:cubicBezTo>
                <a:cubicBezTo>
                  <a:pt x="7155418" y="417"/>
                  <a:pt x="7157796" y="536"/>
                  <a:pt x="7243454" y="0"/>
                </a:cubicBezTo>
                <a:cubicBezTo>
                  <a:pt x="7329112" y="-536"/>
                  <a:pt x="7603135" y="26464"/>
                  <a:pt x="7834617" y="0"/>
                </a:cubicBezTo>
                <a:cubicBezTo>
                  <a:pt x="8066099" y="-26464"/>
                  <a:pt x="8495277" y="-27280"/>
                  <a:pt x="8833480" y="0"/>
                </a:cubicBezTo>
                <a:cubicBezTo>
                  <a:pt x="8850424" y="297360"/>
                  <a:pt x="8827793" y="396012"/>
                  <a:pt x="8833480" y="697422"/>
                </a:cubicBezTo>
                <a:cubicBezTo>
                  <a:pt x="8839167" y="998832"/>
                  <a:pt x="8827179" y="1069287"/>
                  <a:pt x="8833480" y="1374530"/>
                </a:cubicBezTo>
                <a:cubicBezTo>
                  <a:pt x="8839781" y="1679773"/>
                  <a:pt x="8845469" y="1720506"/>
                  <a:pt x="8833480" y="2031325"/>
                </a:cubicBezTo>
                <a:lnTo>
                  <a:pt x="8833480" y="2031325"/>
                </a:lnTo>
                <a:cubicBezTo>
                  <a:pt x="8655599" y="2050448"/>
                  <a:pt x="8468064" y="2030491"/>
                  <a:pt x="8330651" y="2031325"/>
                </a:cubicBezTo>
                <a:cubicBezTo>
                  <a:pt x="8193238" y="2032159"/>
                  <a:pt x="7972261" y="2045137"/>
                  <a:pt x="7739487" y="2031325"/>
                </a:cubicBezTo>
                <a:cubicBezTo>
                  <a:pt x="7506713" y="2017513"/>
                  <a:pt x="7107047" y="2051810"/>
                  <a:pt x="6883319" y="2031325"/>
                </a:cubicBezTo>
                <a:cubicBezTo>
                  <a:pt x="6659591" y="2010840"/>
                  <a:pt x="6501269" y="2057867"/>
                  <a:pt x="6203821" y="2031325"/>
                </a:cubicBezTo>
                <a:cubicBezTo>
                  <a:pt x="5906373" y="2004783"/>
                  <a:pt x="5737923" y="2014997"/>
                  <a:pt x="5435988" y="2031325"/>
                </a:cubicBezTo>
                <a:cubicBezTo>
                  <a:pt x="5134053" y="2047653"/>
                  <a:pt x="4904965" y="2042048"/>
                  <a:pt x="4668154" y="2031325"/>
                </a:cubicBezTo>
                <a:cubicBezTo>
                  <a:pt x="4431343" y="2020602"/>
                  <a:pt x="4069293" y="2051935"/>
                  <a:pt x="3900321" y="2031325"/>
                </a:cubicBezTo>
                <a:cubicBezTo>
                  <a:pt x="3731349" y="2010715"/>
                  <a:pt x="3580418" y="2006611"/>
                  <a:pt x="3397492" y="2031325"/>
                </a:cubicBezTo>
                <a:cubicBezTo>
                  <a:pt x="3214566" y="2056039"/>
                  <a:pt x="2942872" y="2049610"/>
                  <a:pt x="2717994" y="2031325"/>
                </a:cubicBezTo>
                <a:cubicBezTo>
                  <a:pt x="2493116" y="2013040"/>
                  <a:pt x="2274076" y="2023432"/>
                  <a:pt x="2126830" y="2031325"/>
                </a:cubicBezTo>
                <a:cubicBezTo>
                  <a:pt x="1979584" y="2039218"/>
                  <a:pt x="1732890" y="2034128"/>
                  <a:pt x="1358997" y="2031325"/>
                </a:cubicBezTo>
                <a:cubicBezTo>
                  <a:pt x="985104" y="2028522"/>
                  <a:pt x="914770" y="2018388"/>
                  <a:pt x="591164" y="2031325"/>
                </a:cubicBezTo>
                <a:cubicBezTo>
                  <a:pt x="267558" y="2044262"/>
                  <a:pt x="288883" y="2053438"/>
                  <a:pt x="0" y="2031325"/>
                </a:cubicBezTo>
                <a:cubicBezTo>
                  <a:pt x="17512" y="1713620"/>
                  <a:pt x="22450" y="1464689"/>
                  <a:pt x="0" y="1313590"/>
                </a:cubicBezTo>
                <a:cubicBezTo>
                  <a:pt x="-22450" y="1162491"/>
                  <a:pt x="-7597" y="952170"/>
                  <a:pt x="0" y="636482"/>
                </a:cubicBezTo>
                <a:cubicBezTo>
                  <a:pt x="7597" y="320794"/>
                  <a:pt x="-29484" y="136280"/>
                  <a:pt x="0" y="0"/>
                </a:cubicBezTo>
                <a:close/>
              </a:path>
              <a:path w="8833480" h="2031325" fill="darkenLess" stroke="0" extrusionOk="0">
                <a:moveTo>
                  <a:pt x="8833480" y="2031325"/>
                </a:moveTo>
                <a:lnTo>
                  <a:pt x="8833480" y="2031325"/>
                </a:lnTo>
                <a:lnTo>
                  <a:pt x="8833480" y="2031325"/>
                </a:lnTo>
                <a:close/>
              </a:path>
              <a:path w="8833480" h="2031325" fill="none" extrusionOk="0">
                <a:moveTo>
                  <a:pt x="8833480" y="2031325"/>
                </a:moveTo>
                <a:lnTo>
                  <a:pt x="8833480" y="2031325"/>
                </a:lnTo>
                <a:lnTo>
                  <a:pt x="8833480" y="2031325"/>
                </a:lnTo>
                <a:lnTo>
                  <a:pt x="8833480" y="2031325"/>
                </a:lnTo>
                <a:cubicBezTo>
                  <a:pt x="8690105" y="2041988"/>
                  <a:pt x="8527965" y="2019303"/>
                  <a:pt x="8418986" y="2031325"/>
                </a:cubicBezTo>
                <a:cubicBezTo>
                  <a:pt x="8310007" y="2043347"/>
                  <a:pt x="8048165" y="2004550"/>
                  <a:pt x="7827822" y="2031325"/>
                </a:cubicBezTo>
                <a:cubicBezTo>
                  <a:pt x="7607479" y="2058100"/>
                  <a:pt x="7269745" y="2003644"/>
                  <a:pt x="7059989" y="2031325"/>
                </a:cubicBezTo>
                <a:cubicBezTo>
                  <a:pt x="6850233" y="2059006"/>
                  <a:pt x="6678074" y="2021851"/>
                  <a:pt x="6468825" y="2031325"/>
                </a:cubicBezTo>
                <a:cubicBezTo>
                  <a:pt x="6259576" y="2040799"/>
                  <a:pt x="6176518" y="2024019"/>
                  <a:pt x="6054331" y="2031325"/>
                </a:cubicBezTo>
                <a:cubicBezTo>
                  <a:pt x="5932144" y="2038631"/>
                  <a:pt x="5833558" y="2022522"/>
                  <a:pt x="5639837" y="2031325"/>
                </a:cubicBezTo>
                <a:cubicBezTo>
                  <a:pt x="5446116" y="2040128"/>
                  <a:pt x="5291192" y="2061035"/>
                  <a:pt x="4960339" y="2031325"/>
                </a:cubicBezTo>
                <a:cubicBezTo>
                  <a:pt x="4629486" y="2001615"/>
                  <a:pt x="4504209" y="2004551"/>
                  <a:pt x="4104171" y="2031325"/>
                </a:cubicBezTo>
                <a:cubicBezTo>
                  <a:pt x="3704133" y="2058099"/>
                  <a:pt x="3560462" y="2005361"/>
                  <a:pt x="3336337" y="2031325"/>
                </a:cubicBezTo>
                <a:cubicBezTo>
                  <a:pt x="3112212" y="2057289"/>
                  <a:pt x="3085899" y="2045392"/>
                  <a:pt x="2921843" y="2031325"/>
                </a:cubicBezTo>
                <a:cubicBezTo>
                  <a:pt x="2757787" y="2017258"/>
                  <a:pt x="2401707" y="2062630"/>
                  <a:pt x="2242345" y="2031325"/>
                </a:cubicBezTo>
                <a:cubicBezTo>
                  <a:pt x="2082983" y="2000020"/>
                  <a:pt x="1674143" y="2028540"/>
                  <a:pt x="1386177" y="2031325"/>
                </a:cubicBezTo>
                <a:cubicBezTo>
                  <a:pt x="1098211" y="2034110"/>
                  <a:pt x="1038576" y="2026421"/>
                  <a:pt x="795013" y="2031325"/>
                </a:cubicBezTo>
                <a:cubicBezTo>
                  <a:pt x="551450" y="2036229"/>
                  <a:pt x="225001" y="2036096"/>
                  <a:pt x="0" y="2031325"/>
                </a:cubicBezTo>
                <a:cubicBezTo>
                  <a:pt x="29789" y="1835832"/>
                  <a:pt x="-30850" y="1649251"/>
                  <a:pt x="0" y="1394843"/>
                </a:cubicBezTo>
                <a:cubicBezTo>
                  <a:pt x="30850" y="1140435"/>
                  <a:pt x="31057" y="969348"/>
                  <a:pt x="0" y="758361"/>
                </a:cubicBezTo>
                <a:cubicBezTo>
                  <a:pt x="-31057" y="547374"/>
                  <a:pt x="6269" y="226663"/>
                  <a:pt x="0" y="0"/>
                </a:cubicBezTo>
                <a:cubicBezTo>
                  <a:pt x="147889" y="-2877"/>
                  <a:pt x="217852" y="14787"/>
                  <a:pt x="414494" y="0"/>
                </a:cubicBezTo>
                <a:cubicBezTo>
                  <a:pt x="611136" y="-14787"/>
                  <a:pt x="757145" y="10653"/>
                  <a:pt x="917323" y="0"/>
                </a:cubicBezTo>
                <a:cubicBezTo>
                  <a:pt x="1077501" y="-10653"/>
                  <a:pt x="1379020" y="-40719"/>
                  <a:pt x="1773491" y="0"/>
                </a:cubicBezTo>
                <a:cubicBezTo>
                  <a:pt x="2167962" y="40719"/>
                  <a:pt x="2243196" y="39597"/>
                  <a:pt x="2629659" y="0"/>
                </a:cubicBezTo>
                <a:cubicBezTo>
                  <a:pt x="3016122" y="-39597"/>
                  <a:pt x="3040178" y="-20969"/>
                  <a:pt x="3397492" y="0"/>
                </a:cubicBezTo>
                <a:cubicBezTo>
                  <a:pt x="3754806" y="20969"/>
                  <a:pt x="3899159" y="-23397"/>
                  <a:pt x="4253660" y="0"/>
                </a:cubicBezTo>
                <a:cubicBezTo>
                  <a:pt x="4608161" y="23397"/>
                  <a:pt x="4553887" y="-18211"/>
                  <a:pt x="4756489" y="0"/>
                </a:cubicBezTo>
                <a:cubicBezTo>
                  <a:pt x="4959091" y="18211"/>
                  <a:pt x="5002313" y="-9870"/>
                  <a:pt x="5170983" y="0"/>
                </a:cubicBezTo>
                <a:cubicBezTo>
                  <a:pt x="5339653" y="9870"/>
                  <a:pt x="5716425" y="41588"/>
                  <a:pt x="6027151" y="0"/>
                </a:cubicBezTo>
                <a:cubicBezTo>
                  <a:pt x="6337877" y="-41588"/>
                  <a:pt x="6474850" y="14694"/>
                  <a:pt x="6794985" y="0"/>
                </a:cubicBezTo>
                <a:cubicBezTo>
                  <a:pt x="7115120" y="-14694"/>
                  <a:pt x="7141078" y="-11237"/>
                  <a:pt x="7474483" y="0"/>
                </a:cubicBezTo>
                <a:cubicBezTo>
                  <a:pt x="7807888" y="11237"/>
                  <a:pt x="7876833" y="-2209"/>
                  <a:pt x="8065647" y="0"/>
                </a:cubicBezTo>
                <a:cubicBezTo>
                  <a:pt x="8254461" y="2209"/>
                  <a:pt x="8591633" y="-35858"/>
                  <a:pt x="8833480" y="0"/>
                </a:cubicBezTo>
                <a:cubicBezTo>
                  <a:pt x="8845575" y="331580"/>
                  <a:pt x="8838990" y="375184"/>
                  <a:pt x="8833480" y="697422"/>
                </a:cubicBezTo>
                <a:cubicBezTo>
                  <a:pt x="8827970" y="1019660"/>
                  <a:pt x="8842140" y="1060830"/>
                  <a:pt x="8833480" y="1394843"/>
                </a:cubicBezTo>
                <a:cubicBezTo>
                  <a:pt x="8824820" y="1728856"/>
                  <a:pt x="8816831" y="1800900"/>
                  <a:pt x="8833480" y="2031325"/>
                </a:cubicBezTo>
              </a:path>
              <a:path w="8833480" h="2031325" fill="none" stroke="0" extrusionOk="0">
                <a:moveTo>
                  <a:pt x="8833480" y="2031325"/>
                </a:moveTo>
                <a:lnTo>
                  <a:pt x="8833480" y="2031325"/>
                </a:lnTo>
                <a:lnTo>
                  <a:pt x="8833480" y="2031325"/>
                </a:lnTo>
                <a:lnTo>
                  <a:pt x="8833480" y="2031325"/>
                </a:lnTo>
                <a:cubicBezTo>
                  <a:pt x="8555234" y="2026467"/>
                  <a:pt x="8166370" y="2025368"/>
                  <a:pt x="7977312" y="2031325"/>
                </a:cubicBezTo>
                <a:cubicBezTo>
                  <a:pt x="7788254" y="2037282"/>
                  <a:pt x="7477873" y="2023131"/>
                  <a:pt x="7209479" y="2031325"/>
                </a:cubicBezTo>
                <a:cubicBezTo>
                  <a:pt x="6941085" y="2039519"/>
                  <a:pt x="6788538" y="2060246"/>
                  <a:pt x="6529980" y="2031325"/>
                </a:cubicBezTo>
                <a:cubicBezTo>
                  <a:pt x="6271422" y="2002404"/>
                  <a:pt x="6014092" y="2057471"/>
                  <a:pt x="5850482" y="2031325"/>
                </a:cubicBezTo>
                <a:cubicBezTo>
                  <a:pt x="5686872" y="2005179"/>
                  <a:pt x="5460416" y="2005366"/>
                  <a:pt x="5082648" y="2031325"/>
                </a:cubicBezTo>
                <a:cubicBezTo>
                  <a:pt x="4704880" y="2057284"/>
                  <a:pt x="4546263" y="2062430"/>
                  <a:pt x="4226480" y="2031325"/>
                </a:cubicBezTo>
                <a:cubicBezTo>
                  <a:pt x="3906697" y="2000220"/>
                  <a:pt x="3827976" y="2060234"/>
                  <a:pt x="3546982" y="2031325"/>
                </a:cubicBezTo>
                <a:cubicBezTo>
                  <a:pt x="3265988" y="2002416"/>
                  <a:pt x="3326482" y="2022304"/>
                  <a:pt x="3132488" y="2031325"/>
                </a:cubicBezTo>
                <a:cubicBezTo>
                  <a:pt x="2938494" y="2040346"/>
                  <a:pt x="2870455" y="2016308"/>
                  <a:pt x="2717994" y="2031325"/>
                </a:cubicBezTo>
                <a:cubicBezTo>
                  <a:pt x="2565533" y="2046342"/>
                  <a:pt x="2425023" y="2029509"/>
                  <a:pt x="2303500" y="2031325"/>
                </a:cubicBezTo>
                <a:cubicBezTo>
                  <a:pt x="2181977" y="2033141"/>
                  <a:pt x="1940163" y="2027019"/>
                  <a:pt x="1800671" y="2031325"/>
                </a:cubicBezTo>
                <a:cubicBezTo>
                  <a:pt x="1661179" y="2035631"/>
                  <a:pt x="1539819" y="2040777"/>
                  <a:pt x="1386177" y="2031325"/>
                </a:cubicBezTo>
                <a:cubicBezTo>
                  <a:pt x="1232535" y="2021873"/>
                  <a:pt x="586296" y="2051590"/>
                  <a:pt x="0" y="2031325"/>
                </a:cubicBezTo>
                <a:cubicBezTo>
                  <a:pt x="-7708" y="1850775"/>
                  <a:pt x="6882" y="1542838"/>
                  <a:pt x="0" y="1333903"/>
                </a:cubicBezTo>
                <a:cubicBezTo>
                  <a:pt x="-6882" y="1124968"/>
                  <a:pt x="2001" y="899245"/>
                  <a:pt x="0" y="717735"/>
                </a:cubicBezTo>
                <a:cubicBezTo>
                  <a:pt x="-2001" y="536225"/>
                  <a:pt x="1980" y="221267"/>
                  <a:pt x="0" y="0"/>
                </a:cubicBezTo>
                <a:cubicBezTo>
                  <a:pt x="111733" y="-16685"/>
                  <a:pt x="323603" y="-14004"/>
                  <a:pt x="502829" y="0"/>
                </a:cubicBezTo>
                <a:cubicBezTo>
                  <a:pt x="682055" y="14004"/>
                  <a:pt x="823028" y="14861"/>
                  <a:pt x="917323" y="0"/>
                </a:cubicBezTo>
                <a:cubicBezTo>
                  <a:pt x="1011618" y="-14861"/>
                  <a:pt x="1486804" y="-22239"/>
                  <a:pt x="1685156" y="0"/>
                </a:cubicBezTo>
                <a:cubicBezTo>
                  <a:pt x="1883508" y="22239"/>
                  <a:pt x="1940716" y="7399"/>
                  <a:pt x="2099650" y="0"/>
                </a:cubicBezTo>
                <a:cubicBezTo>
                  <a:pt x="2258584" y="-7399"/>
                  <a:pt x="2770367" y="37391"/>
                  <a:pt x="2955818" y="0"/>
                </a:cubicBezTo>
                <a:cubicBezTo>
                  <a:pt x="3141269" y="-37391"/>
                  <a:pt x="3414697" y="-20121"/>
                  <a:pt x="3635317" y="0"/>
                </a:cubicBezTo>
                <a:cubicBezTo>
                  <a:pt x="3855937" y="20121"/>
                  <a:pt x="4233191" y="12691"/>
                  <a:pt x="4403150" y="0"/>
                </a:cubicBezTo>
                <a:cubicBezTo>
                  <a:pt x="4573109" y="-12691"/>
                  <a:pt x="4829861" y="28372"/>
                  <a:pt x="4994314" y="0"/>
                </a:cubicBezTo>
                <a:cubicBezTo>
                  <a:pt x="5158767" y="-28372"/>
                  <a:pt x="5347773" y="15518"/>
                  <a:pt x="5497143" y="0"/>
                </a:cubicBezTo>
                <a:cubicBezTo>
                  <a:pt x="5646513" y="-15518"/>
                  <a:pt x="5841330" y="-22804"/>
                  <a:pt x="6088306" y="0"/>
                </a:cubicBezTo>
                <a:cubicBezTo>
                  <a:pt x="6335282" y="22804"/>
                  <a:pt x="6369147" y="1564"/>
                  <a:pt x="6591135" y="0"/>
                </a:cubicBezTo>
                <a:cubicBezTo>
                  <a:pt x="6813123" y="-1564"/>
                  <a:pt x="6951887" y="5871"/>
                  <a:pt x="7270634" y="0"/>
                </a:cubicBezTo>
                <a:cubicBezTo>
                  <a:pt x="7589381" y="-5871"/>
                  <a:pt x="7556170" y="6637"/>
                  <a:pt x="7773462" y="0"/>
                </a:cubicBezTo>
                <a:cubicBezTo>
                  <a:pt x="7990754" y="-6637"/>
                  <a:pt x="8441303" y="-38705"/>
                  <a:pt x="8833480" y="0"/>
                </a:cubicBezTo>
                <a:cubicBezTo>
                  <a:pt x="8829167" y="338081"/>
                  <a:pt x="8809928" y="390416"/>
                  <a:pt x="8833480" y="677108"/>
                </a:cubicBezTo>
                <a:cubicBezTo>
                  <a:pt x="8857032" y="963800"/>
                  <a:pt x="8826015" y="1153220"/>
                  <a:pt x="8833480" y="1374530"/>
                </a:cubicBezTo>
                <a:cubicBezTo>
                  <a:pt x="8840945" y="1595840"/>
                  <a:pt x="8824429" y="1865096"/>
                  <a:pt x="8833480" y="2031325"/>
                </a:cubicBezTo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3029577498">
                  <a:prstGeom prst="foldedCorner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is_dns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packet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DNS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packet:</a:t>
            </a:r>
          </a:p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True</a:t>
            </a:r>
            <a:endParaRPr lang="en-US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False</a:t>
            </a:r>
            <a:endParaRPr lang="en-US" sz="24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836612" y="4341639"/>
            <a:ext cx="8833480" cy="1292662"/>
          </a:xfrm>
          <a:custGeom>
            <a:avLst/>
            <a:gdLst>
              <a:gd name="connsiteX0" fmla="*/ 0 w 8833480"/>
              <a:gd name="connsiteY0" fmla="*/ 0 h 1292662"/>
              <a:gd name="connsiteX1" fmla="*/ 679498 w 8833480"/>
              <a:gd name="connsiteY1" fmla="*/ 0 h 1292662"/>
              <a:gd name="connsiteX2" fmla="*/ 1182327 w 8833480"/>
              <a:gd name="connsiteY2" fmla="*/ 0 h 1292662"/>
              <a:gd name="connsiteX3" fmla="*/ 1773491 w 8833480"/>
              <a:gd name="connsiteY3" fmla="*/ 0 h 1292662"/>
              <a:gd name="connsiteX4" fmla="*/ 2629659 w 8833480"/>
              <a:gd name="connsiteY4" fmla="*/ 0 h 1292662"/>
              <a:gd name="connsiteX5" fmla="*/ 3485827 w 8833480"/>
              <a:gd name="connsiteY5" fmla="*/ 0 h 1292662"/>
              <a:gd name="connsiteX6" fmla="*/ 4253660 w 8833480"/>
              <a:gd name="connsiteY6" fmla="*/ 0 h 1292662"/>
              <a:gd name="connsiteX7" fmla="*/ 5109828 w 8833480"/>
              <a:gd name="connsiteY7" fmla="*/ 0 h 1292662"/>
              <a:gd name="connsiteX8" fmla="*/ 5877662 w 8833480"/>
              <a:gd name="connsiteY8" fmla="*/ 0 h 1292662"/>
              <a:gd name="connsiteX9" fmla="*/ 6645495 w 8833480"/>
              <a:gd name="connsiteY9" fmla="*/ 0 h 1292662"/>
              <a:gd name="connsiteX10" fmla="*/ 7501663 w 8833480"/>
              <a:gd name="connsiteY10" fmla="*/ 0 h 1292662"/>
              <a:gd name="connsiteX11" fmla="*/ 8833480 w 8833480"/>
              <a:gd name="connsiteY11" fmla="*/ 0 h 1292662"/>
              <a:gd name="connsiteX12" fmla="*/ 8833480 w 8833480"/>
              <a:gd name="connsiteY12" fmla="*/ 607551 h 1292662"/>
              <a:gd name="connsiteX13" fmla="*/ 8833480 w 8833480"/>
              <a:gd name="connsiteY13" fmla="*/ 1292662 h 1292662"/>
              <a:gd name="connsiteX14" fmla="*/ 8833480 w 8833480"/>
              <a:gd name="connsiteY14" fmla="*/ 1292662 h 1292662"/>
              <a:gd name="connsiteX15" fmla="*/ 8330651 w 8833480"/>
              <a:gd name="connsiteY15" fmla="*/ 1292662 h 1292662"/>
              <a:gd name="connsiteX16" fmla="*/ 7827822 w 8833480"/>
              <a:gd name="connsiteY16" fmla="*/ 1292662 h 1292662"/>
              <a:gd name="connsiteX17" fmla="*/ 7324993 w 8833480"/>
              <a:gd name="connsiteY17" fmla="*/ 1292662 h 1292662"/>
              <a:gd name="connsiteX18" fmla="*/ 6733830 w 8833480"/>
              <a:gd name="connsiteY18" fmla="*/ 1292662 h 1292662"/>
              <a:gd name="connsiteX19" fmla="*/ 6319336 w 8833480"/>
              <a:gd name="connsiteY19" fmla="*/ 1292662 h 1292662"/>
              <a:gd name="connsiteX20" fmla="*/ 5551502 w 8833480"/>
              <a:gd name="connsiteY20" fmla="*/ 1292662 h 1292662"/>
              <a:gd name="connsiteX21" fmla="*/ 5048674 w 8833480"/>
              <a:gd name="connsiteY21" fmla="*/ 1292662 h 1292662"/>
              <a:gd name="connsiteX22" fmla="*/ 4634180 w 8833480"/>
              <a:gd name="connsiteY22" fmla="*/ 1292662 h 1292662"/>
              <a:gd name="connsiteX23" fmla="*/ 4131351 w 8833480"/>
              <a:gd name="connsiteY23" fmla="*/ 1292662 h 1292662"/>
              <a:gd name="connsiteX24" fmla="*/ 3628522 w 8833480"/>
              <a:gd name="connsiteY24" fmla="*/ 1292662 h 1292662"/>
              <a:gd name="connsiteX25" fmla="*/ 2772354 w 8833480"/>
              <a:gd name="connsiteY25" fmla="*/ 1292662 h 1292662"/>
              <a:gd name="connsiteX26" fmla="*/ 1916186 w 8833480"/>
              <a:gd name="connsiteY26" fmla="*/ 1292662 h 1292662"/>
              <a:gd name="connsiteX27" fmla="*/ 1501692 w 8833480"/>
              <a:gd name="connsiteY27" fmla="*/ 1292662 h 1292662"/>
              <a:gd name="connsiteX28" fmla="*/ 822193 w 8833480"/>
              <a:gd name="connsiteY28" fmla="*/ 1292662 h 1292662"/>
              <a:gd name="connsiteX29" fmla="*/ 0 w 8833480"/>
              <a:gd name="connsiteY29" fmla="*/ 1292662 h 1292662"/>
              <a:gd name="connsiteX30" fmla="*/ 0 w 8833480"/>
              <a:gd name="connsiteY30" fmla="*/ 685111 h 1292662"/>
              <a:gd name="connsiteX31" fmla="*/ 0 w 8833480"/>
              <a:gd name="connsiteY31" fmla="*/ 0 h 1292662"/>
              <a:gd name="connsiteX0" fmla="*/ 8833480 w 8833480"/>
              <a:gd name="connsiteY0" fmla="*/ 1292662 h 1292662"/>
              <a:gd name="connsiteX1" fmla="*/ 8833480 w 8833480"/>
              <a:gd name="connsiteY1" fmla="*/ 1292662 h 1292662"/>
              <a:gd name="connsiteX2" fmla="*/ 8833480 w 8833480"/>
              <a:gd name="connsiteY2" fmla="*/ 1292662 h 1292662"/>
              <a:gd name="connsiteX0" fmla="*/ 8833480 w 8833480"/>
              <a:gd name="connsiteY0" fmla="*/ 1292662 h 1292662"/>
              <a:gd name="connsiteX1" fmla="*/ 8833480 w 8833480"/>
              <a:gd name="connsiteY1" fmla="*/ 1292662 h 1292662"/>
              <a:gd name="connsiteX2" fmla="*/ 8833480 w 8833480"/>
              <a:gd name="connsiteY2" fmla="*/ 1292662 h 1292662"/>
              <a:gd name="connsiteX3" fmla="*/ 8833480 w 8833480"/>
              <a:gd name="connsiteY3" fmla="*/ 1292662 h 1292662"/>
              <a:gd name="connsiteX4" fmla="*/ 8153982 w 8833480"/>
              <a:gd name="connsiteY4" fmla="*/ 1292662 h 1292662"/>
              <a:gd name="connsiteX5" fmla="*/ 7474483 w 8833480"/>
              <a:gd name="connsiteY5" fmla="*/ 1292662 h 1292662"/>
              <a:gd name="connsiteX6" fmla="*/ 6794985 w 8833480"/>
              <a:gd name="connsiteY6" fmla="*/ 1292662 h 1292662"/>
              <a:gd name="connsiteX7" fmla="*/ 6380491 w 8833480"/>
              <a:gd name="connsiteY7" fmla="*/ 1292662 h 1292662"/>
              <a:gd name="connsiteX8" fmla="*/ 5612657 w 8833480"/>
              <a:gd name="connsiteY8" fmla="*/ 1292662 h 1292662"/>
              <a:gd name="connsiteX9" fmla="*/ 4933159 w 8833480"/>
              <a:gd name="connsiteY9" fmla="*/ 1292662 h 1292662"/>
              <a:gd name="connsiteX10" fmla="*/ 4253660 w 8833480"/>
              <a:gd name="connsiteY10" fmla="*/ 1292662 h 1292662"/>
              <a:gd name="connsiteX11" fmla="*/ 3397492 w 8833480"/>
              <a:gd name="connsiteY11" fmla="*/ 1292662 h 1292662"/>
              <a:gd name="connsiteX12" fmla="*/ 2541324 w 8833480"/>
              <a:gd name="connsiteY12" fmla="*/ 1292662 h 1292662"/>
              <a:gd name="connsiteX13" fmla="*/ 2126830 w 8833480"/>
              <a:gd name="connsiteY13" fmla="*/ 1292662 h 1292662"/>
              <a:gd name="connsiteX14" fmla="*/ 1624001 w 8833480"/>
              <a:gd name="connsiteY14" fmla="*/ 1292662 h 1292662"/>
              <a:gd name="connsiteX15" fmla="*/ 944503 w 8833480"/>
              <a:gd name="connsiteY15" fmla="*/ 1292662 h 1292662"/>
              <a:gd name="connsiteX16" fmla="*/ 0 w 8833480"/>
              <a:gd name="connsiteY16" fmla="*/ 1292662 h 1292662"/>
              <a:gd name="connsiteX17" fmla="*/ 0 w 8833480"/>
              <a:gd name="connsiteY17" fmla="*/ 620478 h 1292662"/>
              <a:gd name="connsiteX18" fmla="*/ 0 w 8833480"/>
              <a:gd name="connsiteY18" fmla="*/ 0 h 1292662"/>
              <a:gd name="connsiteX19" fmla="*/ 767833 w 8833480"/>
              <a:gd name="connsiteY19" fmla="*/ 0 h 1292662"/>
              <a:gd name="connsiteX20" fmla="*/ 1447332 w 8833480"/>
              <a:gd name="connsiteY20" fmla="*/ 0 h 1292662"/>
              <a:gd name="connsiteX21" fmla="*/ 1950161 w 8833480"/>
              <a:gd name="connsiteY21" fmla="*/ 0 h 1292662"/>
              <a:gd name="connsiteX22" fmla="*/ 2541324 w 8833480"/>
              <a:gd name="connsiteY22" fmla="*/ 0 h 1292662"/>
              <a:gd name="connsiteX23" fmla="*/ 3397492 w 8833480"/>
              <a:gd name="connsiteY23" fmla="*/ 0 h 1292662"/>
              <a:gd name="connsiteX24" fmla="*/ 3988656 w 8833480"/>
              <a:gd name="connsiteY24" fmla="*/ 0 h 1292662"/>
              <a:gd name="connsiteX25" fmla="*/ 4844824 w 8833480"/>
              <a:gd name="connsiteY25" fmla="*/ 0 h 1292662"/>
              <a:gd name="connsiteX26" fmla="*/ 5347653 w 8833480"/>
              <a:gd name="connsiteY26" fmla="*/ 0 h 1292662"/>
              <a:gd name="connsiteX27" fmla="*/ 5762147 w 8833480"/>
              <a:gd name="connsiteY27" fmla="*/ 0 h 1292662"/>
              <a:gd name="connsiteX28" fmla="*/ 6264976 w 8833480"/>
              <a:gd name="connsiteY28" fmla="*/ 0 h 1292662"/>
              <a:gd name="connsiteX29" fmla="*/ 6856139 w 8833480"/>
              <a:gd name="connsiteY29" fmla="*/ 0 h 1292662"/>
              <a:gd name="connsiteX30" fmla="*/ 7270634 w 8833480"/>
              <a:gd name="connsiteY30" fmla="*/ 0 h 1292662"/>
              <a:gd name="connsiteX31" fmla="*/ 7861797 w 8833480"/>
              <a:gd name="connsiteY31" fmla="*/ 0 h 1292662"/>
              <a:gd name="connsiteX32" fmla="*/ 8833480 w 8833480"/>
              <a:gd name="connsiteY32" fmla="*/ 0 h 1292662"/>
              <a:gd name="connsiteX33" fmla="*/ 8833480 w 8833480"/>
              <a:gd name="connsiteY33" fmla="*/ 620478 h 1292662"/>
              <a:gd name="connsiteX34" fmla="*/ 8833480 w 8833480"/>
              <a:gd name="connsiteY34" fmla="*/ 1292662 h 129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833480" h="1292662" stroke="0" extrusionOk="0">
                <a:moveTo>
                  <a:pt x="0" y="0"/>
                </a:moveTo>
                <a:cubicBezTo>
                  <a:pt x="294830" y="-2000"/>
                  <a:pt x="504325" y="360"/>
                  <a:pt x="679498" y="0"/>
                </a:cubicBezTo>
                <a:cubicBezTo>
                  <a:pt x="854671" y="-360"/>
                  <a:pt x="944560" y="-7743"/>
                  <a:pt x="1182327" y="0"/>
                </a:cubicBezTo>
                <a:cubicBezTo>
                  <a:pt x="1420094" y="7743"/>
                  <a:pt x="1537400" y="26290"/>
                  <a:pt x="1773491" y="0"/>
                </a:cubicBezTo>
                <a:cubicBezTo>
                  <a:pt x="2009582" y="-26290"/>
                  <a:pt x="2256212" y="-21773"/>
                  <a:pt x="2629659" y="0"/>
                </a:cubicBezTo>
                <a:cubicBezTo>
                  <a:pt x="3003106" y="21773"/>
                  <a:pt x="3182039" y="-21639"/>
                  <a:pt x="3485827" y="0"/>
                </a:cubicBezTo>
                <a:cubicBezTo>
                  <a:pt x="3789615" y="21639"/>
                  <a:pt x="3911601" y="31668"/>
                  <a:pt x="4253660" y="0"/>
                </a:cubicBezTo>
                <a:cubicBezTo>
                  <a:pt x="4595719" y="-31668"/>
                  <a:pt x="4835975" y="39413"/>
                  <a:pt x="5109828" y="0"/>
                </a:cubicBezTo>
                <a:cubicBezTo>
                  <a:pt x="5383681" y="-39413"/>
                  <a:pt x="5720892" y="38339"/>
                  <a:pt x="5877662" y="0"/>
                </a:cubicBezTo>
                <a:cubicBezTo>
                  <a:pt x="6034432" y="-38339"/>
                  <a:pt x="6440299" y="-30045"/>
                  <a:pt x="6645495" y="0"/>
                </a:cubicBezTo>
                <a:cubicBezTo>
                  <a:pt x="6850691" y="30045"/>
                  <a:pt x="7300134" y="-36465"/>
                  <a:pt x="7501663" y="0"/>
                </a:cubicBezTo>
                <a:cubicBezTo>
                  <a:pt x="7703192" y="36465"/>
                  <a:pt x="8256521" y="-57085"/>
                  <a:pt x="8833480" y="0"/>
                </a:cubicBezTo>
                <a:cubicBezTo>
                  <a:pt x="8839196" y="138455"/>
                  <a:pt x="8845992" y="395597"/>
                  <a:pt x="8833480" y="607551"/>
                </a:cubicBezTo>
                <a:cubicBezTo>
                  <a:pt x="8820968" y="819505"/>
                  <a:pt x="8862830" y="1062864"/>
                  <a:pt x="8833480" y="1292662"/>
                </a:cubicBezTo>
                <a:lnTo>
                  <a:pt x="8833480" y="1292662"/>
                </a:lnTo>
                <a:cubicBezTo>
                  <a:pt x="8586204" y="1284553"/>
                  <a:pt x="8484957" y="1307042"/>
                  <a:pt x="8330651" y="1292662"/>
                </a:cubicBezTo>
                <a:cubicBezTo>
                  <a:pt x="8176345" y="1278282"/>
                  <a:pt x="8010086" y="1315653"/>
                  <a:pt x="7827822" y="1292662"/>
                </a:cubicBezTo>
                <a:cubicBezTo>
                  <a:pt x="7645558" y="1269671"/>
                  <a:pt x="7430824" y="1276371"/>
                  <a:pt x="7324993" y="1292662"/>
                </a:cubicBezTo>
                <a:cubicBezTo>
                  <a:pt x="7219162" y="1308953"/>
                  <a:pt x="6988585" y="1321390"/>
                  <a:pt x="6733830" y="1292662"/>
                </a:cubicBezTo>
                <a:cubicBezTo>
                  <a:pt x="6479075" y="1263934"/>
                  <a:pt x="6405036" y="1303349"/>
                  <a:pt x="6319336" y="1292662"/>
                </a:cubicBezTo>
                <a:cubicBezTo>
                  <a:pt x="6233636" y="1281975"/>
                  <a:pt x="5719943" y="1300159"/>
                  <a:pt x="5551502" y="1292662"/>
                </a:cubicBezTo>
                <a:cubicBezTo>
                  <a:pt x="5383061" y="1285165"/>
                  <a:pt x="5290440" y="1268334"/>
                  <a:pt x="5048674" y="1292662"/>
                </a:cubicBezTo>
                <a:cubicBezTo>
                  <a:pt x="4806908" y="1316990"/>
                  <a:pt x="4811819" y="1279585"/>
                  <a:pt x="4634180" y="1292662"/>
                </a:cubicBezTo>
                <a:cubicBezTo>
                  <a:pt x="4456541" y="1305739"/>
                  <a:pt x="4341046" y="1312620"/>
                  <a:pt x="4131351" y="1292662"/>
                </a:cubicBezTo>
                <a:cubicBezTo>
                  <a:pt x="3921656" y="1272704"/>
                  <a:pt x="3805507" y="1269185"/>
                  <a:pt x="3628522" y="1292662"/>
                </a:cubicBezTo>
                <a:cubicBezTo>
                  <a:pt x="3451537" y="1316139"/>
                  <a:pt x="3107540" y="1322002"/>
                  <a:pt x="2772354" y="1292662"/>
                </a:cubicBezTo>
                <a:cubicBezTo>
                  <a:pt x="2437168" y="1263322"/>
                  <a:pt x="2107114" y="1265298"/>
                  <a:pt x="1916186" y="1292662"/>
                </a:cubicBezTo>
                <a:cubicBezTo>
                  <a:pt x="1725258" y="1320026"/>
                  <a:pt x="1596102" y="1306852"/>
                  <a:pt x="1501692" y="1292662"/>
                </a:cubicBezTo>
                <a:cubicBezTo>
                  <a:pt x="1407282" y="1278472"/>
                  <a:pt x="1001342" y="1311810"/>
                  <a:pt x="822193" y="1292662"/>
                </a:cubicBezTo>
                <a:cubicBezTo>
                  <a:pt x="643044" y="1273514"/>
                  <a:pt x="251676" y="1297484"/>
                  <a:pt x="0" y="1292662"/>
                </a:cubicBezTo>
                <a:cubicBezTo>
                  <a:pt x="-16526" y="1114612"/>
                  <a:pt x="-6758" y="882393"/>
                  <a:pt x="0" y="685111"/>
                </a:cubicBezTo>
                <a:cubicBezTo>
                  <a:pt x="6758" y="487829"/>
                  <a:pt x="-22405" y="246050"/>
                  <a:pt x="0" y="0"/>
                </a:cubicBezTo>
                <a:close/>
              </a:path>
              <a:path w="8833480" h="1292662" fill="darkenLess" stroke="0" extrusionOk="0">
                <a:moveTo>
                  <a:pt x="8833480" y="1292662"/>
                </a:moveTo>
                <a:lnTo>
                  <a:pt x="8833480" y="1292662"/>
                </a:lnTo>
                <a:lnTo>
                  <a:pt x="8833480" y="1292662"/>
                </a:lnTo>
                <a:close/>
              </a:path>
              <a:path w="8833480" h="1292662" fill="none" extrusionOk="0">
                <a:moveTo>
                  <a:pt x="8833480" y="1292662"/>
                </a:moveTo>
                <a:lnTo>
                  <a:pt x="8833480" y="1292662"/>
                </a:lnTo>
                <a:lnTo>
                  <a:pt x="8833480" y="1292662"/>
                </a:lnTo>
                <a:lnTo>
                  <a:pt x="8833480" y="1292662"/>
                </a:lnTo>
                <a:cubicBezTo>
                  <a:pt x="8544833" y="1288893"/>
                  <a:pt x="8377380" y="1306757"/>
                  <a:pt x="8153982" y="1292662"/>
                </a:cubicBezTo>
                <a:cubicBezTo>
                  <a:pt x="7930584" y="1278567"/>
                  <a:pt x="7621072" y="1279127"/>
                  <a:pt x="7474483" y="1292662"/>
                </a:cubicBezTo>
                <a:cubicBezTo>
                  <a:pt x="7327894" y="1306197"/>
                  <a:pt x="6934634" y="1298499"/>
                  <a:pt x="6794985" y="1292662"/>
                </a:cubicBezTo>
                <a:cubicBezTo>
                  <a:pt x="6655336" y="1286825"/>
                  <a:pt x="6510320" y="1293075"/>
                  <a:pt x="6380491" y="1292662"/>
                </a:cubicBezTo>
                <a:cubicBezTo>
                  <a:pt x="6250662" y="1292249"/>
                  <a:pt x="5905963" y="1322963"/>
                  <a:pt x="5612657" y="1292662"/>
                </a:cubicBezTo>
                <a:cubicBezTo>
                  <a:pt x="5319351" y="1262361"/>
                  <a:pt x="5117261" y="1259605"/>
                  <a:pt x="4933159" y="1292662"/>
                </a:cubicBezTo>
                <a:cubicBezTo>
                  <a:pt x="4749057" y="1325719"/>
                  <a:pt x="4408084" y="1320785"/>
                  <a:pt x="4253660" y="1292662"/>
                </a:cubicBezTo>
                <a:cubicBezTo>
                  <a:pt x="4099236" y="1264539"/>
                  <a:pt x="3750524" y="1255964"/>
                  <a:pt x="3397492" y="1292662"/>
                </a:cubicBezTo>
                <a:cubicBezTo>
                  <a:pt x="3044460" y="1329360"/>
                  <a:pt x="2780207" y="1303947"/>
                  <a:pt x="2541324" y="1292662"/>
                </a:cubicBezTo>
                <a:cubicBezTo>
                  <a:pt x="2302441" y="1281377"/>
                  <a:pt x="2295485" y="1272691"/>
                  <a:pt x="2126830" y="1292662"/>
                </a:cubicBezTo>
                <a:cubicBezTo>
                  <a:pt x="1958175" y="1312633"/>
                  <a:pt x="1836612" y="1289220"/>
                  <a:pt x="1624001" y="1292662"/>
                </a:cubicBezTo>
                <a:cubicBezTo>
                  <a:pt x="1411390" y="1296104"/>
                  <a:pt x="1219878" y="1298737"/>
                  <a:pt x="944503" y="1292662"/>
                </a:cubicBezTo>
                <a:cubicBezTo>
                  <a:pt x="669128" y="1286587"/>
                  <a:pt x="276929" y="1249081"/>
                  <a:pt x="0" y="1292662"/>
                </a:cubicBezTo>
                <a:cubicBezTo>
                  <a:pt x="23046" y="1028119"/>
                  <a:pt x="18058" y="939231"/>
                  <a:pt x="0" y="620478"/>
                </a:cubicBezTo>
                <a:cubicBezTo>
                  <a:pt x="-18058" y="301725"/>
                  <a:pt x="-23777" y="300266"/>
                  <a:pt x="0" y="0"/>
                </a:cubicBezTo>
                <a:cubicBezTo>
                  <a:pt x="196218" y="19251"/>
                  <a:pt x="410885" y="-16469"/>
                  <a:pt x="767833" y="0"/>
                </a:cubicBezTo>
                <a:cubicBezTo>
                  <a:pt x="1124781" y="16469"/>
                  <a:pt x="1156258" y="-30616"/>
                  <a:pt x="1447332" y="0"/>
                </a:cubicBezTo>
                <a:cubicBezTo>
                  <a:pt x="1738406" y="30616"/>
                  <a:pt x="1842260" y="-16214"/>
                  <a:pt x="1950161" y="0"/>
                </a:cubicBezTo>
                <a:cubicBezTo>
                  <a:pt x="2058062" y="16214"/>
                  <a:pt x="2299293" y="26402"/>
                  <a:pt x="2541324" y="0"/>
                </a:cubicBezTo>
                <a:cubicBezTo>
                  <a:pt x="2783355" y="-26402"/>
                  <a:pt x="3019956" y="-17102"/>
                  <a:pt x="3397492" y="0"/>
                </a:cubicBezTo>
                <a:cubicBezTo>
                  <a:pt x="3775028" y="17102"/>
                  <a:pt x="3843415" y="-3530"/>
                  <a:pt x="3988656" y="0"/>
                </a:cubicBezTo>
                <a:cubicBezTo>
                  <a:pt x="4133897" y="3530"/>
                  <a:pt x="4618060" y="-34091"/>
                  <a:pt x="4844824" y="0"/>
                </a:cubicBezTo>
                <a:cubicBezTo>
                  <a:pt x="5071588" y="34091"/>
                  <a:pt x="5115480" y="23302"/>
                  <a:pt x="5347653" y="0"/>
                </a:cubicBezTo>
                <a:cubicBezTo>
                  <a:pt x="5579826" y="-23302"/>
                  <a:pt x="5638778" y="-2727"/>
                  <a:pt x="5762147" y="0"/>
                </a:cubicBezTo>
                <a:cubicBezTo>
                  <a:pt x="5885516" y="2727"/>
                  <a:pt x="6044917" y="21422"/>
                  <a:pt x="6264976" y="0"/>
                </a:cubicBezTo>
                <a:cubicBezTo>
                  <a:pt x="6485035" y="-21422"/>
                  <a:pt x="6736735" y="14311"/>
                  <a:pt x="6856139" y="0"/>
                </a:cubicBezTo>
                <a:cubicBezTo>
                  <a:pt x="6975543" y="-14311"/>
                  <a:pt x="7145577" y="-5728"/>
                  <a:pt x="7270634" y="0"/>
                </a:cubicBezTo>
                <a:cubicBezTo>
                  <a:pt x="7395691" y="5728"/>
                  <a:pt x="7575440" y="12697"/>
                  <a:pt x="7861797" y="0"/>
                </a:cubicBezTo>
                <a:cubicBezTo>
                  <a:pt x="8148154" y="-12697"/>
                  <a:pt x="8422376" y="23708"/>
                  <a:pt x="8833480" y="0"/>
                </a:cubicBezTo>
                <a:cubicBezTo>
                  <a:pt x="8819313" y="158820"/>
                  <a:pt x="8862776" y="343306"/>
                  <a:pt x="8833480" y="620478"/>
                </a:cubicBezTo>
                <a:cubicBezTo>
                  <a:pt x="8804184" y="897650"/>
                  <a:pt x="8849178" y="1033575"/>
                  <a:pt x="8833480" y="1292662"/>
                </a:cubicBezTo>
              </a:path>
              <a:path w="8833480" h="1292662" fill="none" stroke="0" extrusionOk="0">
                <a:moveTo>
                  <a:pt x="8833480" y="1292662"/>
                </a:moveTo>
                <a:lnTo>
                  <a:pt x="8833480" y="1292662"/>
                </a:lnTo>
                <a:lnTo>
                  <a:pt x="8833480" y="1292662"/>
                </a:lnTo>
                <a:lnTo>
                  <a:pt x="8833480" y="1292662"/>
                </a:lnTo>
                <a:cubicBezTo>
                  <a:pt x="8607559" y="1297718"/>
                  <a:pt x="8558350" y="1299587"/>
                  <a:pt x="8330651" y="1292662"/>
                </a:cubicBezTo>
                <a:cubicBezTo>
                  <a:pt x="8102952" y="1285737"/>
                  <a:pt x="8041928" y="1301490"/>
                  <a:pt x="7916157" y="1292662"/>
                </a:cubicBezTo>
                <a:cubicBezTo>
                  <a:pt x="7790386" y="1283834"/>
                  <a:pt x="7396336" y="1297558"/>
                  <a:pt x="7148324" y="1292662"/>
                </a:cubicBezTo>
                <a:cubicBezTo>
                  <a:pt x="6900312" y="1287766"/>
                  <a:pt x="6939188" y="1276285"/>
                  <a:pt x="6733830" y="1292662"/>
                </a:cubicBezTo>
                <a:cubicBezTo>
                  <a:pt x="6528472" y="1309039"/>
                  <a:pt x="6377800" y="1275652"/>
                  <a:pt x="6142666" y="1292662"/>
                </a:cubicBezTo>
                <a:cubicBezTo>
                  <a:pt x="5907532" y="1309672"/>
                  <a:pt x="5645189" y="1252991"/>
                  <a:pt x="5286498" y="1292662"/>
                </a:cubicBezTo>
                <a:cubicBezTo>
                  <a:pt x="4927807" y="1332333"/>
                  <a:pt x="4988947" y="1311675"/>
                  <a:pt x="4872004" y="1292662"/>
                </a:cubicBezTo>
                <a:cubicBezTo>
                  <a:pt x="4755061" y="1273649"/>
                  <a:pt x="4330511" y="1328989"/>
                  <a:pt x="4104171" y="1292662"/>
                </a:cubicBezTo>
                <a:cubicBezTo>
                  <a:pt x="3877831" y="1256335"/>
                  <a:pt x="3558687" y="1265878"/>
                  <a:pt x="3336337" y="1292662"/>
                </a:cubicBezTo>
                <a:cubicBezTo>
                  <a:pt x="3113987" y="1319446"/>
                  <a:pt x="3103524" y="1298679"/>
                  <a:pt x="2921843" y="1292662"/>
                </a:cubicBezTo>
                <a:cubicBezTo>
                  <a:pt x="2740162" y="1286645"/>
                  <a:pt x="2488591" y="1290741"/>
                  <a:pt x="2330680" y="1292662"/>
                </a:cubicBezTo>
                <a:cubicBezTo>
                  <a:pt x="2172769" y="1294583"/>
                  <a:pt x="1653686" y="1249935"/>
                  <a:pt x="1474512" y="1292662"/>
                </a:cubicBezTo>
                <a:cubicBezTo>
                  <a:pt x="1295338" y="1335389"/>
                  <a:pt x="1098378" y="1312137"/>
                  <a:pt x="883348" y="1292662"/>
                </a:cubicBezTo>
                <a:cubicBezTo>
                  <a:pt x="668318" y="1273187"/>
                  <a:pt x="307865" y="1289605"/>
                  <a:pt x="0" y="1292662"/>
                </a:cubicBezTo>
                <a:cubicBezTo>
                  <a:pt x="-6066" y="1005706"/>
                  <a:pt x="-4345" y="882091"/>
                  <a:pt x="0" y="633404"/>
                </a:cubicBezTo>
                <a:cubicBezTo>
                  <a:pt x="4345" y="384717"/>
                  <a:pt x="19467" y="129313"/>
                  <a:pt x="0" y="0"/>
                </a:cubicBezTo>
                <a:cubicBezTo>
                  <a:pt x="165554" y="-7393"/>
                  <a:pt x="501729" y="-28650"/>
                  <a:pt x="679498" y="0"/>
                </a:cubicBezTo>
                <a:cubicBezTo>
                  <a:pt x="857267" y="28650"/>
                  <a:pt x="1023634" y="-17087"/>
                  <a:pt x="1358997" y="0"/>
                </a:cubicBezTo>
                <a:cubicBezTo>
                  <a:pt x="1694360" y="17087"/>
                  <a:pt x="1659586" y="-11866"/>
                  <a:pt x="1861826" y="0"/>
                </a:cubicBezTo>
                <a:cubicBezTo>
                  <a:pt x="2064066" y="11866"/>
                  <a:pt x="2344426" y="31108"/>
                  <a:pt x="2541324" y="0"/>
                </a:cubicBezTo>
                <a:cubicBezTo>
                  <a:pt x="2738222" y="-31108"/>
                  <a:pt x="2973346" y="23504"/>
                  <a:pt x="3132488" y="0"/>
                </a:cubicBezTo>
                <a:cubicBezTo>
                  <a:pt x="3291630" y="-23504"/>
                  <a:pt x="3484093" y="9639"/>
                  <a:pt x="3723652" y="0"/>
                </a:cubicBezTo>
                <a:cubicBezTo>
                  <a:pt x="3963211" y="-9639"/>
                  <a:pt x="4221543" y="28780"/>
                  <a:pt x="4403150" y="0"/>
                </a:cubicBezTo>
                <a:cubicBezTo>
                  <a:pt x="4584757" y="-28780"/>
                  <a:pt x="5064927" y="-26612"/>
                  <a:pt x="5259318" y="0"/>
                </a:cubicBezTo>
                <a:cubicBezTo>
                  <a:pt x="5453709" y="26612"/>
                  <a:pt x="5851195" y="-20207"/>
                  <a:pt x="6115486" y="0"/>
                </a:cubicBezTo>
                <a:cubicBezTo>
                  <a:pt x="6379777" y="20207"/>
                  <a:pt x="6634237" y="-3335"/>
                  <a:pt x="6883319" y="0"/>
                </a:cubicBezTo>
                <a:cubicBezTo>
                  <a:pt x="7132401" y="3335"/>
                  <a:pt x="7441973" y="-13167"/>
                  <a:pt x="7739487" y="0"/>
                </a:cubicBezTo>
                <a:cubicBezTo>
                  <a:pt x="8037001" y="13167"/>
                  <a:pt x="8534992" y="-18658"/>
                  <a:pt x="8833480" y="0"/>
                </a:cubicBezTo>
                <a:cubicBezTo>
                  <a:pt x="8857807" y="245103"/>
                  <a:pt x="8815393" y="419996"/>
                  <a:pt x="8833480" y="646331"/>
                </a:cubicBezTo>
                <a:cubicBezTo>
                  <a:pt x="8851567" y="872666"/>
                  <a:pt x="8835750" y="1035778"/>
                  <a:pt x="8833480" y="1292662"/>
                </a:cubicBezTo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920060024">
                  <a:prstGeom prst="foldedCorner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is_dns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packet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DNS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packet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8794478" y="4516047"/>
            <a:ext cx="2359298" cy="943846"/>
          </a:xfrm>
          <a:prstGeom prst="wedgeRectCallout">
            <a:avLst>
              <a:gd name="adj1" fmla="val -68166"/>
              <a:gd name="adj2" fmla="val 31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איך אפשר לקצר את הפונקציה?</a:t>
            </a:r>
            <a:endParaRPr lang="en-US" b="1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A2777B-CAAF-42DC-B94B-DAE3120D72D1}"/>
              </a:ext>
            </a:extLst>
          </p:cNvPr>
          <p:cNvCxnSpPr>
            <a:cxnSpLocks/>
          </p:cNvCxnSpPr>
          <p:nvPr/>
        </p:nvCxnSpPr>
        <p:spPr>
          <a:xfrm>
            <a:off x="11762357" y="4256582"/>
            <a:ext cx="0" cy="130099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44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8" grpId="1" animBg="1"/>
      <p:bldP spid="10" grpId="0" animBg="1"/>
      <p:bldP spid="11" grpId="0" animBg="1"/>
      <p:bldP spid="1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דוגמאות נוספות לפונקציות פילטר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e-IL" dirty="0"/>
              <a:t>נסו להבין מה הפילטר של כל אחת:</a:t>
            </a:r>
            <a:endParaRPr lang="he-IL" b="1" dirty="0">
              <a:solidFill>
                <a:srgbClr val="00808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6480" y="1052739"/>
            <a:ext cx="11811000" cy="556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836644" y="1765181"/>
            <a:ext cx="9848057" cy="1292662"/>
          </a:xfrm>
          <a:custGeom>
            <a:avLst/>
            <a:gdLst>
              <a:gd name="connsiteX0" fmla="*/ 0 w 9848057"/>
              <a:gd name="connsiteY0" fmla="*/ 0 h 1292662"/>
              <a:gd name="connsiteX1" fmla="*/ 656537 w 9848057"/>
              <a:gd name="connsiteY1" fmla="*/ 0 h 1292662"/>
              <a:gd name="connsiteX2" fmla="*/ 1116113 w 9848057"/>
              <a:gd name="connsiteY2" fmla="*/ 0 h 1292662"/>
              <a:gd name="connsiteX3" fmla="*/ 1871131 w 9848057"/>
              <a:gd name="connsiteY3" fmla="*/ 0 h 1292662"/>
              <a:gd name="connsiteX4" fmla="*/ 2429187 w 9848057"/>
              <a:gd name="connsiteY4" fmla="*/ 0 h 1292662"/>
              <a:gd name="connsiteX5" fmla="*/ 3282686 w 9848057"/>
              <a:gd name="connsiteY5" fmla="*/ 0 h 1292662"/>
              <a:gd name="connsiteX6" fmla="*/ 3643781 w 9848057"/>
              <a:gd name="connsiteY6" fmla="*/ 0 h 1292662"/>
              <a:gd name="connsiteX7" fmla="*/ 4300318 w 9848057"/>
              <a:gd name="connsiteY7" fmla="*/ 0 h 1292662"/>
              <a:gd name="connsiteX8" fmla="*/ 4759894 w 9848057"/>
              <a:gd name="connsiteY8" fmla="*/ 0 h 1292662"/>
              <a:gd name="connsiteX9" fmla="*/ 5317951 w 9848057"/>
              <a:gd name="connsiteY9" fmla="*/ 0 h 1292662"/>
              <a:gd name="connsiteX10" fmla="*/ 5777527 w 9848057"/>
              <a:gd name="connsiteY10" fmla="*/ 0 h 1292662"/>
              <a:gd name="connsiteX11" fmla="*/ 6335583 w 9848057"/>
              <a:gd name="connsiteY11" fmla="*/ 0 h 1292662"/>
              <a:gd name="connsiteX12" fmla="*/ 7189082 w 9848057"/>
              <a:gd name="connsiteY12" fmla="*/ 0 h 1292662"/>
              <a:gd name="connsiteX13" fmla="*/ 7648658 w 9848057"/>
              <a:gd name="connsiteY13" fmla="*/ 0 h 1292662"/>
              <a:gd name="connsiteX14" fmla="*/ 8206714 w 9848057"/>
              <a:gd name="connsiteY14" fmla="*/ 0 h 1292662"/>
              <a:gd name="connsiteX15" fmla="*/ 8863251 w 9848057"/>
              <a:gd name="connsiteY15" fmla="*/ 0 h 1292662"/>
              <a:gd name="connsiteX16" fmla="*/ 9848057 w 9848057"/>
              <a:gd name="connsiteY16" fmla="*/ 0 h 1292662"/>
              <a:gd name="connsiteX17" fmla="*/ 9848057 w 9848057"/>
              <a:gd name="connsiteY17" fmla="*/ 672184 h 1292662"/>
              <a:gd name="connsiteX18" fmla="*/ 9848057 w 9848057"/>
              <a:gd name="connsiteY18" fmla="*/ 1292662 h 1292662"/>
              <a:gd name="connsiteX19" fmla="*/ 9848057 w 9848057"/>
              <a:gd name="connsiteY19" fmla="*/ 1292662 h 1292662"/>
              <a:gd name="connsiteX20" fmla="*/ 9093039 w 9848057"/>
              <a:gd name="connsiteY20" fmla="*/ 1292662 h 1292662"/>
              <a:gd name="connsiteX21" fmla="*/ 8338022 w 9848057"/>
              <a:gd name="connsiteY21" fmla="*/ 1292662 h 1292662"/>
              <a:gd name="connsiteX22" fmla="*/ 7583004 w 9848057"/>
              <a:gd name="connsiteY22" fmla="*/ 1292662 h 1292662"/>
              <a:gd name="connsiteX23" fmla="*/ 7024947 w 9848057"/>
              <a:gd name="connsiteY23" fmla="*/ 1292662 h 1292662"/>
              <a:gd name="connsiteX24" fmla="*/ 6663852 w 9848057"/>
              <a:gd name="connsiteY24" fmla="*/ 1292662 h 1292662"/>
              <a:gd name="connsiteX25" fmla="*/ 6007315 w 9848057"/>
              <a:gd name="connsiteY25" fmla="*/ 1292662 h 1292662"/>
              <a:gd name="connsiteX26" fmla="*/ 5547739 w 9848057"/>
              <a:gd name="connsiteY26" fmla="*/ 1292662 h 1292662"/>
              <a:gd name="connsiteX27" fmla="*/ 4989682 w 9848057"/>
              <a:gd name="connsiteY27" fmla="*/ 1292662 h 1292662"/>
              <a:gd name="connsiteX28" fmla="*/ 4530106 w 9848057"/>
              <a:gd name="connsiteY28" fmla="*/ 1292662 h 1292662"/>
              <a:gd name="connsiteX29" fmla="*/ 3676608 w 9848057"/>
              <a:gd name="connsiteY29" fmla="*/ 1292662 h 1292662"/>
              <a:gd name="connsiteX30" fmla="*/ 3315513 w 9848057"/>
              <a:gd name="connsiteY30" fmla="*/ 1292662 h 1292662"/>
              <a:gd name="connsiteX31" fmla="*/ 2855937 w 9848057"/>
              <a:gd name="connsiteY31" fmla="*/ 1292662 h 1292662"/>
              <a:gd name="connsiteX32" fmla="*/ 2002438 w 9848057"/>
              <a:gd name="connsiteY32" fmla="*/ 1292662 h 1292662"/>
              <a:gd name="connsiteX33" fmla="*/ 1444382 w 9848057"/>
              <a:gd name="connsiteY33" fmla="*/ 1292662 h 1292662"/>
              <a:gd name="connsiteX34" fmla="*/ 886325 w 9848057"/>
              <a:gd name="connsiteY34" fmla="*/ 1292662 h 1292662"/>
              <a:gd name="connsiteX35" fmla="*/ 0 w 9848057"/>
              <a:gd name="connsiteY35" fmla="*/ 1292662 h 1292662"/>
              <a:gd name="connsiteX36" fmla="*/ 0 w 9848057"/>
              <a:gd name="connsiteY36" fmla="*/ 672184 h 1292662"/>
              <a:gd name="connsiteX37" fmla="*/ 0 w 9848057"/>
              <a:gd name="connsiteY37" fmla="*/ 0 h 1292662"/>
              <a:gd name="connsiteX0" fmla="*/ 9848057 w 9848057"/>
              <a:gd name="connsiteY0" fmla="*/ 1292662 h 1292662"/>
              <a:gd name="connsiteX1" fmla="*/ 9848057 w 9848057"/>
              <a:gd name="connsiteY1" fmla="*/ 1292662 h 1292662"/>
              <a:gd name="connsiteX2" fmla="*/ 9848057 w 9848057"/>
              <a:gd name="connsiteY2" fmla="*/ 1292662 h 1292662"/>
              <a:gd name="connsiteX0" fmla="*/ 9848057 w 9848057"/>
              <a:gd name="connsiteY0" fmla="*/ 1292662 h 1292662"/>
              <a:gd name="connsiteX1" fmla="*/ 9848057 w 9848057"/>
              <a:gd name="connsiteY1" fmla="*/ 1292662 h 1292662"/>
              <a:gd name="connsiteX2" fmla="*/ 9848057 w 9848057"/>
              <a:gd name="connsiteY2" fmla="*/ 1292662 h 1292662"/>
              <a:gd name="connsiteX3" fmla="*/ 9848057 w 9848057"/>
              <a:gd name="connsiteY3" fmla="*/ 1292662 h 1292662"/>
              <a:gd name="connsiteX4" fmla="*/ 9290000 w 9848057"/>
              <a:gd name="connsiteY4" fmla="*/ 1292662 h 1292662"/>
              <a:gd name="connsiteX5" fmla="*/ 8534983 w 9848057"/>
              <a:gd name="connsiteY5" fmla="*/ 1292662 h 1292662"/>
              <a:gd name="connsiteX6" fmla="*/ 7681484 w 9848057"/>
              <a:gd name="connsiteY6" fmla="*/ 1292662 h 1292662"/>
              <a:gd name="connsiteX7" fmla="*/ 7221908 w 9848057"/>
              <a:gd name="connsiteY7" fmla="*/ 1292662 h 1292662"/>
              <a:gd name="connsiteX8" fmla="*/ 6663852 w 9848057"/>
              <a:gd name="connsiteY8" fmla="*/ 1292662 h 1292662"/>
              <a:gd name="connsiteX9" fmla="*/ 5908834 w 9848057"/>
              <a:gd name="connsiteY9" fmla="*/ 1292662 h 1292662"/>
              <a:gd name="connsiteX10" fmla="*/ 5547739 w 9848057"/>
              <a:gd name="connsiteY10" fmla="*/ 1292662 h 1292662"/>
              <a:gd name="connsiteX11" fmla="*/ 4792721 w 9848057"/>
              <a:gd name="connsiteY11" fmla="*/ 1292662 h 1292662"/>
              <a:gd name="connsiteX12" fmla="*/ 4136184 w 9848057"/>
              <a:gd name="connsiteY12" fmla="*/ 1292662 h 1292662"/>
              <a:gd name="connsiteX13" fmla="*/ 3479647 w 9848057"/>
              <a:gd name="connsiteY13" fmla="*/ 1292662 h 1292662"/>
              <a:gd name="connsiteX14" fmla="*/ 2921590 w 9848057"/>
              <a:gd name="connsiteY14" fmla="*/ 1292662 h 1292662"/>
              <a:gd name="connsiteX15" fmla="*/ 2363534 w 9848057"/>
              <a:gd name="connsiteY15" fmla="*/ 1292662 h 1292662"/>
              <a:gd name="connsiteX16" fmla="*/ 1706997 w 9848057"/>
              <a:gd name="connsiteY16" fmla="*/ 1292662 h 1292662"/>
              <a:gd name="connsiteX17" fmla="*/ 1247421 w 9848057"/>
              <a:gd name="connsiteY17" fmla="*/ 1292662 h 1292662"/>
              <a:gd name="connsiteX18" fmla="*/ 689364 w 9848057"/>
              <a:gd name="connsiteY18" fmla="*/ 1292662 h 1292662"/>
              <a:gd name="connsiteX19" fmla="*/ 0 w 9848057"/>
              <a:gd name="connsiteY19" fmla="*/ 1292662 h 1292662"/>
              <a:gd name="connsiteX20" fmla="*/ 0 w 9848057"/>
              <a:gd name="connsiteY20" fmla="*/ 685111 h 1292662"/>
              <a:gd name="connsiteX21" fmla="*/ 0 w 9848057"/>
              <a:gd name="connsiteY21" fmla="*/ 0 h 1292662"/>
              <a:gd name="connsiteX22" fmla="*/ 558057 w 9848057"/>
              <a:gd name="connsiteY22" fmla="*/ 0 h 1292662"/>
              <a:gd name="connsiteX23" fmla="*/ 1411555 w 9848057"/>
              <a:gd name="connsiteY23" fmla="*/ 0 h 1292662"/>
              <a:gd name="connsiteX24" fmla="*/ 1772650 w 9848057"/>
              <a:gd name="connsiteY24" fmla="*/ 0 h 1292662"/>
              <a:gd name="connsiteX25" fmla="*/ 2133746 w 9848057"/>
              <a:gd name="connsiteY25" fmla="*/ 0 h 1292662"/>
              <a:gd name="connsiteX26" fmla="*/ 2987244 w 9848057"/>
              <a:gd name="connsiteY26" fmla="*/ 0 h 1292662"/>
              <a:gd name="connsiteX27" fmla="*/ 3742262 w 9848057"/>
              <a:gd name="connsiteY27" fmla="*/ 0 h 1292662"/>
              <a:gd name="connsiteX28" fmla="*/ 4201838 w 9848057"/>
              <a:gd name="connsiteY28" fmla="*/ 0 h 1292662"/>
              <a:gd name="connsiteX29" fmla="*/ 4956855 w 9848057"/>
              <a:gd name="connsiteY29" fmla="*/ 0 h 1292662"/>
              <a:gd name="connsiteX30" fmla="*/ 5416431 w 9848057"/>
              <a:gd name="connsiteY30" fmla="*/ 0 h 1292662"/>
              <a:gd name="connsiteX31" fmla="*/ 5974488 w 9848057"/>
              <a:gd name="connsiteY31" fmla="*/ 0 h 1292662"/>
              <a:gd name="connsiteX32" fmla="*/ 6434064 w 9848057"/>
              <a:gd name="connsiteY32" fmla="*/ 0 h 1292662"/>
              <a:gd name="connsiteX33" fmla="*/ 6893640 w 9848057"/>
              <a:gd name="connsiteY33" fmla="*/ 0 h 1292662"/>
              <a:gd name="connsiteX34" fmla="*/ 7648658 w 9848057"/>
              <a:gd name="connsiteY34" fmla="*/ 0 h 1292662"/>
              <a:gd name="connsiteX35" fmla="*/ 8502156 w 9848057"/>
              <a:gd name="connsiteY35" fmla="*/ 0 h 1292662"/>
              <a:gd name="connsiteX36" fmla="*/ 9257174 w 9848057"/>
              <a:gd name="connsiteY36" fmla="*/ 0 h 1292662"/>
              <a:gd name="connsiteX37" fmla="*/ 9848057 w 9848057"/>
              <a:gd name="connsiteY37" fmla="*/ 0 h 1292662"/>
              <a:gd name="connsiteX38" fmla="*/ 9848057 w 9848057"/>
              <a:gd name="connsiteY38" fmla="*/ 646331 h 1292662"/>
              <a:gd name="connsiteX39" fmla="*/ 9848057 w 9848057"/>
              <a:gd name="connsiteY39" fmla="*/ 1292662 h 129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848057" h="1292662" stroke="0" extrusionOk="0">
                <a:moveTo>
                  <a:pt x="0" y="0"/>
                </a:moveTo>
                <a:cubicBezTo>
                  <a:pt x="203225" y="-21774"/>
                  <a:pt x="364700" y="1080"/>
                  <a:pt x="656537" y="0"/>
                </a:cubicBezTo>
                <a:cubicBezTo>
                  <a:pt x="948374" y="-1080"/>
                  <a:pt x="1019525" y="-4638"/>
                  <a:pt x="1116113" y="0"/>
                </a:cubicBezTo>
                <a:cubicBezTo>
                  <a:pt x="1212701" y="4638"/>
                  <a:pt x="1528218" y="20159"/>
                  <a:pt x="1871131" y="0"/>
                </a:cubicBezTo>
                <a:cubicBezTo>
                  <a:pt x="2214044" y="-20159"/>
                  <a:pt x="2302004" y="-7862"/>
                  <a:pt x="2429187" y="0"/>
                </a:cubicBezTo>
                <a:cubicBezTo>
                  <a:pt x="2556370" y="7862"/>
                  <a:pt x="2910422" y="26769"/>
                  <a:pt x="3282686" y="0"/>
                </a:cubicBezTo>
                <a:cubicBezTo>
                  <a:pt x="3654950" y="-26769"/>
                  <a:pt x="3475598" y="10882"/>
                  <a:pt x="3643781" y="0"/>
                </a:cubicBezTo>
                <a:cubicBezTo>
                  <a:pt x="3811965" y="-10882"/>
                  <a:pt x="4058876" y="-17012"/>
                  <a:pt x="4300318" y="0"/>
                </a:cubicBezTo>
                <a:cubicBezTo>
                  <a:pt x="4541760" y="17012"/>
                  <a:pt x="4638507" y="-12953"/>
                  <a:pt x="4759894" y="0"/>
                </a:cubicBezTo>
                <a:cubicBezTo>
                  <a:pt x="4881281" y="12953"/>
                  <a:pt x="5116094" y="4907"/>
                  <a:pt x="5317951" y="0"/>
                </a:cubicBezTo>
                <a:cubicBezTo>
                  <a:pt x="5519808" y="-4907"/>
                  <a:pt x="5663582" y="3207"/>
                  <a:pt x="5777527" y="0"/>
                </a:cubicBezTo>
                <a:cubicBezTo>
                  <a:pt x="5891472" y="-3207"/>
                  <a:pt x="6210216" y="26751"/>
                  <a:pt x="6335583" y="0"/>
                </a:cubicBezTo>
                <a:cubicBezTo>
                  <a:pt x="6460950" y="-26751"/>
                  <a:pt x="6831464" y="31311"/>
                  <a:pt x="7189082" y="0"/>
                </a:cubicBezTo>
                <a:cubicBezTo>
                  <a:pt x="7546700" y="-31311"/>
                  <a:pt x="7437633" y="20823"/>
                  <a:pt x="7648658" y="0"/>
                </a:cubicBezTo>
                <a:cubicBezTo>
                  <a:pt x="7859683" y="-20823"/>
                  <a:pt x="8031810" y="-22230"/>
                  <a:pt x="8206714" y="0"/>
                </a:cubicBezTo>
                <a:cubicBezTo>
                  <a:pt x="8381618" y="22230"/>
                  <a:pt x="8705078" y="9605"/>
                  <a:pt x="8863251" y="0"/>
                </a:cubicBezTo>
                <a:cubicBezTo>
                  <a:pt x="9021424" y="-9605"/>
                  <a:pt x="9483500" y="-9150"/>
                  <a:pt x="9848057" y="0"/>
                </a:cubicBezTo>
                <a:cubicBezTo>
                  <a:pt x="9841846" y="286438"/>
                  <a:pt x="9875473" y="466348"/>
                  <a:pt x="9848057" y="672184"/>
                </a:cubicBezTo>
                <a:cubicBezTo>
                  <a:pt x="9820641" y="878020"/>
                  <a:pt x="9826348" y="1164035"/>
                  <a:pt x="9848057" y="1292662"/>
                </a:cubicBezTo>
                <a:lnTo>
                  <a:pt x="9848057" y="1292662"/>
                </a:lnTo>
                <a:cubicBezTo>
                  <a:pt x="9522713" y="1255334"/>
                  <a:pt x="9422601" y="1264961"/>
                  <a:pt x="9093039" y="1292662"/>
                </a:cubicBezTo>
                <a:cubicBezTo>
                  <a:pt x="8763477" y="1320363"/>
                  <a:pt x="8564567" y="1279639"/>
                  <a:pt x="8338022" y="1292662"/>
                </a:cubicBezTo>
                <a:cubicBezTo>
                  <a:pt x="8111477" y="1305685"/>
                  <a:pt x="7834072" y="1278244"/>
                  <a:pt x="7583004" y="1292662"/>
                </a:cubicBezTo>
                <a:cubicBezTo>
                  <a:pt x="7331936" y="1307080"/>
                  <a:pt x="7176448" y="1287314"/>
                  <a:pt x="7024947" y="1292662"/>
                </a:cubicBezTo>
                <a:cubicBezTo>
                  <a:pt x="6873446" y="1298010"/>
                  <a:pt x="6823141" y="1280266"/>
                  <a:pt x="6663852" y="1292662"/>
                </a:cubicBezTo>
                <a:cubicBezTo>
                  <a:pt x="6504564" y="1305058"/>
                  <a:pt x="6259955" y="1300260"/>
                  <a:pt x="6007315" y="1292662"/>
                </a:cubicBezTo>
                <a:cubicBezTo>
                  <a:pt x="5754675" y="1285064"/>
                  <a:pt x="5675670" y="1285548"/>
                  <a:pt x="5547739" y="1292662"/>
                </a:cubicBezTo>
                <a:cubicBezTo>
                  <a:pt x="5419808" y="1299776"/>
                  <a:pt x="5153306" y="1282845"/>
                  <a:pt x="4989682" y="1292662"/>
                </a:cubicBezTo>
                <a:cubicBezTo>
                  <a:pt x="4826058" y="1302479"/>
                  <a:pt x="4702782" y="1301867"/>
                  <a:pt x="4530106" y="1292662"/>
                </a:cubicBezTo>
                <a:cubicBezTo>
                  <a:pt x="4357430" y="1283457"/>
                  <a:pt x="3985369" y="1333104"/>
                  <a:pt x="3676608" y="1292662"/>
                </a:cubicBezTo>
                <a:cubicBezTo>
                  <a:pt x="3367847" y="1252220"/>
                  <a:pt x="3477622" y="1287446"/>
                  <a:pt x="3315513" y="1292662"/>
                </a:cubicBezTo>
                <a:cubicBezTo>
                  <a:pt x="3153404" y="1297878"/>
                  <a:pt x="2999200" y="1272855"/>
                  <a:pt x="2855937" y="1292662"/>
                </a:cubicBezTo>
                <a:cubicBezTo>
                  <a:pt x="2712674" y="1312469"/>
                  <a:pt x="2351541" y="1305650"/>
                  <a:pt x="2002438" y="1292662"/>
                </a:cubicBezTo>
                <a:cubicBezTo>
                  <a:pt x="1653335" y="1279674"/>
                  <a:pt x="1602517" y="1314747"/>
                  <a:pt x="1444382" y="1292662"/>
                </a:cubicBezTo>
                <a:cubicBezTo>
                  <a:pt x="1286247" y="1270577"/>
                  <a:pt x="1130507" y="1285540"/>
                  <a:pt x="886325" y="1292662"/>
                </a:cubicBezTo>
                <a:cubicBezTo>
                  <a:pt x="642143" y="1299784"/>
                  <a:pt x="396465" y="1301249"/>
                  <a:pt x="0" y="1292662"/>
                </a:cubicBezTo>
                <a:cubicBezTo>
                  <a:pt x="-8127" y="1010008"/>
                  <a:pt x="14985" y="833238"/>
                  <a:pt x="0" y="672184"/>
                </a:cubicBezTo>
                <a:cubicBezTo>
                  <a:pt x="-14985" y="511130"/>
                  <a:pt x="18632" y="290341"/>
                  <a:pt x="0" y="0"/>
                </a:cubicBezTo>
                <a:close/>
              </a:path>
              <a:path w="9848057" h="1292662" fill="darkenLess" stroke="0" extrusionOk="0">
                <a:moveTo>
                  <a:pt x="9848057" y="1292662"/>
                </a:moveTo>
                <a:lnTo>
                  <a:pt x="9848057" y="1292662"/>
                </a:lnTo>
                <a:lnTo>
                  <a:pt x="9848057" y="1292662"/>
                </a:lnTo>
                <a:close/>
              </a:path>
              <a:path w="9848057" h="1292662" fill="none" extrusionOk="0">
                <a:moveTo>
                  <a:pt x="9848057" y="1292662"/>
                </a:moveTo>
                <a:lnTo>
                  <a:pt x="9848057" y="1292662"/>
                </a:lnTo>
                <a:lnTo>
                  <a:pt x="9848057" y="1292662"/>
                </a:lnTo>
                <a:lnTo>
                  <a:pt x="9848057" y="1292662"/>
                </a:lnTo>
                <a:cubicBezTo>
                  <a:pt x="9677304" y="1304122"/>
                  <a:pt x="9464659" y="1292452"/>
                  <a:pt x="9290000" y="1292662"/>
                </a:cubicBezTo>
                <a:cubicBezTo>
                  <a:pt x="9115341" y="1292872"/>
                  <a:pt x="8846665" y="1290297"/>
                  <a:pt x="8534983" y="1292662"/>
                </a:cubicBezTo>
                <a:cubicBezTo>
                  <a:pt x="8223301" y="1295027"/>
                  <a:pt x="7942450" y="1305495"/>
                  <a:pt x="7681484" y="1292662"/>
                </a:cubicBezTo>
                <a:cubicBezTo>
                  <a:pt x="7420518" y="1279829"/>
                  <a:pt x="7412193" y="1314320"/>
                  <a:pt x="7221908" y="1292662"/>
                </a:cubicBezTo>
                <a:cubicBezTo>
                  <a:pt x="7031623" y="1271004"/>
                  <a:pt x="6779864" y="1300915"/>
                  <a:pt x="6663852" y="1292662"/>
                </a:cubicBezTo>
                <a:cubicBezTo>
                  <a:pt x="6547840" y="1284409"/>
                  <a:pt x="6236635" y="1268484"/>
                  <a:pt x="5908834" y="1292662"/>
                </a:cubicBezTo>
                <a:cubicBezTo>
                  <a:pt x="5581033" y="1316840"/>
                  <a:pt x="5701503" y="1302432"/>
                  <a:pt x="5547739" y="1292662"/>
                </a:cubicBezTo>
                <a:cubicBezTo>
                  <a:pt x="5393976" y="1282892"/>
                  <a:pt x="5078984" y="1262502"/>
                  <a:pt x="4792721" y="1292662"/>
                </a:cubicBezTo>
                <a:cubicBezTo>
                  <a:pt x="4506458" y="1322822"/>
                  <a:pt x="4459650" y="1270572"/>
                  <a:pt x="4136184" y="1292662"/>
                </a:cubicBezTo>
                <a:cubicBezTo>
                  <a:pt x="3812718" y="1314752"/>
                  <a:pt x="3755242" y="1286760"/>
                  <a:pt x="3479647" y="1292662"/>
                </a:cubicBezTo>
                <a:cubicBezTo>
                  <a:pt x="3204052" y="1298564"/>
                  <a:pt x="3100935" y="1274154"/>
                  <a:pt x="2921590" y="1292662"/>
                </a:cubicBezTo>
                <a:cubicBezTo>
                  <a:pt x="2742245" y="1311170"/>
                  <a:pt x="2594358" y="1271280"/>
                  <a:pt x="2363534" y="1292662"/>
                </a:cubicBezTo>
                <a:cubicBezTo>
                  <a:pt x="2132710" y="1314044"/>
                  <a:pt x="1891633" y="1288062"/>
                  <a:pt x="1706997" y="1292662"/>
                </a:cubicBezTo>
                <a:cubicBezTo>
                  <a:pt x="1522361" y="1297262"/>
                  <a:pt x="1417635" y="1306213"/>
                  <a:pt x="1247421" y="1292662"/>
                </a:cubicBezTo>
                <a:cubicBezTo>
                  <a:pt x="1077207" y="1279111"/>
                  <a:pt x="934801" y="1311939"/>
                  <a:pt x="689364" y="1292662"/>
                </a:cubicBezTo>
                <a:cubicBezTo>
                  <a:pt x="443927" y="1273385"/>
                  <a:pt x="293638" y="1312477"/>
                  <a:pt x="0" y="1292662"/>
                </a:cubicBezTo>
                <a:cubicBezTo>
                  <a:pt x="6576" y="1033160"/>
                  <a:pt x="11719" y="873840"/>
                  <a:pt x="0" y="685111"/>
                </a:cubicBezTo>
                <a:cubicBezTo>
                  <a:pt x="-11719" y="496382"/>
                  <a:pt x="33887" y="286367"/>
                  <a:pt x="0" y="0"/>
                </a:cubicBezTo>
                <a:cubicBezTo>
                  <a:pt x="130088" y="-24480"/>
                  <a:pt x="381415" y="-14956"/>
                  <a:pt x="558057" y="0"/>
                </a:cubicBezTo>
                <a:cubicBezTo>
                  <a:pt x="734699" y="14956"/>
                  <a:pt x="1045494" y="5014"/>
                  <a:pt x="1411555" y="0"/>
                </a:cubicBezTo>
                <a:cubicBezTo>
                  <a:pt x="1777616" y="-5014"/>
                  <a:pt x="1695285" y="1008"/>
                  <a:pt x="1772650" y="0"/>
                </a:cubicBezTo>
                <a:cubicBezTo>
                  <a:pt x="1850016" y="-1008"/>
                  <a:pt x="1970638" y="13518"/>
                  <a:pt x="2133746" y="0"/>
                </a:cubicBezTo>
                <a:cubicBezTo>
                  <a:pt x="2296854" y="-13518"/>
                  <a:pt x="2803714" y="-15884"/>
                  <a:pt x="2987244" y="0"/>
                </a:cubicBezTo>
                <a:cubicBezTo>
                  <a:pt x="3170774" y="15884"/>
                  <a:pt x="3500717" y="-12241"/>
                  <a:pt x="3742262" y="0"/>
                </a:cubicBezTo>
                <a:cubicBezTo>
                  <a:pt x="3983807" y="12241"/>
                  <a:pt x="3994488" y="17608"/>
                  <a:pt x="4201838" y="0"/>
                </a:cubicBezTo>
                <a:cubicBezTo>
                  <a:pt x="4409188" y="-17608"/>
                  <a:pt x="4744196" y="32379"/>
                  <a:pt x="4956855" y="0"/>
                </a:cubicBezTo>
                <a:cubicBezTo>
                  <a:pt x="5169514" y="-32379"/>
                  <a:pt x="5250823" y="-16869"/>
                  <a:pt x="5416431" y="0"/>
                </a:cubicBezTo>
                <a:cubicBezTo>
                  <a:pt x="5582039" y="16869"/>
                  <a:pt x="5769726" y="320"/>
                  <a:pt x="5974488" y="0"/>
                </a:cubicBezTo>
                <a:cubicBezTo>
                  <a:pt x="6179250" y="-320"/>
                  <a:pt x="6301553" y="2713"/>
                  <a:pt x="6434064" y="0"/>
                </a:cubicBezTo>
                <a:cubicBezTo>
                  <a:pt x="6566575" y="-2713"/>
                  <a:pt x="6750112" y="-15146"/>
                  <a:pt x="6893640" y="0"/>
                </a:cubicBezTo>
                <a:cubicBezTo>
                  <a:pt x="7037168" y="15146"/>
                  <a:pt x="7409068" y="4948"/>
                  <a:pt x="7648658" y="0"/>
                </a:cubicBezTo>
                <a:cubicBezTo>
                  <a:pt x="7888248" y="-4948"/>
                  <a:pt x="8137875" y="-3791"/>
                  <a:pt x="8502156" y="0"/>
                </a:cubicBezTo>
                <a:cubicBezTo>
                  <a:pt x="8866437" y="3791"/>
                  <a:pt x="9086236" y="19818"/>
                  <a:pt x="9257174" y="0"/>
                </a:cubicBezTo>
                <a:cubicBezTo>
                  <a:pt x="9428112" y="-19818"/>
                  <a:pt x="9624482" y="-22799"/>
                  <a:pt x="9848057" y="0"/>
                </a:cubicBezTo>
                <a:cubicBezTo>
                  <a:pt x="9861346" y="257685"/>
                  <a:pt x="9869985" y="411769"/>
                  <a:pt x="9848057" y="646331"/>
                </a:cubicBezTo>
                <a:cubicBezTo>
                  <a:pt x="9826129" y="880893"/>
                  <a:pt x="9850126" y="1041834"/>
                  <a:pt x="9848057" y="1292662"/>
                </a:cubicBezTo>
              </a:path>
              <a:path w="9848057" h="1292662" fill="none" stroke="0" extrusionOk="0">
                <a:moveTo>
                  <a:pt x="9848057" y="1292662"/>
                </a:moveTo>
                <a:lnTo>
                  <a:pt x="9848057" y="1292662"/>
                </a:lnTo>
                <a:lnTo>
                  <a:pt x="9848057" y="1292662"/>
                </a:lnTo>
                <a:lnTo>
                  <a:pt x="9848057" y="1292662"/>
                </a:lnTo>
                <a:cubicBezTo>
                  <a:pt x="9677388" y="1278592"/>
                  <a:pt x="9370718" y="1320100"/>
                  <a:pt x="9191520" y="1292662"/>
                </a:cubicBezTo>
                <a:cubicBezTo>
                  <a:pt x="9012322" y="1265224"/>
                  <a:pt x="8917714" y="1283810"/>
                  <a:pt x="8830424" y="1292662"/>
                </a:cubicBezTo>
                <a:cubicBezTo>
                  <a:pt x="8743134" y="1301514"/>
                  <a:pt x="8581633" y="1299273"/>
                  <a:pt x="8469329" y="1292662"/>
                </a:cubicBezTo>
                <a:cubicBezTo>
                  <a:pt x="8357025" y="1286051"/>
                  <a:pt x="8224710" y="1298567"/>
                  <a:pt x="8108234" y="1292662"/>
                </a:cubicBezTo>
                <a:cubicBezTo>
                  <a:pt x="7991759" y="1286757"/>
                  <a:pt x="7624058" y="1256457"/>
                  <a:pt x="7254735" y="1292662"/>
                </a:cubicBezTo>
                <a:cubicBezTo>
                  <a:pt x="6885412" y="1328867"/>
                  <a:pt x="6956985" y="1317183"/>
                  <a:pt x="6696679" y="1292662"/>
                </a:cubicBezTo>
                <a:cubicBezTo>
                  <a:pt x="6436373" y="1268141"/>
                  <a:pt x="6380886" y="1286321"/>
                  <a:pt x="6237103" y="1292662"/>
                </a:cubicBezTo>
                <a:cubicBezTo>
                  <a:pt x="6093320" y="1299003"/>
                  <a:pt x="5877029" y="1301895"/>
                  <a:pt x="5777527" y="1292662"/>
                </a:cubicBezTo>
                <a:cubicBezTo>
                  <a:pt x="5678025" y="1283429"/>
                  <a:pt x="5494759" y="1318329"/>
                  <a:pt x="5219470" y="1292662"/>
                </a:cubicBezTo>
                <a:cubicBezTo>
                  <a:pt x="4944181" y="1266995"/>
                  <a:pt x="4887755" y="1293962"/>
                  <a:pt x="4759894" y="1292662"/>
                </a:cubicBezTo>
                <a:cubicBezTo>
                  <a:pt x="4632033" y="1291362"/>
                  <a:pt x="4352099" y="1291597"/>
                  <a:pt x="4201838" y="1292662"/>
                </a:cubicBezTo>
                <a:cubicBezTo>
                  <a:pt x="4051577" y="1293727"/>
                  <a:pt x="3686553" y="1322515"/>
                  <a:pt x="3545301" y="1292662"/>
                </a:cubicBezTo>
                <a:cubicBezTo>
                  <a:pt x="3404049" y="1262809"/>
                  <a:pt x="3188661" y="1281342"/>
                  <a:pt x="3085725" y="1292662"/>
                </a:cubicBezTo>
                <a:cubicBezTo>
                  <a:pt x="2982789" y="1303982"/>
                  <a:pt x="2562624" y="1294127"/>
                  <a:pt x="2429187" y="1292662"/>
                </a:cubicBezTo>
                <a:cubicBezTo>
                  <a:pt x="2295750" y="1291197"/>
                  <a:pt x="1865331" y="1257733"/>
                  <a:pt x="1674170" y="1292662"/>
                </a:cubicBezTo>
                <a:cubicBezTo>
                  <a:pt x="1483009" y="1327591"/>
                  <a:pt x="1260922" y="1283378"/>
                  <a:pt x="1116113" y="1292662"/>
                </a:cubicBezTo>
                <a:cubicBezTo>
                  <a:pt x="971304" y="1301946"/>
                  <a:pt x="747488" y="1316254"/>
                  <a:pt x="558057" y="1292662"/>
                </a:cubicBezTo>
                <a:cubicBezTo>
                  <a:pt x="368626" y="1269070"/>
                  <a:pt x="151248" y="1277706"/>
                  <a:pt x="0" y="1292662"/>
                </a:cubicBezTo>
                <a:cubicBezTo>
                  <a:pt x="12530" y="1005942"/>
                  <a:pt x="-10091" y="910997"/>
                  <a:pt x="0" y="646331"/>
                </a:cubicBezTo>
                <a:cubicBezTo>
                  <a:pt x="10091" y="381665"/>
                  <a:pt x="13690" y="137939"/>
                  <a:pt x="0" y="0"/>
                </a:cubicBezTo>
                <a:cubicBezTo>
                  <a:pt x="275487" y="15764"/>
                  <a:pt x="482824" y="-26368"/>
                  <a:pt x="656537" y="0"/>
                </a:cubicBezTo>
                <a:cubicBezTo>
                  <a:pt x="830250" y="26368"/>
                  <a:pt x="1108702" y="11546"/>
                  <a:pt x="1313074" y="0"/>
                </a:cubicBezTo>
                <a:cubicBezTo>
                  <a:pt x="1517446" y="-11546"/>
                  <a:pt x="1864711" y="12018"/>
                  <a:pt x="2166573" y="0"/>
                </a:cubicBezTo>
                <a:cubicBezTo>
                  <a:pt x="2468435" y="-12018"/>
                  <a:pt x="2688342" y="-35157"/>
                  <a:pt x="2921590" y="0"/>
                </a:cubicBezTo>
                <a:cubicBezTo>
                  <a:pt x="3154838" y="35157"/>
                  <a:pt x="3229671" y="-585"/>
                  <a:pt x="3381166" y="0"/>
                </a:cubicBezTo>
                <a:cubicBezTo>
                  <a:pt x="3532661" y="585"/>
                  <a:pt x="3563951" y="-11933"/>
                  <a:pt x="3742262" y="0"/>
                </a:cubicBezTo>
                <a:cubicBezTo>
                  <a:pt x="3920573" y="11933"/>
                  <a:pt x="4059350" y="-18474"/>
                  <a:pt x="4201838" y="0"/>
                </a:cubicBezTo>
                <a:cubicBezTo>
                  <a:pt x="4344326" y="18474"/>
                  <a:pt x="4751634" y="-10766"/>
                  <a:pt x="5055336" y="0"/>
                </a:cubicBezTo>
                <a:cubicBezTo>
                  <a:pt x="5359038" y="10766"/>
                  <a:pt x="5367673" y="8217"/>
                  <a:pt x="5514912" y="0"/>
                </a:cubicBezTo>
                <a:cubicBezTo>
                  <a:pt x="5662151" y="-8217"/>
                  <a:pt x="5946123" y="-34799"/>
                  <a:pt x="6368410" y="0"/>
                </a:cubicBezTo>
                <a:cubicBezTo>
                  <a:pt x="6790697" y="34799"/>
                  <a:pt x="6619724" y="11647"/>
                  <a:pt x="6729506" y="0"/>
                </a:cubicBezTo>
                <a:cubicBezTo>
                  <a:pt x="6839288" y="-11647"/>
                  <a:pt x="7111594" y="16813"/>
                  <a:pt x="7484523" y="0"/>
                </a:cubicBezTo>
                <a:cubicBezTo>
                  <a:pt x="7857452" y="-16813"/>
                  <a:pt x="7937872" y="-384"/>
                  <a:pt x="8141060" y="0"/>
                </a:cubicBezTo>
                <a:cubicBezTo>
                  <a:pt x="8344248" y="384"/>
                  <a:pt x="8631144" y="-13515"/>
                  <a:pt x="8797598" y="0"/>
                </a:cubicBezTo>
                <a:cubicBezTo>
                  <a:pt x="8964052" y="13515"/>
                  <a:pt x="9428421" y="-9709"/>
                  <a:pt x="9848057" y="0"/>
                </a:cubicBezTo>
                <a:cubicBezTo>
                  <a:pt x="9862564" y="205616"/>
                  <a:pt x="9868575" y="396924"/>
                  <a:pt x="9848057" y="633404"/>
                </a:cubicBezTo>
                <a:cubicBezTo>
                  <a:pt x="9827539" y="869884"/>
                  <a:pt x="9873630" y="1000775"/>
                  <a:pt x="9848057" y="1292662"/>
                </a:cubicBezTo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59314937">
                  <a:prstGeom prst="foldedCorner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6E22E"/>
                </a:solidFill>
                <a:latin typeface="Consolas" panose="020B0609020204030204" pitchFamily="49" charset="0"/>
              </a:rPr>
              <a:t>filter1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packet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packet[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TCP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dport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80</a:t>
            </a:r>
            <a:endParaRPr lang="en-US" sz="24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836613" y="3250594"/>
            <a:ext cx="9848088" cy="1292662"/>
          </a:xfrm>
          <a:custGeom>
            <a:avLst/>
            <a:gdLst>
              <a:gd name="connsiteX0" fmla="*/ 0 w 9848088"/>
              <a:gd name="connsiteY0" fmla="*/ 0 h 1292662"/>
              <a:gd name="connsiteX1" fmla="*/ 853501 w 9848088"/>
              <a:gd name="connsiteY1" fmla="*/ 0 h 1292662"/>
              <a:gd name="connsiteX2" fmla="*/ 1510040 w 9848088"/>
              <a:gd name="connsiteY2" fmla="*/ 0 h 1292662"/>
              <a:gd name="connsiteX3" fmla="*/ 1969618 w 9848088"/>
              <a:gd name="connsiteY3" fmla="*/ 0 h 1292662"/>
              <a:gd name="connsiteX4" fmla="*/ 2724638 w 9848088"/>
              <a:gd name="connsiteY4" fmla="*/ 0 h 1292662"/>
              <a:gd name="connsiteX5" fmla="*/ 3479658 w 9848088"/>
              <a:gd name="connsiteY5" fmla="*/ 0 h 1292662"/>
              <a:gd name="connsiteX6" fmla="*/ 4333159 w 9848088"/>
              <a:gd name="connsiteY6" fmla="*/ 0 h 1292662"/>
              <a:gd name="connsiteX7" fmla="*/ 5088179 w 9848088"/>
              <a:gd name="connsiteY7" fmla="*/ 0 h 1292662"/>
              <a:gd name="connsiteX8" fmla="*/ 5547756 w 9848088"/>
              <a:gd name="connsiteY8" fmla="*/ 0 h 1292662"/>
              <a:gd name="connsiteX9" fmla="*/ 6007334 w 9848088"/>
              <a:gd name="connsiteY9" fmla="*/ 0 h 1292662"/>
              <a:gd name="connsiteX10" fmla="*/ 6860835 w 9848088"/>
              <a:gd name="connsiteY10" fmla="*/ 0 h 1292662"/>
              <a:gd name="connsiteX11" fmla="*/ 7418893 w 9848088"/>
              <a:gd name="connsiteY11" fmla="*/ 0 h 1292662"/>
              <a:gd name="connsiteX12" fmla="*/ 8272394 w 9848088"/>
              <a:gd name="connsiteY12" fmla="*/ 0 h 1292662"/>
              <a:gd name="connsiteX13" fmla="*/ 8928933 w 9848088"/>
              <a:gd name="connsiteY13" fmla="*/ 0 h 1292662"/>
              <a:gd name="connsiteX14" fmla="*/ 9290030 w 9848088"/>
              <a:gd name="connsiteY14" fmla="*/ 0 h 1292662"/>
              <a:gd name="connsiteX15" fmla="*/ 9848088 w 9848088"/>
              <a:gd name="connsiteY15" fmla="*/ 0 h 1292662"/>
              <a:gd name="connsiteX16" fmla="*/ 9848088 w 9848088"/>
              <a:gd name="connsiteY16" fmla="*/ 607551 h 1292662"/>
              <a:gd name="connsiteX17" fmla="*/ 9848088 w 9848088"/>
              <a:gd name="connsiteY17" fmla="*/ 1292662 h 1292662"/>
              <a:gd name="connsiteX18" fmla="*/ 9848088 w 9848088"/>
              <a:gd name="connsiteY18" fmla="*/ 1292662 h 1292662"/>
              <a:gd name="connsiteX19" fmla="*/ 9388511 w 9848088"/>
              <a:gd name="connsiteY19" fmla="*/ 1292662 h 1292662"/>
              <a:gd name="connsiteX20" fmla="*/ 8633490 w 9848088"/>
              <a:gd name="connsiteY20" fmla="*/ 1292662 h 1292662"/>
              <a:gd name="connsiteX21" fmla="*/ 7878470 w 9848088"/>
              <a:gd name="connsiteY21" fmla="*/ 1292662 h 1292662"/>
              <a:gd name="connsiteX22" fmla="*/ 7024969 w 9848088"/>
              <a:gd name="connsiteY22" fmla="*/ 1292662 h 1292662"/>
              <a:gd name="connsiteX23" fmla="*/ 6269949 w 9848088"/>
              <a:gd name="connsiteY23" fmla="*/ 1292662 h 1292662"/>
              <a:gd name="connsiteX24" fmla="*/ 5908853 w 9848088"/>
              <a:gd name="connsiteY24" fmla="*/ 1292662 h 1292662"/>
              <a:gd name="connsiteX25" fmla="*/ 5055352 w 9848088"/>
              <a:gd name="connsiteY25" fmla="*/ 1292662 h 1292662"/>
              <a:gd name="connsiteX26" fmla="*/ 4595774 w 9848088"/>
              <a:gd name="connsiteY26" fmla="*/ 1292662 h 1292662"/>
              <a:gd name="connsiteX27" fmla="*/ 4136197 w 9848088"/>
              <a:gd name="connsiteY27" fmla="*/ 1292662 h 1292662"/>
              <a:gd name="connsiteX28" fmla="*/ 3676620 w 9848088"/>
              <a:gd name="connsiteY28" fmla="*/ 1292662 h 1292662"/>
              <a:gd name="connsiteX29" fmla="*/ 2921599 w 9848088"/>
              <a:gd name="connsiteY29" fmla="*/ 1292662 h 1292662"/>
              <a:gd name="connsiteX30" fmla="*/ 2166579 w 9848088"/>
              <a:gd name="connsiteY30" fmla="*/ 1292662 h 1292662"/>
              <a:gd name="connsiteX31" fmla="*/ 1707002 w 9848088"/>
              <a:gd name="connsiteY31" fmla="*/ 1292662 h 1292662"/>
              <a:gd name="connsiteX32" fmla="*/ 1247424 w 9848088"/>
              <a:gd name="connsiteY32" fmla="*/ 1292662 h 1292662"/>
              <a:gd name="connsiteX33" fmla="*/ 886328 w 9848088"/>
              <a:gd name="connsiteY33" fmla="*/ 1292662 h 1292662"/>
              <a:gd name="connsiteX34" fmla="*/ 0 w 9848088"/>
              <a:gd name="connsiteY34" fmla="*/ 1292662 h 1292662"/>
              <a:gd name="connsiteX35" fmla="*/ 0 w 9848088"/>
              <a:gd name="connsiteY35" fmla="*/ 646331 h 1292662"/>
              <a:gd name="connsiteX36" fmla="*/ 0 w 9848088"/>
              <a:gd name="connsiteY36" fmla="*/ 0 h 1292662"/>
              <a:gd name="connsiteX0" fmla="*/ 9848088 w 9848088"/>
              <a:gd name="connsiteY0" fmla="*/ 1292662 h 1292662"/>
              <a:gd name="connsiteX1" fmla="*/ 9848088 w 9848088"/>
              <a:gd name="connsiteY1" fmla="*/ 1292662 h 1292662"/>
              <a:gd name="connsiteX2" fmla="*/ 9848088 w 9848088"/>
              <a:gd name="connsiteY2" fmla="*/ 1292662 h 1292662"/>
              <a:gd name="connsiteX0" fmla="*/ 9848088 w 9848088"/>
              <a:gd name="connsiteY0" fmla="*/ 1292662 h 1292662"/>
              <a:gd name="connsiteX1" fmla="*/ 9848088 w 9848088"/>
              <a:gd name="connsiteY1" fmla="*/ 1292662 h 1292662"/>
              <a:gd name="connsiteX2" fmla="*/ 9848088 w 9848088"/>
              <a:gd name="connsiteY2" fmla="*/ 1292662 h 1292662"/>
              <a:gd name="connsiteX3" fmla="*/ 9848088 w 9848088"/>
              <a:gd name="connsiteY3" fmla="*/ 1292662 h 1292662"/>
              <a:gd name="connsiteX4" fmla="*/ 8994587 w 9848088"/>
              <a:gd name="connsiteY4" fmla="*/ 1292662 h 1292662"/>
              <a:gd name="connsiteX5" fmla="*/ 8633490 w 9848088"/>
              <a:gd name="connsiteY5" fmla="*/ 1292662 h 1292662"/>
              <a:gd name="connsiteX6" fmla="*/ 8173913 w 9848088"/>
              <a:gd name="connsiteY6" fmla="*/ 1292662 h 1292662"/>
              <a:gd name="connsiteX7" fmla="*/ 7418893 w 9848088"/>
              <a:gd name="connsiteY7" fmla="*/ 1292662 h 1292662"/>
              <a:gd name="connsiteX8" fmla="*/ 7057796 w 9848088"/>
              <a:gd name="connsiteY8" fmla="*/ 1292662 h 1292662"/>
              <a:gd name="connsiteX9" fmla="*/ 6401257 w 9848088"/>
              <a:gd name="connsiteY9" fmla="*/ 1292662 h 1292662"/>
              <a:gd name="connsiteX10" fmla="*/ 5941680 w 9848088"/>
              <a:gd name="connsiteY10" fmla="*/ 1292662 h 1292662"/>
              <a:gd name="connsiteX11" fmla="*/ 5580583 w 9848088"/>
              <a:gd name="connsiteY11" fmla="*/ 1292662 h 1292662"/>
              <a:gd name="connsiteX12" fmla="*/ 5022525 w 9848088"/>
              <a:gd name="connsiteY12" fmla="*/ 1292662 h 1292662"/>
              <a:gd name="connsiteX13" fmla="*/ 4365986 w 9848088"/>
              <a:gd name="connsiteY13" fmla="*/ 1292662 h 1292662"/>
              <a:gd name="connsiteX14" fmla="*/ 4004889 w 9848088"/>
              <a:gd name="connsiteY14" fmla="*/ 1292662 h 1292662"/>
              <a:gd name="connsiteX15" fmla="*/ 3446831 w 9848088"/>
              <a:gd name="connsiteY15" fmla="*/ 1292662 h 1292662"/>
              <a:gd name="connsiteX16" fmla="*/ 2790292 w 9848088"/>
              <a:gd name="connsiteY16" fmla="*/ 1292662 h 1292662"/>
              <a:gd name="connsiteX17" fmla="*/ 2330714 w 9848088"/>
              <a:gd name="connsiteY17" fmla="*/ 1292662 h 1292662"/>
              <a:gd name="connsiteX18" fmla="*/ 1969618 w 9848088"/>
              <a:gd name="connsiteY18" fmla="*/ 1292662 h 1292662"/>
              <a:gd name="connsiteX19" fmla="*/ 1214598 w 9848088"/>
              <a:gd name="connsiteY19" fmla="*/ 1292662 h 1292662"/>
              <a:gd name="connsiteX20" fmla="*/ 0 w 9848088"/>
              <a:gd name="connsiteY20" fmla="*/ 1292662 h 1292662"/>
              <a:gd name="connsiteX21" fmla="*/ 0 w 9848088"/>
              <a:gd name="connsiteY21" fmla="*/ 620478 h 1292662"/>
              <a:gd name="connsiteX22" fmla="*/ 0 w 9848088"/>
              <a:gd name="connsiteY22" fmla="*/ 0 h 1292662"/>
              <a:gd name="connsiteX23" fmla="*/ 459577 w 9848088"/>
              <a:gd name="connsiteY23" fmla="*/ 0 h 1292662"/>
              <a:gd name="connsiteX24" fmla="*/ 1116117 w 9848088"/>
              <a:gd name="connsiteY24" fmla="*/ 0 h 1292662"/>
              <a:gd name="connsiteX25" fmla="*/ 1575694 w 9848088"/>
              <a:gd name="connsiteY25" fmla="*/ 0 h 1292662"/>
              <a:gd name="connsiteX26" fmla="*/ 2133752 w 9848088"/>
              <a:gd name="connsiteY26" fmla="*/ 0 h 1292662"/>
              <a:gd name="connsiteX27" fmla="*/ 2888772 w 9848088"/>
              <a:gd name="connsiteY27" fmla="*/ 0 h 1292662"/>
              <a:gd name="connsiteX28" fmla="*/ 3643793 w 9848088"/>
              <a:gd name="connsiteY28" fmla="*/ 0 h 1292662"/>
              <a:gd name="connsiteX29" fmla="*/ 4497294 w 9848088"/>
              <a:gd name="connsiteY29" fmla="*/ 0 h 1292662"/>
              <a:gd name="connsiteX30" fmla="*/ 4956871 w 9848088"/>
              <a:gd name="connsiteY30" fmla="*/ 0 h 1292662"/>
              <a:gd name="connsiteX31" fmla="*/ 5317968 w 9848088"/>
              <a:gd name="connsiteY31" fmla="*/ 0 h 1292662"/>
              <a:gd name="connsiteX32" fmla="*/ 5679064 w 9848088"/>
              <a:gd name="connsiteY32" fmla="*/ 0 h 1292662"/>
              <a:gd name="connsiteX33" fmla="*/ 6434084 w 9848088"/>
              <a:gd name="connsiteY33" fmla="*/ 0 h 1292662"/>
              <a:gd name="connsiteX34" fmla="*/ 6795181 w 9848088"/>
              <a:gd name="connsiteY34" fmla="*/ 0 h 1292662"/>
              <a:gd name="connsiteX35" fmla="*/ 7156277 w 9848088"/>
              <a:gd name="connsiteY35" fmla="*/ 0 h 1292662"/>
              <a:gd name="connsiteX36" fmla="*/ 7812816 w 9848088"/>
              <a:gd name="connsiteY36" fmla="*/ 0 h 1292662"/>
              <a:gd name="connsiteX37" fmla="*/ 8666317 w 9848088"/>
              <a:gd name="connsiteY37" fmla="*/ 0 h 1292662"/>
              <a:gd name="connsiteX38" fmla="*/ 9848088 w 9848088"/>
              <a:gd name="connsiteY38" fmla="*/ 0 h 1292662"/>
              <a:gd name="connsiteX39" fmla="*/ 9848088 w 9848088"/>
              <a:gd name="connsiteY39" fmla="*/ 672184 h 1292662"/>
              <a:gd name="connsiteX40" fmla="*/ 9848088 w 9848088"/>
              <a:gd name="connsiteY40" fmla="*/ 1292662 h 129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848088" h="1292662" stroke="0" extrusionOk="0">
                <a:moveTo>
                  <a:pt x="0" y="0"/>
                </a:moveTo>
                <a:cubicBezTo>
                  <a:pt x="257357" y="-11008"/>
                  <a:pt x="565400" y="12928"/>
                  <a:pt x="853501" y="0"/>
                </a:cubicBezTo>
                <a:cubicBezTo>
                  <a:pt x="1141602" y="-12928"/>
                  <a:pt x="1238979" y="-12767"/>
                  <a:pt x="1510040" y="0"/>
                </a:cubicBezTo>
                <a:cubicBezTo>
                  <a:pt x="1781101" y="12767"/>
                  <a:pt x="1836658" y="22028"/>
                  <a:pt x="1969618" y="0"/>
                </a:cubicBezTo>
                <a:cubicBezTo>
                  <a:pt x="2102578" y="-22028"/>
                  <a:pt x="2515717" y="-18323"/>
                  <a:pt x="2724638" y="0"/>
                </a:cubicBezTo>
                <a:cubicBezTo>
                  <a:pt x="2933559" y="18323"/>
                  <a:pt x="3208971" y="-35116"/>
                  <a:pt x="3479658" y="0"/>
                </a:cubicBezTo>
                <a:cubicBezTo>
                  <a:pt x="3750345" y="35116"/>
                  <a:pt x="4069577" y="10331"/>
                  <a:pt x="4333159" y="0"/>
                </a:cubicBezTo>
                <a:cubicBezTo>
                  <a:pt x="4596741" y="-10331"/>
                  <a:pt x="4916493" y="-13259"/>
                  <a:pt x="5088179" y="0"/>
                </a:cubicBezTo>
                <a:cubicBezTo>
                  <a:pt x="5259865" y="13259"/>
                  <a:pt x="5375355" y="-18727"/>
                  <a:pt x="5547756" y="0"/>
                </a:cubicBezTo>
                <a:cubicBezTo>
                  <a:pt x="5720157" y="18727"/>
                  <a:pt x="5890913" y="351"/>
                  <a:pt x="6007334" y="0"/>
                </a:cubicBezTo>
                <a:cubicBezTo>
                  <a:pt x="6123755" y="-351"/>
                  <a:pt x="6548968" y="10458"/>
                  <a:pt x="6860835" y="0"/>
                </a:cubicBezTo>
                <a:cubicBezTo>
                  <a:pt x="7172702" y="-10458"/>
                  <a:pt x="7251808" y="21987"/>
                  <a:pt x="7418893" y="0"/>
                </a:cubicBezTo>
                <a:cubicBezTo>
                  <a:pt x="7585978" y="-21987"/>
                  <a:pt x="7999214" y="24192"/>
                  <a:pt x="8272394" y="0"/>
                </a:cubicBezTo>
                <a:cubicBezTo>
                  <a:pt x="8545574" y="-24192"/>
                  <a:pt x="8762871" y="-31033"/>
                  <a:pt x="8928933" y="0"/>
                </a:cubicBezTo>
                <a:cubicBezTo>
                  <a:pt x="9094995" y="31033"/>
                  <a:pt x="9119105" y="14696"/>
                  <a:pt x="9290030" y="0"/>
                </a:cubicBezTo>
                <a:cubicBezTo>
                  <a:pt x="9460955" y="-14696"/>
                  <a:pt x="9655804" y="17650"/>
                  <a:pt x="9848088" y="0"/>
                </a:cubicBezTo>
                <a:cubicBezTo>
                  <a:pt x="9854093" y="270326"/>
                  <a:pt x="9871113" y="421413"/>
                  <a:pt x="9848088" y="607551"/>
                </a:cubicBezTo>
                <a:cubicBezTo>
                  <a:pt x="9825063" y="793689"/>
                  <a:pt x="9834201" y="1017588"/>
                  <a:pt x="9848088" y="1292662"/>
                </a:cubicBezTo>
                <a:lnTo>
                  <a:pt x="9848088" y="1292662"/>
                </a:lnTo>
                <a:cubicBezTo>
                  <a:pt x="9643998" y="1291541"/>
                  <a:pt x="9609729" y="1292827"/>
                  <a:pt x="9388511" y="1292662"/>
                </a:cubicBezTo>
                <a:cubicBezTo>
                  <a:pt x="9167293" y="1292497"/>
                  <a:pt x="8842396" y="1257032"/>
                  <a:pt x="8633490" y="1292662"/>
                </a:cubicBezTo>
                <a:cubicBezTo>
                  <a:pt x="8424584" y="1328292"/>
                  <a:pt x="8209761" y="1255434"/>
                  <a:pt x="7878470" y="1292662"/>
                </a:cubicBezTo>
                <a:cubicBezTo>
                  <a:pt x="7547179" y="1329890"/>
                  <a:pt x="7211391" y="1268248"/>
                  <a:pt x="7024969" y="1292662"/>
                </a:cubicBezTo>
                <a:cubicBezTo>
                  <a:pt x="6838547" y="1317076"/>
                  <a:pt x="6628911" y="1272364"/>
                  <a:pt x="6269949" y="1292662"/>
                </a:cubicBezTo>
                <a:cubicBezTo>
                  <a:pt x="5910987" y="1312960"/>
                  <a:pt x="5983898" y="1278530"/>
                  <a:pt x="5908853" y="1292662"/>
                </a:cubicBezTo>
                <a:cubicBezTo>
                  <a:pt x="5833808" y="1306794"/>
                  <a:pt x="5252896" y="1260841"/>
                  <a:pt x="5055352" y="1292662"/>
                </a:cubicBezTo>
                <a:cubicBezTo>
                  <a:pt x="4857808" y="1324483"/>
                  <a:pt x="4736239" y="1271137"/>
                  <a:pt x="4595774" y="1292662"/>
                </a:cubicBezTo>
                <a:cubicBezTo>
                  <a:pt x="4455309" y="1314187"/>
                  <a:pt x="4348439" y="1314437"/>
                  <a:pt x="4136197" y="1292662"/>
                </a:cubicBezTo>
                <a:cubicBezTo>
                  <a:pt x="3923955" y="1270887"/>
                  <a:pt x="3887985" y="1276796"/>
                  <a:pt x="3676620" y="1292662"/>
                </a:cubicBezTo>
                <a:cubicBezTo>
                  <a:pt x="3465255" y="1308528"/>
                  <a:pt x="3186688" y="1285949"/>
                  <a:pt x="2921599" y="1292662"/>
                </a:cubicBezTo>
                <a:cubicBezTo>
                  <a:pt x="2656510" y="1299375"/>
                  <a:pt x="2447951" y="1271541"/>
                  <a:pt x="2166579" y="1292662"/>
                </a:cubicBezTo>
                <a:cubicBezTo>
                  <a:pt x="1885207" y="1313783"/>
                  <a:pt x="1834072" y="1299857"/>
                  <a:pt x="1707002" y="1292662"/>
                </a:cubicBezTo>
                <a:cubicBezTo>
                  <a:pt x="1579932" y="1285467"/>
                  <a:pt x="1414073" y="1287436"/>
                  <a:pt x="1247424" y="1292662"/>
                </a:cubicBezTo>
                <a:cubicBezTo>
                  <a:pt x="1080775" y="1297888"/>
                  <a:pt x="1022970" y="1295701"/>
                  <a:pt x="886328" y="1292662"/>
                </a:cubicBezTo>
                <a:cubicBezTo>
                  <a:pt x="749686" y="1289623"/>
                  <a:pt x="280309" y="1279500"/>
                  <a:pt x="0" y="1292662"/>
                </a:cubicBezTo>
                <a:cubicBezTo>
                  <a:pt x="22969" y="1139403"/>
                  <a:pt x="3686" y="958912"/>
                  <a:pt x="0" y="646331"/>
                </a:cubicBezTo>
                <a:cubicBezTo>
                  <a:pt x="-3686" y="333750"/>
                  <a:pt x="28155" y="194181"/>
                  <a:pt x="0" y="0"/>
                </a:cubicBezTo>
                <a:close/>
              </a:path>
              <a:path w="9848088" h="1292662" fill="darkenLess" stroke="0" extrusionOk="0">
                <a:moveTo>
                  <a:pt x="9848088" y="1292662"/>
                </a:moveTo>
                <a:lnTo>
                  <a:pt x="9848088" y="1292662"/>
                </a:lnTo>
                <a:lnTo>
                  <a:pt x="9848088" y="1292662"/>
                </a:lnTo>
                <a:close/>
              </a:path>
              <a:path w="9848088" h="1292662" fill="none" extrusionOk="0">
                <a:moveTo>
                  <a:pt x="9848088" y="1292662"/>
                </a:moveTo>
                <a:lnTo>
                  <a:pt x="9848088" y="1292662"/>
                </a:lnTo>
                <a:lnTo>
                  <a:pt x="9848088" y="1292662"/>
                </a:lnTo>
                <a:lnTo>
                  <a:pt x="9848088" y="1292662"/>
                </a:lnTo>
                <a:cubicBezTo>
                  <a:pt x="9675763" y="1294709"/>
                  <a:pt x="9376278" y="1274927"/>
                  <a:pt x="8994587" y="1292662"/>
                </a:cubicBezTo>
                <a:cubicBezTo>
                  <a:pt x="8612896" y="1310397"/>
                  <a:pt x="8744005" y="1281899"/>
                  <a:pt x="8633490" y="1292662"/>
                </a:cubicBezTo>
                <a:cubicBezTo>
                  <a:pt x="8522975" y="1303425"/>
                  <a:pt x="8281418" y="1280756"/>
                  <a:pt x="8173913" y="1292662"/>
                </a:cubicBezTo>
                <a:cubicBezTo>
                  <a:pt x="8066408" y="1304568"/>
                  <a:pt x="7599810" y="1290146"/>
                  <a:pt x="7418893" y="1292662"/>
                </a:cubicBezTo>
                <a:cubicBezTo>
                  <a:pt x="7237976" y="1295178"/>
                  <a:pt x="7169622" y="1303561"/>
                  <a:pt x="7057796" y="1292662"/>
                </a:cubicBezTo>
                <a:cubicBezTo>
                  <a:pt x="6945970" y="1281763"/>
                  <a:pt x="6651210" y="1323319"/>
                  <a:pt x="6401257" y="1292662"/>
                </a:cubicBezTo>
                <a:cubicBezTo>
                  <a:pt x="6151304" y="1262005"/>
                  <a:pt x="6133516" y="1293642"/>
                  <a:pt x="5941680" y="1292662"/>
                </a:cubicBezTo>
                <a:cubicBezTo>
                  <a:pt x="5749844" y="1291682"/>
                  <a:pt x="5660164" y="1280329"/>
                  <a:pt x="5580583" y="1292662"/>
                </a:cubicBezTo>
                <a:cubicBezTo>
                  <a:pt x="5501002" y="1304995"/>
                  <a:pt x="5279194" y="1290277"/>
                  <a:pt x="5022525" y="1292662"/>
                </a:cubicBezTo>
                <a:cubicBezTo>
                  <a:pt x="4765856" y="1295047"/>
                  <a:pt x="4560341" y="1274504"/>
                  <a:pt x="4365986" y="1292662"/>
                </a:cubicBezTo>
                <a:cubicBezTo>
                  <a:pt x="4171631" y="1310820"/>
                  <a:pt x="4120553" y="1278830"/>
                  <a:pt x="4004889" y="1292662"/>
                </a:cubicBezTo>
                <a:cubicBezTo>
                  <a:pt x="3889225" y="1306494"/>
                  <a:pt x="3603999" y="1295052"/>
                  <a:pt x="3446831" y="1292662"/>
                </a:cubicBezTo>
                <a:cubicBezTo>
                  <a:pt x="3289663" y="1290272"/>
                  <a:pt x="2974149" y="1297023"/>
                  <a:pt x="2790292" y="1292662"/>
                </a:cubicBezTo>
                <a:cubicBezTo>
                  <a:pt x="2606435" y="1288301"/>
                  <a:pt x="2471307" y="1289639"/>
                  <a:pt x="2330714" y="1292662"/>
                </a:cubicBezTo>
                <a:cubicBezTo>
                  <a:pt x="2190121" y="1295685"/>
                  <a:pt x="2134944" y="1292890"/>
                  <a:pt x="1969618" y="1292662"/>
                </a:cubicBezTo>
                <a:cubicBezTo>
                  <a:pt x="1804292" y="1292434"/>
                  <a:pt x="1524770" y="1321643"/>
                  <a:pt x="1214598" y="1292662"/>
                </a:cubicBezTo>
                <a:cubicBezTo>
                  <a:pt x="904426" y="1263681"/>
                  <a:pt x="299532" y="1346637"/>
                  <a:pt x="0" y="1292662"/>
                </a:cubicBezTo>
                <a:cubicBezTo>
                  <a:pt x="6445" y="963702"/>
                  <a:pt x="-24166" y="781101"/>
                  <a:pt x="0" y="620478"/>
                </a:cubicBezTo>
                <a:cubicBezTo>
                  <a:pt x="24166" y="459855"/>
                  <a:pt x="17418" y="245741"/>
                  <a:pt x="0" y="0"/>
                </a:cubicBezTo>
                <a:cubicBezTo>
                  <a:pt x="128137" y="-390"/>
                  <a:pt x="319532" y="19359"/>
                  <a:pt x="459577" y="0"/>
                </a:cubicBezTo>
                <a:cubicBezTo>
                  <a:pt x="599622" y="-19359"/>
                  <a:pt x="872531" y="18519"/>
                  <a:pt x="1116117" y="0"/>
                </a:cubicBezTo>
                <a:cubicBezTo>
                  <a:pt x="1359703" y="-18519"/>
                  <a:pt x="1412486" y="9456"/>
                  <a:pt x="1575694" y="0"/>
                </a:cubicBezTo>
                <a:cubicBezTo>
                  <a:pt x="1738902" y="-9456"/>
                  <a:pt x="1944303" y="24017"/>
                  <a:pt x="2133752" y="0"/>
                </a:cubicBezTo>
                <a:cubicBezTo>
                  <a:pt x="2323201" y="-24017"/>
                  <a:pt x="2596276" y="-322"/>
                  <a:pt x="2888772" y="0"/>
                </a:cubicBezTo>
                <a:cubicBezTo>
                  <a:pt x="3181268" y="322"/>
                  <a:pt x="3351523" y="18821"/>
                  <a:pt x="3643793" y="0"/>
                </a:cubicBezTo>
                <a:cubicBezTo>
                  <a:pt x="3936063" y="-18821"/>
                  <a:pt x="4299954" y="-25542"/>
                  <a:pt x="4497294" y="0"/>
                </a:cubicBezTo>
                <a:cubicBezTo>
                  <a:pt x="4694634" y="25542"/>
                  <a:pt x="4767291" y="16122"/>
                  <a:pt x="4956871" y="0"/>
                </a:cubicBezTo>
                <a:cubicBezTo>
                  <a:pt x="5146451" y="-16122"/>
                  <a:pt x="5222918" y="-3100"/>
                  <a:pt x="5317968" y="0"/>
                </a:cubicBezTo>
                <a:cubicBezTo>
                  <a:pt x="5413018" y="3100"/>
                  <a:pt x="5539814" y="6618"/>
                  <a:pt x="5679064" y="0"/>
                </a:cubicBezTo>
                <a:cubicBezTo>
                  <a:pt x="5818314" y="-6618"/>
                  <a:pt x="6066189" y="-28417"/>
                  <a:pt x="6434084" y="0"/>
                </a:cubicBezTo>
                <a:cubicBezTo>
                  <a:pt x="6801979" y="28417"/>
                  <a:pt x="6719740" y="12867"/>
                  <a:pt x="6795181" y="0"/>
                </a:cubicBezTo>
                <a:cubicBezTo>
                  <a:pt x="6870622" y="-12867"/>
                  <a:pt x="7004150" y="15756"/>
                  <a:pt x="7156277" y="0"/>
                </a:cubicBezTo>
                <a:cubicBezTo>
                  <a:pt x="7308404" y="-15756"/>
                  <a:pt x="7598741" y="-2396"/>
                  <a:pt x="7812816" y="0"/>
                </a:cubicBezTo>
                <a:cubicBezTo>
                  <a:pt x="8026891" y="2396"/>
                  <a:pt x="8311709" y="24734"/>
                  <a:pt x="8666317" y="0"/>
                </a:cubicBezTo>
                <a:cubicBezTo>
                  <a:pt x="9020925" y="-24734"/>
                  <a:pt x="9422739" y="48716"/>
                  <a:pt x="9848088" y="0"/>
                </a:cubicBezTo>
                <a:cubicBezTo>
                  <a:pt x="9840864" y="178443"/>
                  <a:pt x="9840720" y="365096"/>
                  <a:pt x="9848088" y="672184"/>
                </a:cubicBezTo>
                <a:cubicBezTo>
                  <a:pt x="9855456" y="979272"/>
                  <a:pt x="9849530" y="1051578"/>
                  <a:pt x="9848088" y="1292662"/>
                </a:cubicBezTo>
              </a:path>
              <a:path w="9848088" h="1292662" fill="none" stroke="0" extrusionOk="0">
                <a:moveTo>
                  <a:pt x="9848088" y="1292662"/>
                </a:moveTo>
                <a:lnTo>
                  <a:pt x="9848088" y="1292662"/>
                </a:lnTo>
                <a:lnTo>
                  <a:pt x="9848088" y="1292662"/>
                </a:lnTo>
                <a:lnTo>
                  <a:pt x="9848088" y="1292662"/>
                </a:lnTo>
                <a:cubicBezTo>
                  <a:pt x="9609234" y="1257339"/>
                  <a:pt x="9205493" y="1253531"/>
                  <a:pt x="8994587" y="1292662"/>
                </a:cubicBezTo>
                <a:cubicBezTo>
                  <a:pt x="8783681" y="1331793"/>
                  <a:pt x="8488400" y="1256913"/>
                  <a:pt x="8141086" y="1292662"/>
                </a:cubicBezTo>
                <a:cubicBezTo>
                  <a:pt x="7793772" y="1328411"/>
                  <a:pt x="7768160" y="1307364"/>
                  <a:pt x="7583028" y="1292662"/>
                </a:cubicBezTo>
                <a:cubicBezTo>
                  <a:pt x="7397896" y="1277960"/>
                  <a:pt x="7350224" y="1272327"/>
                  <a:pt x="7123450" y="1292662"/>
                </a:cubicBezTo>
                <a:cubicBezTo>
                  <a:pt x="6896676" y="1312997"/>
                  <a:pt x="6561866" y="1323558"/>
                  <a:pt x="6269949" y="1292662"/>
                </a:cubicBezTo>
                <a:cubicBezTo>
                  <a:pt x="5978032" y="1261766"/>
                  <a:pt x="6027794" y="1285981"/>
                  <a:pt x="5810372" y="1292662"/>
                </a:cubicBezTo>
                <a:cubicBezTo>
                  <a:pt x="5592950" y="1299343"/>
                  <a:pt x="5548866" y="1313307"/>
                  <a:pt x="5350794" y="1292662"/>
                </a:cubicBezTo>
                <a:cubicBezTo>
                  <a:pt x="5152722" y="1272017"/>
                  <a:pt x="5117117" y="1303018"/>
                  <a:pt x="4989698" y="1292662"/>
                </a:cubicBezTo>
                <a:cubicBezTo>
                  <a:pt x="4862279" y="1282306"/>
                  <a:pt x="4491861" y="1321977"/>
                  <a:pt x="4234678" y="1292662"/>
                </a:cubicBezTo>
                <a:cubicBezTo>
                  <a:pt x="3977495" y="1263347"/>
                  <a:pt x="3989063" y="1278302"/>
                  <a:pt x="3775100" y="1292662"/>
                </a:cubicBezTo>
                <a:cubicBezTo>
                  <a:pt x="3561137" y="1307022"/>
                  <a:pt x="3240204" y="1299109"/>
                  <a:pt x="2921599" y="1292662"/>
                </a:cubicBezTo>
                <a:cubicBezTo>
                  <a:pt x="2602994" y="1286215"/>
                  <a:pt x="2583580" y="1306029"/>
                  <a:pt x="2265060" y="1292662"/>
                </a:cubicBezTo>
                <a:cubicBezTo>
                  <a:pt x="1946540" y="1279295"/>
                  <a:pt x="1651918" y="1290410"/>
                  <a:pt x="1411559" y="1292662"/>
                </a:cubicBezTo>
                <a:cubicBezTo>
                  <a:pt x="1171200" y="1294914"/>
                  <a:pt x="1117742" y="1285249"/>
                  <a:pt x="951982" y="1292662"/>
                </a:cubicBezTo>
                <a:cubicBezTo>
                  <a:pt x="786222" y="1300075"/>
                  <a:pt x="424003" y="1252412"/>
                  <a:pt x="0" y="1292662"/>
                </a:cubicBezTo>
                <a:cubicBezTo>
                  <a:pt x="31513" y="1038240"/>
                  <a:pt x="24970" y="900155"/>
                  <a:pt x="0" y="646331"/>
                </a:cubicBezTo>
                <a:cubicBezTo>
                  <a:pt x="-24970" y="392507"/>
                  <a:pt x="7844" y="211961"/>
                  <a:pt x="0" y="0"/>
                </a:cubicBezTo>
                <a:cubicBezTo>
                  <a:pt x="121736" y="4540"/>
                  <a:pt x="254820" y="-5378"/>
                  <a:pt x="361097" y="0"/>
                </a:cubicBezTo>
                <a:cubicBezTo>
                  <a:pt x="467374" y="5378"/>
                  <a:pt x="660480" y="2654"/>
                  <a:pt x="919155" y="0"/>
                </a:cubicBezTo>
                <a:cubicBezTo>
                  <a:pt x="1177830" y="-2654"/>
                  <a:pt x="1324843" y="11466"/>
                  <a:pt x="1477213" y="0"/>
                </a:cubicBezTo>
                <a:cubicBezTo>
                  <a:pt x="1629583" y="-11466"/>
                  <a:pt x="1790695" y="7494"/>
                  <a:pt x="1936791" y="0"/>
                </a:cubicBezTo>
                <a:cubicBezTo>
                  <a:pt x="2082887" y="-7494"/>
                  <a:pt x="2207452" y="-22919"/>
                  <a:pt x="2396368" y="0"/>
                </a:cubicBezTo>
                <a:cubicBezTo>
                  <a:pt x="2585284" y="22919"/>
                  <a:pt x="2765653" y="21709"/>
                  <a:pt x="2954426" y="0"/>
                </a:cubicBezTo>
                <a:cubicBezTo>
                  <a:pt x="3143199" y="-21709"/>
                  <a:pt x="3285367" y="19326"/>
                  <a:pt x="3512485" y="0"/>
                </a:cubicBezTo>
                <a:cubicBezTo>
                  <a:pt x="3739603" y="-19326"/>
                  <a:pt x="4029418" y="-2999"/>
                  <a:pt x="4365986" y="0"/>
                </a:cubicBezTo>
                <a:cubicBezTo>
                  <a:pt x="4702554" y="2999"/>
                  <a:pt x="4549872" y="14287"/>
                  <a:pt x="4727082" y="0"/>
                </a:cubicBezTo>
                <a:cubicBezTo>
                  <a:pt x="4904292" y="-14287"/>
                  <a:pt x="4922782" y="-6028"/>
                  <a:pt x="5088179" y="0"/>
                </a:cubicBezTo>
                <a:cubicBezTo>
                  <a:pt x="5253576" y="6028"/>
                  <a:pt x="5532494" y="39064"/>
                  <a:pt x="5941680" y="0"/>
                </a:cubicBezTo>
                <a:cubicBezTo>
                  <a:pt x="6350866" y="-39064"/>
                  <a:pt x="6428791" y="24408"/>
                  <a:pt x="6598219" y="0"/>
                </a:cubicBezTo>
                <a:cubicBezTo>
                  <a:pt x="6767647" y="-24408"/>
                  <a:pt x="6878097" y="-27307"/>
                  <a:pt x="7156277" y="0"/>
                </a:cubicBezTo>
                <a:cubicBezTo>
                  <a:pt x="7434457" y="27307"/>
                  <a:pt x="7637612" y="-19996"/>
                  <a:pt x="7911297" y="0"/>
                </a:cubicBezTo>
                <a:cubicBezTo>
                  <a:pt x="8184982" y="19996"/>
                  <a:pt x="8248872" y="-22862"/>
                  <a:pt x="8370875" y="0"/>
                </a:cubicBezTo>
                <a:cubicBezTo>
                  <a:pt x="8492878" y="22862"/>
                  <a:pt x="8837800" y="-25498"/>
                  <a:pt x="9027414" y="0"/>
                </a:cubicBezTo>
                <a:cubicBezTo>
                  <a:pt x="9217028" y="25498"/>
                  <a:pt x="9519951" y="-35409"/>
                  <a:pt x="9848088" y="0"/>
                </a:cubicBezTo>
                <a:cubicBezTo>
                  <a:pt x="9835601" y="137717"/>
                  <a:pt x="9857277" y="426630"/>
                  <a:pt x="9848088" y="646331"/>
                </a:cubicBezTo>
                <a:cubicBezTo>
                  <a:pt x="9838899" y="866032"/>
                  <a:pt x="9862545" y="1133726"/>
                  <a:pt x="9848088" y="1292662"/>
                </a:cubicBezTo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77634345">
                  <a:prstGeom prst="foldedCorner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6E22E"/>
                </a:solidFill>
                <a:latin typeface="Consolas" panose="020B0609020204030204" pitchFamily="49" charset="0"/>
              </a:rPr>
              <a:t>filter2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packet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packet[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IP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E6DB74"/>
                </a:solidFill>
                <a:latin typeface="Consolas" panose="020B0609020204030204" pitchFamily="49" charset="0"/>
              </a:rPr>
              <a:t>"10.0.0.1"</a:t>
            </a:r>
            <a:endParaRPr lang="en-US" sz="24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836613" y="4734288"/>
            <a:ext cx="9848088" cy="1661993"/>
          </a:xfrm>
          <a:custGeom>
            <a:avLst/>
            <a:gdLst>
              <a:gd name="connsiteX0" fmla="*/ 0 w 9848088"/>
              <a:gd name="connsiteY0" fmla="*/ 0 h 1661993"/>
              <a:gd name="connsiteX1" fmla="*/ 459577 w 9848088"/>
              <a:gd name="connsiteY1" fmla="*/ 0 h 1661993"/>
              <a:gd name="connsiteX2" fmla="*/ 820674 w 9848088"/>
              <a:gd name="connsiteY2" fmla="*/ 0 h 1661993"/>
              <a:gd name="connsiteX3" fmla="*/ 1674175 w 9848088"/>
              <a:gd name="connsiteY3" fmla="*/ 0 h 1661993"/>
              <a:gd name="connsiteX4" fmla="*/ 2232233 w 9848088"/>
              <a:gd name="connsiteY4" fmla="*/ 0 h 1661993"/>
              <a:gd name="connsiteX5" fmla="*/ 3085734 w 9848088"/>
              <a:gd name="connsiteY5" fmla="*/ 0 h 1661993"/>
              <a:gd name="connsiteX6" fmla="*/ 3840754 w 9848088"/>
              <a:gd name="connsiteY6" fmla="*/ 0 h 1661993"/>
              <a:gd name="connsiteX7" fmla="*/ 4201851 w 9848088"/>
              <a:gd name="connsiteY7" fmla="*/ 0 h 1661993"/>
              <a:gd name="connsiteX8" fmla="*/ 4562947 w 9848088"/>
              <a:gd name="connsiteY8" fmla="*/ 0 h 1661993"/>
              <a:gd name="connsiteX9" fmla="*/ 4924044 w 9848088"/>
              <a:gd name="connsiteY9" fmla="*/ 0 h 1661993"/>
              <a:gd name="connsiteX10" fmla="*/ 5580583 w 9848088"/>
              <a:gd name="connsiteY10" fmla="*/ 0 h 1661993"/>
              <a:gd name="connsiteX11" fmla="*/ 6040161 w 9848088"/>
              <a:gd name="connsiteY11" fmla="*/ 0 h 1661993"/>
              <a:gd name="connsiteX12" fmla="*/ 6598219 w 9848088"/>
              <a:gd name="connsiteY12" fmla="*/ 0 h 1661993"/>
              <a:gd name="connsiteX13" fmla="*/ 7057796 w 9848088"/>
              <a:gd name="connsiteY13" fmla="*/ 0 h 1661993"/>
              <a:gd name="connsiteX14" fmla="*/ 7517374 w 9848088"/>
              <a:gd name="connsiteY14" fmla="*/ 0 h 1661993"/>
              <a:gd name="connsiteX15" fmla="*/ 8173913 w 9848088"/>
              <a:gd name="connsiteY15" fmla="*/ 0 h 1661993"/>
              <a:gd name="connsiteX16" fmla="*/ 8830452 w 9848088"/>
              <a:gd name="connsiteY16" fmla="*/ 0 h 1661993"/>
              <a:gd name="connsiteX17" fmla="*/ 9848088 w 9848088"/>
              <a:gd name="connsiteY17" fmla="*/ 0 h 1661993"/>
              <a:gd name="connsiteX18" fmla="*/ 9848088 w 9848088"/>
              <a:gd name="connsiteY18" fmla="*/ 520758 h 1661993"/>
              <a:gd name="connsiteX19" fmla="*/ 9848088 w 9848088"/>
              <a:gd name="connsiteY19" fmla="*/ 1024896 h 1661993"/>
              <a:gd name="connsiteX20" fmla="*/ 9848088 w 9848088"/>
              <a:gd name="connsiteY20" fmla="*/ 1661993 h 1661993"/>
              <a:gd name="connsiteX21" fmla="*/ 9848088 w 9848088"/>
              <a:gd name="connsiteY21" fmla="*/ 1661993 h 1661993"/>
              <a:gd name="connsiteX22" fmla="*/ 9486991 w 9848088"/>
              <a:gd name="connsiteY22" fmla="*/ 1661993 h 1661993"/>
              <a:gd name="connsiteX23" fmla="*/ 8830452 w 9848088"/>
              <a:gd name="connsiteY23" fmla="*/ 1661993 h 1661993"/>
              <a:gd name="connsiteX24" fmla="*/ 8469356 w 9848088"/>
              <a:gd name="connsiteY24" fmla="*/ 1661993 h 1661993"/>
              <a:gd name="connsiteX25" fmla="*/ 7714336 w 9848088"/>
              <a:gd name="connsiteY25" fmla="*/ 1661993 h 1661993"/>
              <a:gd name="connsiteX26" fmla="*/ 7156277 w 9848088"/>
              <a:gd name="connsiteY26" fmla="*/ 1661993 h 1661993"/>
              <a:gd name="connsiteX27" fmla="*/ 6598219 w 9848088"/>
              <a:gd name="connsiteY27" fmla="*/ 1661993 h 1661993"/>
              <a:gd name="connsiteX28" fmla="*/ 5744718 w 9848088"/>
              <a:gd name="connsiteY28" fmla="*/ 1661993 h 1661993"/>
              <a:gd name="connsiteX29" fmla="*/ 5383621 w 9848088"/>
              <a:gd name="connsiteY29" fmla="*/ 1661993 h 1661993"/>
              <a:gd name="connsiteX30" fmla="*/ 4530120 w 9848088"/>
              <a:gd name="connsiteY30" fmla="*/ 1661993 h 1661993"/>
              <a:gd name="connsiteX31" fmla="*/ 4169024 w 9848088"/>
              <a:gd name="connsiteY31" fmla="*/ 1661993 h 1661993"/>
              <a:gd name="connsiteX32" fmla="*/ 3315523 w 9848088"/>
              <a:gd name="connsiteY32" fmla="*/ 1661993 h 1661993"/>
              <a:gd name="connsiteX33" fmla="*/ 2462022 w 9848088"/>
              <a:gd name="connsiteY33" fmla="*/ 1661993 h 1661993"/>
              <a:gd name="connsiteX34" fmla="*/ 2100925 w 9848088"/>
              <a:gd name="connsiteY34" fmla="*/ 1661993 h 1661993"/>
              <a:gd name="connsiteX35" fmla="*/ 1641348 w 9848088"/>
              <a:gd name="connsiteY35" fmla="*/ 1661993 h 1661993"/>
              <a:gd name="connsiteX36" fmla="*/ 984809 w 9848088"/>
              <a:gd name="connsiteY36" fmla="*/ 1661993 h 1661993"/>
              <a:gd name="connsiteX37" fmla="*/ 0 w 9848088"/>
              <a:gd name="connsiteY37" fmla="*/ 1661993 h 1661993"/>
              <a:gd name="connsiteX38" fmla="*/ 0 w 9848088"/>
              <a:gd name="connsiteY38" fmla="*/ 1074755 h 1661993"/>
              <a:gd name="connsiteX39" fmla="*/ 0 w 9848088"/>
              <a:gd name="connsiteY39" fmla="*/ 570618 h 1661993"/>
              <a:gd name="connsiteX40" fmla="*/ 0 w 9848088"/>
              <a:gd name="connsiteY40" fmla="*/ 0 h 1661993"/>
              <a:gd name="connsiteX0" fmla="*/ 9848088 w 9848088"/>
              <a:gd name="connsiteY0" fmla="*/ 1661993 h 1661993"/>
              <a:gd name="connsiteX1" fmla="*/ 9848088 w 9848088"/>
              <a:gd name="connsiteY1" fmla="*/ 1661993 h 1661993"/>
              <a:gd name="connsiteX2" fmla="*/ 9848088 w 9848088"/>
              <a:gd name="connsiteY2" fmla="*/ 1661993 h 1661993"/>
              <a:gd name="connsiteX0" fmla="*/ 9848088 w 9848088"/>
              <a:gd name="connsiteY0" fmla="*/ 1661993 h 1661993"/>
              <a:gd name="connsiteX1" fmla="*/ 9848088 w 9848088"/>
              <a:gd name="connsiteY1" fmla="*/ 1661993 h 1661993"/>
              <a:gd name="connsiteX2" fmla="*/ 9848088 w 9848088"/>
              <a:gd name="connsiteY2" fmla="*/ 1661993 h 1661993"/>
              <a:gd name="connsiteX3" fmla="*/ 9848088 w 9848088"/>
              <a:gd name="connsiteY3" fmla="*/ 1661993 h 1661993"/>
              <a:gd name="connsiteX4" fmla="*/ 9290030 w 9848088"/>
              <a:gd name="connsiteY4" fmla="*/ 1661993 h 1661993"/>
              <a:gd name="connsiteX5" fmla="*/ 8830452 w 9848088"/>
              <a:gd name="connsiteY5" fmla="*/ 1661993 h 1661993"/>
              <a:gd name="connsiteX6" fmla="*/ 8075432 w 9848088"/>
              <a:gd name="connsiteY6" fmla="*/ 1661993 h 1661993"/>
              <a:gd name="connsiteX7" fmla="*/ 7714336 w 9848088"/>
              <a:gd name="connsiteY7" fmla="*/ 1661993 h 1661993"/>
              <a:gd name="connsiteX8" fmla="*/ 7156277 w 9848088"/>
              <a:gd name="connsiteY8" fmla="*/ 1661993 h 1661993"/>
              <a:gd name="connsiteX9" fmla="*/ 6795181 w 9848088"/>
              <a:gd name="connsiteY9" fmla="*/ 1661993 h 1661993"/>
              <a:gd name="connsiteX10" fmla="*/ 6237122 w 9848088"/>
              <a:gd name="connsiteY10" fmla="*/ 1661993 h 1661993"/>
              <a:gd name="connsiteX11" fmla="*/ 5482102 w 9848088"/>
              <a:gd name="connsiteY11" fmla="*/ 1661993 h 1661993"/>
              <a:gd name="connsiteX12" fmla="*/ 4628601 w 9848088"/>
              <a:gd name="connsiteY12" fmla="*/ 1661993 h 1661993"/>
              <a:gd name="connsiteX13" fmla="*/ 3775100 w 9848088"/>
              <a:gd name="connsiteY13" fmla="*/ 1661993 h 1661993"/>
              <a:gd name="connsiteX14" fmla="*/ 2921599 w 9848088"/>
              <a:gd name="connsiteY14" fmla="*/ 1661993 h 1661993"/>
              <a:gd name="connsiteX15" fmla="*/ 2363541 w 9848088"/>
              <a:gd name="connsiteY15" fmla="*/ 1661993 h 1661993"/>
              <a:gd name="connsiteX16" fmla="*/ 1805483 w 9848088"/>
              <a:gd name="connsiteY16" fmla="*/ 1661993 h 1661993"/>
              <a:gd name="connsiteX17" fmla="*/ 1444386 w 9848088"/>
              <a:gd name="connsiteY17" fmla="*/ 1661993 h 1661993"/>
              <a:gd name="connsiteX18" fmla="*/ 590885 w 9848088"/>
              <a:gd name="connsiteY18" fmla="*/ 1661993 h 1661993"/>
              <a:gd name="connsiteX19" fmla="*/ 0 w 9848088"/>
              <a:gd name="connsiteY19" fmla="*/ 1661993 h 1661993"/>
              <a:gd name="connsiteX20" fmla="*/ 0 w 9848088"/>
              <a:gd name="connsiteY20" fmla="*/ 1124615 h 1661993"/>
              <a:gd name="connsiteX21" fmla="*/ 0 w 9848088"/>
              <a:gd name="connsiteY21" fmla="*/ 620477 h 1661993"/>
              <a:gd name="connsiteX22" fmla="*/ 0 w 9848088"/>
              <a:gd name="connsiteY22" fmla="*/ 0 h 1661993"/>
              <a:gd name="connsiteX23" fmla="*/ 361097 w 9848088"/>
              <a:gd name="connsiteY23" fmla="*/ 0 h 1661993"/>
              <a:gd name="connsiteX24" fmla="*/ 1017636 w 9848088"/>
              <a:gd name="connsiteY24" fmla="*/ 0 h 1661993"/>
              <a:gd name="connsiteX25" fmla="*/ 1674175 w 9848088"/>
              <a:gd name="connsiteY25" fmla="*/ 0 h 1661993"/>
              <a:gd name="connsiteX26" fmla="*/ 2133752 w 9848088"/>
              <a:gd name="connsiteY26" fmla="*/ 0 h 1661993"/>
              <a:gd name="connsiteX27" fmla="*/ 2888772 w 9848088"/>
              <a:gd name="connsiteY27" fmla="*/ 0 h 1661993"/>
              <a:gd name="connsiteX28" fmla="*/ 3348350 w 9848088"/>
              <a:gd name="connsiteY28" fmla="*/ 0 h 1661993"/>
              <a:gd name="connsiteX29" fmla="*/ 4201851 w 9848088"/>
              <a:gd name="connsiteY29" fmla="*/ 0 h 1661993"/>
              <a:gd name="connsiteX30" fmla="*/ 4562947 w 9848088"/>
              <a:gd name="connsiteY30" fmla="*/ 0 h 1661993"/>
              <a:gd name="connsiteX31" fmla="*/ 5022525 w 9848088"/>
              <a:gd name="connsiteY31" fmla="*/ 0 h 1661993"/>
              <a:gd name="connsiteX32" fmla="*/ 5383621 w 9848088"/>
              <a:gd name="connsiteY32" fmla="*/ 0 h 1661993"/>
              <a:gd name="connsiteX33" fmla="*/ 5843199 w 9848088"/>
              <a:gd name="connsiteY33" fmla="*/ 0 h 1661993"/>
              <a:gd name="connsiteX34" fmla="*/ 6499738 w 9848088"/>
              <a:gd name="connsiteY34" fmla="*/ 0 h 1661993"/>
              <a:gd name="connsiteX35" fmla="*/ 6860835 w 9848088"/>
              <a:gd name="connsiteY35" fmla="*/ 0 h 1661993"/>
              <a:gd name="connsiteX36" fmla="*/ 7418893 w 9848088"/>
              <a:gd name="connsiteY36" fmla="*/ 0 h 1661993"/>
              <a:gd name="connsiteX37" fmla="*/ 8173913 w 9848088"/>
              <a:gd name="connsiteY37" fmla="*/ 0 h 1661993"/>
              <a:gd name="connsiteX38" fmla="*/ 8830452 w 9848088"/>
              <a:gd name="connsiteY38" fmla="*/ 0 h 1661993"/>
              <a:gd name="connsiteX39" fmla="*/ 9848088 w 9848088"/>
              <a:gd name="connsiteY39" fmla="*/ 0 h 1661993"/>
              <a:gd name="connsiteX40" fmla="*/ 9848088 w 9848088"/>
              <a:gd name="connsiteY40" fmla="*/ 570618 h 1661993"/>
              <a:gd name="connsiteX41" fmla="*/ 9848088 w 9848088"/>
              <a:gd name="connsiteY41" fmla="*/ 1124615 h 1661993"/>
              <a:gd name="connsiteX42" fmla="*/ 9848088 w 9848088"/>
              <a:gd name="connsiteY42" fmla="*/ 1661993 h 166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848088" h="1661993" stroke="0" extrusionOk="0">
                <a:moveTo>
                  <a:pt x="0" y="0"/>
                </a:moveTo>
                <a:cubicBezTo>
                  <a:pt x="159483" y="-13980"/>
                  <a:pt x="324965" y="-18687"/>
                  <a:pt x="459577" y="0"/>
                </a:cubicBezTo>
                <a:cubicBezTo>
                  <a:pt x="594189" y="18687"/>
                  <a:pt x="661841" y="-693"/>
                  <a:pt x="820674" y="0"/>
                </a:cubicBezTo>
                <a:cubicBezTo>
                  <a:pt x="979507" y="693"/>
                  <a:pt x="1433861" y="-9508"/>
                  <a:pt x="1674175" y="0"/>
                </a:cubicBezTo>
                <a:cubicBezTo>
                  <a:pt x="1914489" y="9508"/>
                  <a:pt x="1993933" y="16247"/>
                  <a:pt x="2232233" y="0"/>
                </a:cubicBezTo>
                <a:cubicBezTo>
                  <a:pt x="2470533" y="-16247"/>
                  <a:pt x="2719801" y="-3552"/>
                  <a:pt x="3085734" y="0"/>
                </a:cubicBezTo>
                <a:cubicBezTo>
                  <a:pt x="3451667" y="3552"/>
                  <a:pt x="3488331" y="-25265"/>
                  <a:pt x="3840754" y="0"/>
                </a:cubicBezTo>
                <a:cubicBezTo>
                  <a:pt x="4193177" y="25265"/>
                  <a:pt x="4124633" y="16768"/>
                  <a:pt x="4201851" y="0"/>
                </a:cubicBezTo>
                <a:cubicBezTo>
                  <a:pt x="4279069" y="-16768"/>
                  <a:pt x="4396170" y="-7685"/>
                  <a:pt x="4562947" y="0"/>
                </a:cubicBezTo>
                <a:cubicBezTo>
                  <a:pt x="4729724" y="7685"/>
                  <a:pt x="4755608" y="-18041"/>
                  <a:pt x="4924044" y="0"/>
                </a:cubicBezTo>
                <a:cubicBezTo>
                  <a:pt x="5092480" y="18041"/>
                  <a:pt x="5428965" y="12328"/>
                  <a:pt x="5580583" y="0"/>
                </a:cubicBezTo>
                <a:cubicBezTo>
                  <a:pt x="5732201" y="-12328"/>
                  <a:pt x="5919422" y="-20427"/>
                  <a:pt x="6040161" y="0"/>
                </a:cubicBezTo>
                <a:cubicBezTo>
                  <a:pt x="6160900" y="20427"/>
                  <a:pt x="6467996" y="-24164"/>
                  <a:pt x="6598219" y="0"/>
                </a:cubicBezTo>
                <a:cubicBezTo>
                  <a:pt x="6728442" y="24164"/>
                  <a:pt x="6887317" y="17071"/>
                  <a:pt x="7057796" y="0"/>
                </a:cubicBezTo>
                <a:cubicBezTo>
                  <a:pt x="7228275" y="-17071"/>
                  <a:pt x="7301083" y="8822"/>
                  <a:pt x="7517374" y="0"/>
                </a:cubicBezTo>
                <a:cubicBezTo>
                  <a:pt x="7733665" y="-8822"/>
                  <a:pt x="8004231" y="-6027"/>
                  <a:pt x="8173913" y="0"/>
                </a:cubicBezTo>
                <a:cubicBezTo>
                  <a:pt x="8343595" y="6027"/>
                  <a:pt x="8550499" y="14637"/>
                  <a:pt x="8830452" y="0"/>
                </a:cubicBezTo>
                <a:cubicBezTo>
                  <a:pt x="9110405" y="-14637"/>
                  <a:pt x="9531932" y="-15295"/>
                  <a:pt x="9848088" y="0"/>
                </a:cubicBezTo>
                <a:cubicBezTo>
                  <a:pt x="9823126" y="196299"/>
                  <a:pt x="9855485" y="413930"/>
                  <a:pt x="9848088" y="520758"/>
                </a:cubicBezTo>
                <a:cubicBezTo>
                  <a:pt x="9840691" y="627586"/>
                  <a:pt x="9867625" y="907397"/>
                  <a:pt x="9848088" y="1024896"/>
                </a:cubicBezTo>
                <a:cubicBezTo>
                  <a:pt x="9828551" y="1142395"/>
                  <a:pt x="9836992" y="1523339"/>
                  <a:pt x="9848088" y="1661993"/>
                </a:cubicBezTo>
                <a:lnTo>
                  <a:pt x="9848088" y="1661993"/>
                </a:lnTo>
                <a:cubicBezTo>
                  <a:pt x="9730798" y="1663265"/>
                  <a:pt x="9659917" y="1653542"/>
                  <a:pt x="9486991" y="1661993"/>
                </a:cubicBezTo>
                <a:cubicBezTo>
                  <a:pt x="9314065" y="1670444"/>
                  <a:pt x="9087471" y="1673813"/>
                  <a:pt x="8830452" y="1661993"/>
                </a:cubicBezTo>
                <a:cubicBezTo>
                  <a:pt x="8573433" y="1650173"/>
                  <a:pt x="8628686" y="1665588"/>
                  <a:pt x="8469356" y="1661993"/>
                </a:cubicBezTo>
                <a:cubicBezTo>
                  <a:pt x="8310026" y="1658398"/>
                  <a:pt x="7978222" y="1657474"/>
                  <a:pt x="7714336" y="1661993"/>
                </a:cubicBezTo>
                <a:cubicBezTo>
                  <a:pt x="7450450" y="1666512"/>
                  <a:pt x="7433928" y="1666347"/>
                  <a:pt x="7156277" y="1661993"/>
                </a:cubicBezTo>
                <a:cubicBezTo>
                  <a:pt x="6878626" y="1657639"/>
                  <a:pt x="6788067" y="1640141"/>
                  <a:pt x="6598219" y="1661993"/>
                </a:cubicBezTo>
                <a:cubicBezTo>
                  <a:pt x="6408371" y="1683845"/>
                  <a:pt x="5950733" y="1635123"/>
                  <a:pt x="5744718" y="1661993"/>
                </a:cubicBezTo>
                <a:cubicBezTo>
                  <a:pt x="5538703" y="1688863"/>
                  <a:pt x="5526235" y="1670862"/>
                  <a:pt x="5383621" y="1661993"/>
                </a:cubicBezTo>
                <a:cubicBezTo>
                  <a:pt x="5241007" y="1653124"/>
                  <a:pt x="4890201" y="1670582"/>
                  <a:pt x="4530120" y="1661993"/>
                </a:cubicBezTo>
                <a:cubicBezTo>
                  <a:pt x="4170039" y="1653404"/>
                  <a:pt x="4252639" y="1660681"/>
                  <a:pt x="4169024" y="1661993"/>
                </a:cubicBezTo>
                <a:cubicBezTo>
                  <a:pt x="4085409" y="1663305"/>
                  <a:pt x="3562479" y="1702399"/>
                  <a:pt x="3315523" y="1661993"/>
                </a:cubicBezTo>
                <a:cubicBezTo>
                  <a:pt x="3068567" y="1621587"/>
                  <a:pt x="2690110" y="1639554"/>
                  <a:pt x="2462022" y="1661993"/>
                </a:cubicBezTo>
                <a:cubicBezTo>
                  <a:pt x="2233934" y="1684432"/>
                  <a:pt x="2213267" y="1671509"/>
                  <a:pt x="2100925" y="1661993"/>
                </a:cubicBezTo>
                <a:cubicBezTo>
                  <a:pt x="1988583" y="1652477"/>
                  <a:pt x="1818855" y="1681113"/>
                  <a:pt x="1641348" y="1661993"/>
                </a:cubicBezTo>
                <a:cubicBezTo>
                  <a:pt x="1463841" y="1642873"/>
                  <a:pt x="1119526" y="1662154"/>
                  <a:pt x="984809" y="1661993"/>
                </a:cubicBezTo>
                <a:cubicBezTo>
                  <a:pt x="850092" y="1661832"/>
                  <a:pt x="403361" y="1649421"/>
                  <a:pt x="0" y="1661993"/>
                </a:cubicBezTo>
                <a:cubicBezTo>
                  <a:pt x="15622" y="1462108"/>
                  <a:pt x="-19624" y="1359351"/>
                  <a:pt x="0" y="1074755"/>
                </a:cubicBezTo>
                <a:cubicBezTo>
                  <a:pt x="19624" y="790159"/>
                  <a:pt x="-20765" y="737067"/>
                  <a:pt x="0" y="570618"/>
                </a:cubicBezTo>
                <a:cubicBezTo>
                  <a:pt x="20765" y="404169"/>
                  <a:pt x="21470" y="192730"/>
                  <a:pt x="0" y="0"/>
                </a:cubicBezTo>
                <a:close/>
              </a:path>
              <a:path w="9848088" h="1661993" fill="darkenLess" stroke="0" extrusionOk="0">
                <a:moveTo>
                  <a:pt x="9848088" y="1661993"/>
                </a:moveTo>
                <a:lnTo>
                  <a:pt x="9848088" y="1661993"/>
                </a:lnTo>
                <a:lnTo>
                  <a:pt x="9848088" y="1661993"/>
                </a:lnTo>
                <a:close/>
              </a:path>
              <a:path w="9848088" h="1661993" fill="none" extrusionOk="0">
                <a:moveTo>
                  <a:pt x="9848088" y="1661993"/>
                </a:moveTo>
                <a:lnTo>
                  <a:pt x="9848088" y="1661993"/>
                </a:lnTo>
                <a:lnTo>
                  <a:pt x="9848088" y="1661993"/>
                </a:lnTo>
                <a:lnTo>
                  <a:pt x="9848088" y="1661993"/>
                </a:lnTo>
                <a:cubicBezTo>
                  <a:pt x="9615556" y="1685562"/>
                  <a:pt x="9558121" y="1684465"/>
                  <a:pt x="9290030" y="1661993"/>
                </a:cubicBezTo>
                <a:cubicBezTo>
                  <a:pt x="9021939" y="1639521"/>
                  <a:pt x="8924342" y="1640117"/>
                  <a:pt x="8830452" y="1661993"/>
                </a:cubicBezTo>
                <a:cubicBezTo>
                  <a:pt x="8736562" y="1683869"/>
                  <a:pt x="8234529" y="1674459"/>
                  <a:pt x="8075432" y="1661993"/>
                </a:cubicBezTo>
                <a:cubicBezTo>
                  <a:pt x="7916335" y="1649527"/>
                  <a:pt x="7870898" y="1660179"/>
                  <a:pt x="7714336" y="1661993"/>
                </a:cubicBezTo>
                <a:cubicBezTo>
                  <a:pt x="7557774" y="1663807"/>
                  <a:pt x="7276382" y="1658555"/>
                  <a:pt x="7156277" y="1661993"/>
                </a:cubicBezTo>
                <a:cubicBezTo>
                  <a:pt x="7036172" y="1665431"/>
                  <a:pt x="6940870" y="1658757"/>
                  <a:pt x="6795181" y="1661993"/>
                </a:cubicBezTo>
                <a:cubicBezTo>
                  <a:pt x="6649492" y="1665229"/>
                  <a:pt x="6388751" y="1681348"/>
                  <a:pt x="6237122" y="1661993"/>
                </a:cubicBezTo>
                <a:cubicBezTo>
                  <a:pt x="6085493" y="1642638"/>
                  <a:pt x="5722456" y="1698188"/>
                  <a:pt x="5482102" y="1661993"/>
                </a:cubicBezTo>
                <a:cubicBezTo>
                  <a:pt x="5241748" y="1625798"/>
                  <a:pt x="4802157" y="1631248"/>
                  <a:pt x="4628601" y="1661993"/>
                </a:cubicBezTo>
                <a:cubicBezTo>
                  <a:pt x="4455045" y="1692738"/>
                  <a:pt x="4110226" y="1641634"/>
                  <a:pt x="3775100" y="1661993"/>
                </a:cubicBezTo>
                <a:cubicBezTo>
                  <a:pt x="3439974" y="1682352"/>
                  <a:pt x="3290605" y="1663540"/>
                  <a:pt x="2921599" y="1661993"/>
                </a:cubicBezTo>
                <a:cubicBezTo>
                  <a:pt x="2552593" y="1660446"/>
                  <a:pt x="2582848" y="1652021"/>
                  <a:pt x="2363541" y="1661993"/>
                </a:cubicBezTo>
                <a:cubicBezTo>
                  <a:pt x="2144234" y="1671965"/>
                  <a:pt x="1961186" y="1673305"/>
                  <a:pt x="1805483" y="1661993"/>
                </a:cubicBezTo>
                <a:cubicBezTo>
                  <a:pt x="1649780" y="1650681"/>
                  <a:pt x="1572988" y="1661774"/>
                  <a:pt x="1444386" y="1661993"/>
                </a:cubicBezTo>
                <a:cubicBezTo>
                  <a:pt x="1315784" y="1662212"/>
                  <a:pt x="1003205" y="1666301"/>
                  <a:pt x="590885" y="1661993"/>
                </a:cubicBezTo>
                <a:cubicBezTo>
                  <a:pt x="178565" y="1657685"/>
                  <a:pt x="255716" y="1644101"/>
                  <a:pt x="0" y="1661993"/>
                </a:cubicBezTo>
                <a:cubicBezTo>
                  <a:pt x="17301" y="1421271"/>
                  <a:pt x="-17793" y="1279561"/>
                  <a:pt x="0" y="1124615"/>
                </a:cubicBezTo>
                <a:cubicBezTo>
                  <a:pt x="17793" y="969669"/>
                  <a:pt x="18135" y="773157"/>
                  <a:pt x="0" y="620477"/>
                </a:cubicBezTo>
                <a:cubicBezTo>
                  <a:pt x="-18135" y="467797"/>
                  <a:pt x="-29505" y="286493"/>
                  <a:pt x="0" y="0"/>
                </a:cubicBezTo>
                <a:cubicBezTo>
                  <a:pt x="111680" y="228"/>
                  <a:pt x="188874" y="11385"/>
                  <a:pt x="361097" y="0"/>
                </a:cubicBezTo>
                <a:cubicBezTo>
                  <a:pt x="533320" y="-11385"/>
                  <a:pt x="784114" y="-13277"/>
                  <a:pt x="1017636" y="0"/>
                </a:cubicBezTo>
                <a:cubicBezTo>
                  <a:pt x="1251158" y="13277"/>
                  <a:pt x="1500814" y="-32060"/>
                  <a:pt x="1674175" y="0"/>
                </a:cubicBezTo>
                <a:cubicBezTo>
                  <a:pt x="1847536" y="32060"/>
                  <a:pt x="1913698" y="-111"/>
                  <a:pt x="2133752" y="0"/>
                </a:cubicBezTo>
                <a:cubicBezTo>
                  <a:pt x="2353806" y="111"/>
                  <a:pt x="2663926" y="18039"/>
                  <a:pt x="2888772" y="0"/>
                </a:cubicBezTo>
                <a:cubicBezTo>
                  <a:pt x="3113618" y="-18039"/>
                  <a:pt x="3168889" y="6158"/>
                  <a:pt x="3348350" y="0"/>
                </a:cubicBezTo>
                <a:cubicBezTo>
                  <a:pt x="3527811" y="-6158"/>
                  <a:pt x="3808501" y="-30112"/>
                  <a:pt x="4201851" y="0"/>
                </a:cubicBezTo>
                <a:cubicBezTo>
                  <a:pt x="4595201" y="30112"/>
                  <a:pt x="4423129" y="-10264"/>
                  <a:pt x="4562947" y="0"/>
                </a:cubicBezTo>
                <a:cubicBezTo>
                  <a:pt x="4702765" y="10264"/>
                  <a:pt x="4863561" y="-1506"/>
                  <a:pt x="5022525" y="0"/>
                </a:cubicBezTo>
                <a:cubicBezTo>
                  <a:pt x="5181489" y="1506"/>
                  <a:pt x="5286951" y="9732"/>
                  <a:pt x="5383621" y="0"/>
                </a:cubicBezTo>
                <a:cubicBezTo>
                  <a:pt x="5480291" y="-9732"/>
                  <a:pt x="5709244" y="5480"/>
                  <a:pt x="5843199" y="0"/>
                </a:cubicBezTo>
                <a:cubicBezTo>
                  <a:pt x="5977154" y="-5480"/>
                  <a:pt x="6197684" y="16373"/>
                  <a:pt x="6499738" y="0"/>
                </a:cubicBezTo>
                <a:cubicBezTo>
                  <a:pt x="6801792" y="-16373"/>
                  <a:pt x="6726525" y="5043"/>
                  <a:pt x="6860835" y="0"/>
                </a:cubicBezTo>
                <a:cubicBezTo>
                  <a:pt x="6995145" y="-5043"/>
                  <a:pt x="7257905" y="-7731"/>
                  <a:pt x="7418893" y="0"/>
                </a:cubicBezTo>
                <a:cubicBezTo>
                  <a:pt x="7579881" y="7731"/>
                  <a:pt x="7919007" y="9769"/>
                  <a:pt x="8173913" y="0"/>
                </a:cubicBezTo>
                <a:cubicBezTo>
                  <a:pt x="8428819" y="-9769"/>
                  <a:pt x="8626881" y="1358"/>
                  <a:pt x="8830452" y="0"/>
                </a:cubicBezTo>
                <a:cubicBezTo>
                  <a:pt x="9034023" y="-1358"/>
                  <a:pt x="9345250" y="15214"/>
                  <a:pt x="9848088" y="0"/>
                </a:cubicBezTo>
                <a:cubicBezTo>
                  <a:pt x="9840602" y="250695"/>
                  <a:pt x="9856553" y="436184"/>
                  <a:pt x="9848088" y="570618"/>
                </a:cubicBezTo>
                <a:cubicBezTo>
                  <a:pt x="9839623" y="705052"/>
                  <a:pt x="9824292" y="879174"/>
                  <a:pt x="9848088" y="1124615"/>
                </a:cubicBezTo>
                <a:cubicBezTo>
                  <a:pt x="9871884" y="1370056"/>
                  <a:pt x="9824470" y="1529250"/>
                  <a:pt x="9848088" y="1661993"/>
                </a:cubicBezTo>
              </a:path>
              <a:path w="9848088" h="1661993" fill="none" stroke="0" extrusionOk="0">
                <a:moveTo>
                  <a:pt x="9848088" y="1661993"/>
                </a:moveTo>
                <a:lnTo>
                  <a:pt x="9848088" y="1661993"/>
                </a:lnTo>
                <a:lnTo>
                  <a:pt x="9848088" y="1661993"/>
                </a:lnTo>
                <a:lnTo>
                  <a:pt x="9848088" y="1661993"/>
                </a:lnTo>
                <a:cubicBezTo>
                  <a:pt x="9534473" y="1665018"/>
                  <a:pt x="9344778" y="1700326"/>
                  <a:pt x="8994587" y="1661993"/>
                </a:cubicBezTo>
                <a:cubicBezTo>
                  <a:pt x="8644396" y="1623660"/>
                  <a:pt x="8692699" y="1661603"/>
                  <a:pt x="8535010" y="1661993"/>
                </a:cubicBezTo>
                <a:cubicBezTo>
                  <a:pt x="8377321" y="1662383"/>
                  <a:pt x="8070622" y="1656683"/>
                  <a:pt x="7681509" y="1661993"/>
                </a:cubicBezTo>
                <a:cubicBezTo>
                  <a:pt x="7292396" y="1667303"/>
                  <a:pt x="7395258" y="1673835"/>
                  <a:pt x="7320412" y="1661993"/>
                </a:cubicBezTo>
                <a:cubicBezTo>
                  <a:pt x="7245566" y="1650151"/>
                  <a:pt x="6669624" y="1661437"/>
                  <a:pt x="6466911" y="1661993"/>
                </a:cubicBezTo>
                <a:cubicBezTo>
                  <a:pt x="6264198" y="1662549"/>
                  <a:pt x="6069273" y="1646658"/>
                  <a:pt x="5908853" y="1661993"/>
                </a:cubicBezTo>
                <a:cubicBezTo>
                  <a:pt x="5748433" y="1677328"/>
                  <a:pt x="5462154" y="1626982"/>
                  <a:pt x="5055352" y="1661993"/>
                </a:cubicBezTo>
                <a:cubicBezTo>
                  <a:pt x="4648550" y="1697004"/>
                  <a:pt x="4501660" y="1704103"/>
                  <a:pt x="4201851" y="1661993"/>
                </a:cubicBezTo>
                <a:cubicBezTo>
                  <a:pt x="3902042" y="1619883"/>
                  <a:pt x="3903793" y="1653939"/>
                  <a:pt x="3742273" y="1661993"/>
                </a:cubicBezTo>
                <a:cubicBezTo>
                  <a:pt x="3580753" y="1670047"/>
                  <a:pt x="3420733" y="1642296"/>
                  <a:pt x="3184215" y="1661993"/>
                </a:cubicBezTo>
                <a:cubicBezTo>
                  <a:pt x="2947697" y="1681690"/>
                  <a:pt x="2968786" y="1653968"/>
                  <a:pt x="2823119" y="1661993"/>
                </a:cubicBezTo>
                <a:cubicBezTo>
                  <a:pt x="2677452" y="1670018"/>
                  <a:pt x="2541484" y="1680242"/>
                  <a:pt x="2363541" y="1661993"/>
                </a:cubicBezTo>
                <a:cubicBezTo>
                  <a:pt x="2185598" y="1643744"/>
                  <a:pt x="2125248" y="1668799"/>
                  <a:pt x="2002445" y="1661993"/>
                </a:cubicBezTo>
                <a:cubicBezTo>
                  <a:pt x="1879642" y="1655187"/>
                  <a:pt x="1577479" y="1663225"/>
                  <a:pt x="1444386" y="1661993"/>
                </a:cubicBezTo>
                <a:cubicBezTo>
                  <a:pt x="1311293" y="1660761"/>
                  <a:pt x="951371" y="1665157"/>
                  <a:pt x="590885" y="1661993"/>
                </a:cubicBezTo>
                <a:cubicBezTo>
                  <a:pt x="230399" y="1658829"/>
                  <a:pt x="224343" y="1658823"/>
                  <a:pt x="0" y="1661993"/>
                </a:cubicBezTo>
                <a:cubicBezTo>
                  <a:pt x="8733" y="1496992"/>
                  <a:pt x="-17101" y="1300493"/>
                  <a:pt x="0" y="1157855"/>
                </a:cubicBezTo>
                <a:cubicBezTo>
                  <a:pt x="17101" y="1015217"/>
                  <a:pt x="-11319" y="771486"/>
                  <a:pt x="0" y="637097"/>
                </a:cubicBezTo>
                <a:cubicBezTo>
                  <a:pt x="11319" y="502708"/>
                  <a:pt x="-15532" y="282531"/>
                  <a:pt x="0" y="0"/>
                </a:cubicBezTo>
                <a:cubicBezTo>
                  <a:pt x="182711" y="-8792"/>
                  <a:pt x="383502" y="-29838"/>
                  <a:pt x="755020" y="0"/>
                </a:cubicBezTo>
                <a:cubicBezTo>
                  <a:pt x="1126538" y="29838"/>
                  <a:pt x="1060556" y="26757"/>
                  <a:pt x="1313078" y="0"/>
                </a:cubicBezTo>
                <a:cubicBezTo>
                  <a:pt x="1565600" y="-26757"/>
                  <a:pt x="1737805" y="5315"/>
                  <a:pt x="1871137" y="0"/>
                </a:cubicBezTo>
                <a:cubicBezTo>
                  <a:pt x="2004469" y="-5315"/>
                  <a:pt x="2482621" y="6657"/>
                  <a:pt x="2724638" y="0"/>
                </a:cubicBezTo>
                <a:cubicBezTo>
                  <a:pt x="2966655" y="-6657"/>
                  <a:pt x="3045178" y="-16506"/>
                  <a:pt x="3282696" y="0"/>
                </a:cubicBezTo>
                <a:cubicBezTo>
                  <a:pt x="3520214" y="16506"/>
                  <a:pt x="3650176" y="8346"/>
                  <a:pt x="3939235" y="0"/>
                </a:cubicBezTo>
                <a:cubicBezTo>
                  <a:pt x="4228294" y="-8346"/>
                  <a:pt x="4268238" y="1215"/>
                  <a:pt x="4398813" y="0"/>
                </a:cubicBezTo>
                <a:cubicBezTo>
                  <a:pt x="4529388" y="-1215"/>
                  <a:pt x="4770026" y="9083"/>
                  <a:pt x="5055352" y="0"/>
                </a:cubicBezTo>
                <a:cubicBezTo>
                  <a:pt x="5340678" y="-9083"/>
                  <a:pt x="5375564" y="-10769"/>
                  <a:pt x="5613410" y="0"/>
                </a:cubicBezTo>
                <a:cubicBezTo>
                  <a:pt x="5851256" y="10769"/>
                  <a:pt x="5933773" y="21374"/>
                  <a:pt x="6072988" y="0"/>
                </a:cubicBezTo>
                <a:cubicBezTo>
                  <a:pt x="6212203" y="-21374"/>
                  <a:pt x="6356231" y="-20516"/>
                  <a:pt x="6532565" y="0"/>
                </a:cubicBezTo>
                <a:cubicBezTo>
                  <a:pt x="6708899" y="20516"/>
                  <a:pt x="6963416" y="22914"/>
                  <a:pt x="7189104" y="0"/>
                </a:cubicBezTo>
                <a:cubicBezTo>
                  <a:pt x="7414792" y="-22914"/>
                  <a:pt x="7686089" y="30192"/>
                  <a:pt x="7845643" y="0"/>
                </a:cubicBezTo>
                <a:cubicBezTo>
                  <a:pt x="8005197" y="-30192"/>
                  <a:pt x="8067093" y="-9199"/>
                  <a:pt x="8206740" y="0"/>
                </a:cubicBezTo>
                <a:cubicBezTo>
                  <a:pt x="8346387" y="9199"/>
                  <a:pt x="8644397" y="38451"/>
                  <a:pt x="9060241" y="0"/>
                </a:cubicBezTo>
                <a:cubicBezTo>
                  <a:pt x="9476085" y="-38451"/>
                  <a:pt x="9565062" y="-1587"/>
                  <a:pt x="9848088" y="0"/>
                </a:cubicBezTo>
                <a:cubicBezTo>
                  <a:pt x="9860174" y="114583"/>
                  <a:pt x="9865408" y="328019"/>
                  <a:pt x="9848088" y="520758"/>
                </a:cubicBezTo>
                <a:cubicBezTo>
                  <a:pt x="9830768" y="713497"/>
                  <a:pt x="9874453" y="908957"/>
                  <a:pt x="9848088" y="1091375"/>
                </a:cubicBezTo>
                <a:cubicBezTo>
                  <a:pt x="9821723" y="1273793"/>
                  <a:pt x="9844565" y="1451146"/>
                  <a:pt x="9848088" y="1661993"/>
                </a:cubicBezTo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479777129">
                  <a:prstGeom prst="foldedCorner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6E22E"/>
                </a:solidFill>
                <a:latin typeface="Consolas" panose="020B0609020204030204" pitchFamily="49" charset="0"/>
              </a:rPr>
              <a:t>filter3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packet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 (packet[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IP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dst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E6DB74"/>
                </a:solidFill>
                <a:latin typeface="Consolas" panose="020B0609020204030204" pitchFamily="49" charset="0"/>
              </a:rPr>
              <a:t>"143.12.32.1"</a:t>
            </a:r>
            <a:endParaRPr lang="en-US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            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and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6DB74"/>
                </a:solidFill>
                <a:latin typeface="Consolas" panose="020B0609020204030204" pitchFamily="49" charset="0"/>
              </a:rPr>
              <a:t>"GET"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packet[Raw])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371257" y="1939589"/>
            <a:ext cx="2359298" cy="943846"/>
          </a:xfrm>
          <a:prstGeom prst="wedgeRectCallout">
            <a:avLst>
              <a:gd name="adj1" fmla="val -67666"/>
              <a:gd name="adj2" fmla="val 1860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מה הסכנה בשורה הזאת?</a:t>
            </a:r>
            <a:endParaRPr lang="en-US" b="1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836613" y="1765181"/>
            <a:ext cx="9848088" cy="1292662"/>
          </a:xfrm>
          <a:custGeom>
            <a:avLst/>
            <a:gdLst>
              <a:gd name="connsiteX0" fmla="*/ 0 w 9848088"/>
              <a:gd name="connsiteY0" fmla="*/ 0 h 1292662"/>
              <a:gd name="connsiteX1" fmla="*/ 755020 w 9848088"/>
              <a:gd name="connsiteY1" fmla="*/ 0 h 1292662"/>
              <a:gd name="connsiteX2" fmla="*/ 1411559 w 9848088"/>
              <a:gd name="connsiteY2" fmla="*/ 0 h 1292662"/>
              <a:gd name="connsiteX3" fmla="*/ 2265060 w 9848088"/>
              <a:gd name="connsiteY3" fmla="*/ 0 h 1292662"/>
              <a:gd name="connsiteX4" fmla="*/ 2626157 w 9848088"/>
              <a:gd name="connsiteY4" fmla="*/ 0 h 1292662"/>
              <a:gd name="connsiteX5" fmla="*/ 3085734 w 9848088"/>
              <a:gd name="connsiteY5" fmla="*/ 0 h 1292662"/>
              <a:gd name="connsiteX6" fmla="*/ 3742273 w 9848088"/>
              <a:gd name="connsiteY6" fmla="*/ 0 h 1292662"/>
              <a:gd name="connsiteX7" fmla="*/ 4103370 w 9848088"/>
              <a:gd name="connsiteY7" fmla="*/ 0 h 1292662"/>
              <a:gd name="connsiteX8" fmla="*/ 4562947 w 9848088"/>
              <a:gd name="connsiteY8" fmla="*/ 0 h 1292662"/>
              <a:gd name="connsiteX9" fmla="*/ 5416448 w 9848088"/>
              <a:gd name="connsiteY9" fmla="*/ 0 h 1292662"/>
              <a:gd name="connsiteX10" fmla="*/ 5876026 w 9848088"/>
              <a:gd name="connsiteY10" fmla="*/ 0 h 1292662"/>
              <a:gd name="connsiteX11" fmla="*/ 6434084 w 9848088"/>
              <a:gd name="connsiteY11" fmla="*/ 0 h 1292662"/>
              <a:gd name="connsiteX12" fmla="*/ 7287585 w 9848088"/>
              <a:gd name="connsiteY12" fmla="*/ 0 h 1292662"/>
              <a:gd name="connsiteX13" fmla="*/ 7747163 w 9848088"/>
              <a:gd name="connsiteY13" fmla="*/ 0 h 1292662"/>
              <a:gd name="connsiteX14" fmla="*/ 8108259 w 9848088"/>
              <a:gd name="connsiteY14" fmla="*/ 0 h 1292662"/>
              <a:gd name="connsiteX15" fmla="*/ 8666317 w 9848088"/>
              <a:gd name="connsiteY15" fmla="*/ 0 h 1292662"/>
              <a:gd name="connsiteX16" fmla="*/ 9848088 w 9848088"/>
              <a:gd name="connsiteY16" fmla="*/ 0 h 1292662"/>
              <a:gd name="connsiteX17" fmla="*/ 9848088 w 9848088"/>
              <a:gd name="connsiteY17" fmla="*/ 607551 h 1292662"/>
              <a:gd name="connsiteX18" fmla="*/ 9848088 w 9848088"/>
              <a:gd name="connsiteY18" fmla="*/ 1292662 h 1292662"/>
              <a:gd name="connsiteX19" fmla="*/ 9848088 w 9848088"/>
              <a:gd name="connsiteY19" fmla="*/ 1292662 h 1292662"/>
              <a:gd name="connsiteX20" fmla="*/ 8994587 w 9848088"/>
              <a:gd name="connsiteY20" fmla="*/ 1292662 h 1292662"/>
              <a:gd name="connsiteX21" fmla="*/ 8141086 w 9848088"/>
              <a:gd name="connsiteY21" fmla="*/ 1292662 h 1292662"/>
              <a:gd name="connsiteX22" fmla="*/ 7583028 w 9848088"/>
              <a:gd name="connsiteY22" fmla="*/ 1292662 h 1292662"/>
              <a:gd name="connsiteX23" fmla="*/ 7123450 w 9848088"/>
              <a:gd name="connsiteY23" fmla="*/ 1292662 h 1292662"/>
              <a:gd name="connsiteX24" fmla="*/ 6269949 w 9848088"/>
              <a:gd name="connsiteY24" fmla="*/ 1292662 h 1292662"/>
              <a:gd name="connsiteX25" fmla="*/ 5416448 w 9848088"/>
              <a:gd name="connsiteY25" fmla="*/ 1292662 h 1292662"/>
              <a:gd name="connsiteX26" fmla="*/ 4956871 w 9848088"/>
              <a:gd name="connsiteY26" fmla="*/ 1292662 h 1292662"/>
              <a:gd name="connsiteX27" fmla="*/ 4595774 w 9848088"/>
              <a:gd name="connsiteY27" fmla="*/ 1292662 h 1292662"/>
              <a:gd name="connsiteX28" fmla="*/ 3939235 w 9848088"/>
              <a:gd name="connsiteY28" fmla="*/ 1292662 h 1292662"/>
              <a:gd name="connsiteX29" fmla="*/ 3282696 w 9848088"/>
              <a:gd name="connsiteY29" fmla="*/ 1292662 h 1292662"/>
              <a:gd name="connsiteX30" fmla="*/ 2527676 w 9848088"/>
              <a:gd name="connsiteY30" fmla="*/ 1292662 h 1292662"/>
              <a:gd name="connsiteX31" fmla="*/ 2166579 w 9848088"/>
              <a:gd name="connsiteY31" fmla="*/ 1292662 h 1292662"/>
              <a:gd name="connsiteX32" fmla="*/ 1707002 w 9848088"/>
              <a:gd name="connsiteY32" fmla="*/ 1292662 h 1292662"/>
              <a:gd name="connsiteX33" fmla="*/ 1050463 w 9848088"/>
              <a:gd name="connsiteY33" fmla="*/ 1292662 h 1292662"/>
              <a:gd name="connsiteX34" fmla="*/ 0 w 9848088"/>
              <a:gd name="connsiteY34" fmla="*/ 1292662 h 1292662"/>
              <a:gd name="connsiteX35" fmla="*/ 0 w 9848088"/>
              <a:gd name="connsiteY35" fmla="*/ 646331 h 1292662"/>
              <a:gd name="connsiteX36" fmla="*/ 0 w 9848088"/>
              <a:gd name="connsiteY36" fmla="*/ 0 h 1292662"/>
              <a:gd name="connsiteX0" fmla="*/ 9848088 w 9848088"/>
              <a:gd name="connsiteY0" fmla="*/ 1292662 h 1292662"/>
              <a:gd name="connsiteX1" fmla="*/ 9848088 w 9848088"/>
              <a:gd name="connsiteY1" fmla="*/ 1292662 h 1292662"/>
              <a:gd name="connsiteX2" fmla="*/ 9848088 w 9848088"/>
              <a:gd name="connsiteY2" fmla="*/ 1292662 h 1292662"/>
              <a:gd name="connsiteX0" fmla="*/ 9848088 w 9848088"/>
              <a:gd name="connsiteY0" fmla="*/ 1292662 h 1292662"/>
              <a:gd name="connsiteX1" fmla="*/ 9848088 w 9848088"/>
              <a:gd name="connsiteY1" fmla="*/ 1292662 h 1292662"/>
              <a:gd name="connsiteX2" fmla="*/ 9848088 w 9848088"/>
              <a:gd name="connsiteY2" fmla="*/ 1292662 h 1292662"/>
              <a:gd name="connsiteX3" fmla="*/ 9848088 w 9848088"/>
              <a:gd name="connsiteY3" fmla="*/ 1292662 h 1292662"/>
              <a:gd name="connsiteX4" fmla="*/ 9388511 w 9848088"/>
              <a:gd name="connsiteY4" fmla="*/ 1292662 h 1292662"/>
              <a:gd name="connsiteX5" fmla="*/ 8731971 w 9848088"/>
              <a:gd name="connsiteY5" fmla="*/ 1292662 h 1292662"/>
              <a:gd name="connsiteX6" fmla="*/ 8075432 w 9848088"/>
              <a:gd name="connsiteY6" fmla="*/ 1292662 h 1292662"/>
              <a:gd name="connsiteX7" fmla="*/ 7615855 w 9848088"/>
              <a:gd name="connsiteY7" fmla="*/ 1292662 h 1292662"/>
              <a:gd name="connsiteX8" fmla="*/ 7254758 w 9848088"/>
              <a:gd name="connsiteY8" fmla="*/ 1292662 h 1292662"/>
              <a:gd name="connsiteX9" fmla="*/ 6598219 w 9848088"/>
              <a:gd name="connsiteY9" fmla="*/ 1292662 h 1292662"/>
              <a:gd name="connsiteX10" fmla="*/ 5843199 w 9848088"/>
              <a:gd name="connsiteY10" fmla="*/ 1292662 h 1292662"/>
              <a:gd name="connsiteX11" fmla="*/ 4989698 w 9848088"/>
              <a:gd name="connsiteY11" fmla="*/ 1292662 h 1292662"/>
              <a:gd name="connsiteX12" fmla="*/ 4136197 w 9848088"/>
              <a:gd name="connsiteY12" fmla="*/ 1292662 h 1292662"/>
              <a:gd name="connsiteX13" fmla="*/ 3479658 w 9848088"/>
              <a:gd name="connsiteY13" fmla="*/ 1292662 h 1292662"/>
              <a:gd name="connsiteX14" fmla="*/ 2921599 w 9848088"/>
              <a:gd name="connsiteY14" fmla="*/ 1292662 h 1292662"/>
              <a:gd name="connsiteX15" fmla="*/ 2166579 w 9848088"/>
              <a:gd name="connsiteY15" fmla="*/ 1292662 h 1292662"/>
              <a:gd name="connsiteX16" fmla="*/ 1313078 w 9848088"/>
              <a:gd name="connsiteY16" fmla="*/ 1292662 h 1292662"/>
              <a:gd name="connsiteX17" fmla="*/ 0 w 9848088"/>
              <a:gd name="connsiteY17" fmla="*/ 1292662 h 1292662"/>
              <a:gd name="connsiteX18" fmla="*/ 0 w 9848088"/>
              <a:gd name="connsiteY18" fmla="*/ 685111 h 1292662"/>
              <a:gd name="connsiteX19" fmla="*/ 0 w 9848088"/>
              <a:gd name="connsiteY19" fmla="*/ 0 h 1292662"/>
              <a:gd name="connsiteX20" fmla="*/ 459577 w 9848088"/>
              <a:gd name="connsiteY20" fmla="*/ 0 h 1292662"/>
              <a:gd name="connsiteX21" fmla="*/ 919155 w 9848088"/>
              <a:gd name="connsiteY21" fmla="*/ 0 h 1292662"/>
              <a:gd name="connsiteX22" fmla="*/ 1477213 w 9848088"/>
              <a:gd name="connsiteY22" fmla="*/ 0 h 1292662"/>
              <a:gd name="connsiteX23" fmla="*/ 2133752 w 9848088"/>
              <a:gd name="connsiteY23" fmla="*/ 0 h 1292662"/>
              <a:gd name="connsiteX24" fmla="*/ 2593330 w 9848088"/>
              <a:gd name="connsiteY24" fmla="*/ 0 h 1292662"/>
              <a:gd name="connsiteX25" fmla="*/ 3052907 w 9848088"/>
              <a:gd name="connsiteY25" fmla="*/ 0 h 1292662"/>
              <a:gd name="connsiteX26" fmla="*/ 3709446 w 9848088"/>
              <a:gd name="connsiteY26" fmla="*/ 0 h 1292662"/>
              <a:gd name="connsiteX27" fmla="*/ 4070543 w 9848088"/>
              <a:gd name="connsiteY27" fmla="*/ 0 h 1292662"/>
              <a:gd name="connsiteX28" fmla="*/ 4924044 w 9848088"/>
              <a:gd name="connsiteY28" fmla="*/ 0 h 1292662"/>
              <a:gd name="connsiteX29" fmla="*/ 5482102 w 9848088"/>
              <a:gd name="connsiteY29" fmla="*/ 0 h 1292662"/>
              <a:gd name="connsiteX30" fmla="*/ 5843199 w 9848088"/>
              <a:gd name="connsiteY30" fmla="*/ 0 h 1292662"/>
              <a:gd name="connsiteX31" fmla="*/ 6204295 w 9848088"/>
              <a:gd name="connsiteY31" fmla="*/ 0 h 1292662"/>
              <a:gd name="connsiteX32" fmla="*/ 6565392 w 9848088"/>
              <a:gd name="connsiteY32" fmla="*/ 0 h 1292662"/>
              <a:gd name="connsiteX33" fmla="*/ 7320412 w 9848088"/>
              <a:gd name="connsiteY33" fmla="*/ 0 h 1292662"/>
              <a:gd name="connsiteX34" fmla="*/ 8173913 w 9848088"/>
              <a:gd name="connsiteY34" fmla="*/ 0 h 1292662"/>
              <a:gd name="connsiteX35" fmla="*/ 8535010 w 9848088"/>
              <a:gd name="connsiteY35" fmla="*/ 0 h 1292662"/>
              <a:gd name="connsiteX36" fmla="*/ 8994587 w 9848088"/>
              <a:gd name="connsiteY36" fmla="*/ 0 h 1292662"/>
              <a:gd name="connsiteX37" fmla="*/ 9848088 w 9848088"/>
              <a:gd name="connsiteY37" fmla="*/ 0 h 1292662"/>
              <a:gd name="connsiteX38" fmla="*/ 9848088 w 9848088"/>
              <a:gd name="connsiteY38" fmla="*/ 633404 h 1292662"/>
              <a:gd name="connsiteX39" fmla="*/ 9848088 w 9848088"/>
              <a:gd name="connsiteY39" fmla="*/ 1292662 h 129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848088" h="1292662" stroke="0" extrusionOk="0">
                <a:moveTo>
                  <a:pt x="0" y="0"/>
                </a:moveTo>
                <a:cubicBezTo>
                  <a:pt x="301013" y="-16106"/>
                  <a:pt x="456290" y="14738"/>
                  <a:pt x="755020" y="0"/>
                </a:cubicBezTo>
                <a:cubicBezTo>
                  <a:pt x="1053750" y="-14738"/>
                  <a:pt x="1264209" y="25208"/>
                  <a:pt x="1411559" y="0"/>
                </a:cubicBezTo>
                <a:cubicBezTo>
                  <a:pt x="1558909" y="-25208"/>
                  <a:pt x="1914932" y="-16266"/>
                  <a:pt x="2265060" y="0"/>
                </a:cubicBezTo>
                <a:cubicBezTo>
                  <a:pt x="2615188" y="16266"/>
                  <a:pt x="2460228" y="4384"/>
                  <a:pt x="2626157" y="0"/>
                </a:cubicBezTo>
                <a:cubicBezTo>
                  <a:pt x="2792086" y="-4384"/>
                  <a:pt x="2924557" y="16722"/>
                  <a:pt x="3085734" y="0"/>
                </a:cubicBezTo>
                <a:cubicBezTo>
                  <a:pt x="3246911" y="-16722"/>
                  <a:pt x="3604843" y="12209"/>
                  <a:pt x="3742273" y="0"/>
                </a:cubicBezTo>
                <a:cubicBezTo>
                  <a:pt x="3879703" y="-12209"/>
                  <a:pt x="3977396" y="-17420"/>
                  <a:pt x="4103370" y="0"/>
                </a:cubicBezTo>
                <a:cubicBezTo>
                  <a:pt x="4229344" y="17420"/>
                  <a:pt x="4389081" y="1808"/>
                  <a:pt x="4562947" y="0"/>
                </a:cubicBezTo>
                <a:cubicBezTo>
                  <a:pt x="4736813" y="-1808"/>
                  <a:pt x="5103917" y="21417"/>
                  <a:pt x="5416448" y="0"/>
                </a:cubicBezTo>
                <a:cubicBezTo>
                  <a:pt x="5728979" y="-21417"/>
                  <a:pt x="5687278" y="1767"/>
                  <a:pt x="5876026" y="0"/>
                </a:cubicBezTo>
                <a:cubicBezTo>
                  <a:pt x="6064774" y="-1767"/>
                  <a:pt x="6190334" y="-15843"/>
                  <a:pt x="6434084" y="0"/>
                </a:cubicBezTo>
                <a:cubicBezTo>
                  <a:pt x="6677834" y="15843"/>
                  <a:pt x="6862543" y="-41216"/>
                  <a:pt x="7287585" y="0"/>
                </a:cubicBezTo>
                <a:cubicBezTo>
                  <a:pt x="7712627" y="41216"/>
                  <a:pt x="7565969" y="5880"/>
                  <a:pt x="7747163" y="0"/>
                </a:cubicBezTo>
                <a:cubicBezTo>
                  <a:pt x="7928357" y="-5880"/>
                  <a:pt x="7992122" y="12975"/>
                  <a:pt x="8108259" y="0"/>
                </a:cubicBezTo>
                <a:cubicBezTo>
                  <a:pt x="8224396" y="-12975"/>
                  <a:pt x="8493942" y="25409"/>
                  <a:pt x="8666317" y="0"/>
                </a:cubicBezTo>
                <a:cubicBezTo>
                  <a:pt x="8838692" y="-25409"/>
                  <a:pt x="9606281" y="26073"/>
                  <a:pt x="9848088" y="0"/>
                </a:cubicBezTo>
                <a:cubicBezTo>
                  <a:pt x="9821957" y="233946"/>
                  <a:pt x="9837793" y="355804"/>
                  <a:pt x="9848088" y="607551"/>
                </a:cubicBezTo>
                <a:cubicBezTo>
                  <a:pt x="9858383" y="859298"/>
                  <a:pt x="9816203" y="1145753"/>
                  <a:pt x="9848088" y="1292662"/>
                </a:cubicBezTo>
                <a:lnTo>
                  <a:pt x="9848088" y="1292662"/>
                </a:lnTo>
                <a:cubicBezTo>
                  <a:pt x="9641820" y="1329639"/>
                  <a:pt x="9172826" y="1297006"/>
                  <a:pt x="8994587" y="1292662"/>
                </a:cubicBezTo>
                <a:cubicBezTo>
                  <a:pt x="8816348" y="1288318"/>
                  <a:pt x="8395465" y="1267555"/>
                  <a:pt x="8141086" y="1292662"/>
                </a:cubicBezTo>
                <a:cubicBezTo>
                  <a:pt x="7886707" y="1317769"/>
                  <a:pt x="7718050" y="1278286"/>
                  <a:pt x="7583028" y="1292662"/>
                </a:cubicBezTo>
                <a:cubicBezTo>
                  <a:pt x="7448006" y="1307038"/>
                  <a:pt x="7235138" y="1292318"/>
                  <a:pt x="7123450" y="1292662"/>
                </a:cubicBezTo>
                <a:cubicBezTo>
                  <a:pt x="7011762" y="1293006"/>
                  <a:pt x="6479445" y="1280073"/>
                  <a:pt x="6269949" y="1292662"/>
                </a:cubicBezTo>
                <a:cubicBezTo>
                  <a:pt x="6060453" y="1305251"/>
                  <a:pt x="5754727" y="1297939"/>
                  <a:pt x="5416448" y="1292662"/>
                </a:cubicBezTo>
                <a:cubicBezTo>
                  <a:pt x="5078169" y="1287385"/>
                  <a:pt x="5134695" y="1273910"/>
                  <a:pt x="4956871" y="1292662"/>
                </a:cubicBezTo>
                <a:cubicBezTo>
                  <a:pt x="4779047" y="1311414"/>
                  <a:pt x="4747428" y="1299515"/>
                  <a:pt x="4595774" y="1292662"/>
                </a:cubicBezTo>
                <a:cubicBezTo>
                  <a:pt x="4444120" y="1285809"/>
                  <a:pt x="4095429" y="1282587"/>
                  <a:pt x="3939235" y="1292662"/>
                </a:cubicBezTo>
                <a:cubicBezTo>
                  <a:pt x="3783041" y="1302737"/>
                  <a:pt x="3454173" y="1306776"/>
                  <a:pt x="3282696" y="1292662"/>
                </a:cubicBezTo>
                <a:cubicBezTo>
                  <a:pt x="3111219" y="1278548"/>
                  <a:pt x="2768983" y="1303740"/>
                  <a:pt x="2527676" y="1292662"/>
                </a:cubicBezTo>
                <a:cubicBezTo>
                  <a:pt x="2286369" y="1281584"/>
                  <a:pt x="2290710" y="1303684"/>
                  <a:pt x="2166579" y="1292662"/>
                </a:cubicBezTo>
                <a:cubicBezTo>
                  <a:pt x="2042448" y="1281640"/>
                  <a:pt x="1819178" y="1279744"/>
                  <a:pt x="1707002" y="1292662"/>
                </a:cubicBezTo>
                <a:cubicBezTo>
                  <a:pt x="1594826" y="1305580"/>
                  <a:pt x="1278960" y="1290157"/>
                  <a:pt x="1050463" y="1292662"/>
                </a:cubicBezTo>
                <a:cubicBezTo>
                  <a:pt x="821966" y="1295167"/>
                  <a:pt x="257217" y="1254511"/>
                  <a:pt x="0" y="1292662"/>
                </a:cubicBezTo>
                <a:cubicBezTo>
                  <a:pt x="31854" y="1028644"/>
                  <a:pt x="26383" y="919772"/>
                  <a:pt x="0" y="646331"/>
                </a:cubicBezTo>
                <a:cubicBezTo>
                  <a:pt x="-26383" y="372890"/>
                  <a:pt x="-8029" y="252111"/>
                  <a:pt x="0" y="0"/>
                </a:cubicBezTo>
                <a:close/>
              </a:path>
              <a:path w="9848088" h="1292662" fill="darkenLess" stroke="0" extrusionOk="0">
                <a:moveTo>
                  <a:pt x="9848088" y="1292662"/>
                </a:moveTo>
                <a:lnTo>
                  <a:pt x="9848088" y="1292662"/>
                </a:lnTo>
                <a:lnTo>
                  <a:pt x="9848088" y="1292662"/>
                </a:lnTo>
                <a:close/>
              </a:path>
              <a:path w="9848088" h="1292662" fill="none" extrusionOk="0">
                <a:moveTo>
                  <a:pt x="9848088" y="1292662"/>
                </a:moveTo>
                <a:lnTo>
                  <a:pt x="9848088" y="1292662"/>
                </a:lnTo>
                <a:lnTo>
                  <a:pt x="9848088" y="1292662"/>
                </a:lnTo>
                <a:lnTo>
                  <a:pt x="9848088" y="1292662"/>
                </a:lnTo>
                <a:cubicBezTo>
                  <a:pt x="9621399" y="1278095"/>
                  <a:pt x="9616142" y="1285375"/>
                  <a:pt x="9388511" y="1292662"/>
                </a:cubicBezTo>
                <a:cubicBezTo>
                  <a:pt x="9160880" y="1299949"/>
                  <a:pt x="8951002" y="1301467"/>
                  <a:pt x="8731971" y="1292662"/>
                </a:cubicBezTo>
                <a:cubicBezTo>
                  <a:pt x="8512940" y="1283857"/>
                  <a:pt x="8352250" y="1266299"/>
                  <a:pt x="8075432" y="1292662"/>
                </a:cubicBezTo>
                <a:cubicBezTo>
                  <a:pt x="7798614" y="1319025"/>
                  <a:pt x="7735373" y="1309832"/>
                  <a:pt x="7615855" y="1292662"/>
                </a:cubicBezTo>
                <a:cubicBezTo>
                  <a:pt x="7496337" y="1275492"/>
                  <a:pt x="7412142" y="1286717"/>
                  <a:pt x="7254758" y="1292662"/>
                </a:cubicBezTo>
                <a:cubicBezTo>
                  <a:pt x="7097374" y="1298607"/>
                  <a:pt x="6854617" y="1261727"/>
                  <a:pt x="6598219" y="1292662"/>
                </a:cubicBezTo>
                <a:cubicBezTo>
                  <a:pt x="6341821" y="1323597"/>
                  <a:pt x="6106808" y="1263593"/>
                  <a:pt x="5843199" y="1292662"/>
                </a:cubicBezTo>
                <a:cubicBezTo>
                  <a:pt x="5579590" y="1321731"/>
                  <a:pt x="5325096" y="1324336"/>
                  <a:pt x="4989698" y="1292662"/>
                </a:cubicBezTo>
                <a:cubicBezTo>
                  <a:pt x="4654300" y="1260988"/>
                  <a:pt x="4448133" y="1328272"/>
                  <a:pt x="4136197" y="1292662"/>
                </a:cubicBezTo>
                <a:cubicBezTo>
                  <a:pt x="3824261" y="1257052"/>
                  <a:pt x="3762562" y="1318473"/>
                  <a:pt x="3479658" y="1292662"/>
                </a:cubicBezTo>
                <a:cubicBezTo>
                  <a:pt x="3196754" y="1266851"/>
                  <a:pt x="3146455" y="1291228"/>
                  <a:pt x="2921599" y="1292662"/>
                </a:cubicBezTo>
                <a:cubicBezTo>
                  <a:pt x="2696743" y="1294096"/>
                  <a:pt x="2528491" y="1328007"/>
                  <a:pt x="2166579" y="1292662"/>
                </a:cubicBezTo>
                <a:cubicBezTo>
                  <a:pt x="1804667" y="1257317"/>
                  <a:pt x="1635637" y="1285742"/>
                  <a:pt x="1313078" y="1292662"/>
                </a:cubicBezTo>
                <a:cubicBezTo>
                  <a:pt x="990519" y="1299582"/>
                  <a:pt x="405817" y="1240513"/>
                  <a:pt x="0" y="1292662"/>
                </a:cubicBezTo>
                <a:cubicBezTo>
                  <a:pt x="11224" y="1080134"/>
                  <a:pt x="-14871" y="828085"/>
                  <a:pt x="0" y="685111"/>
                </a:cubicBezTo>
                <a:cubicBezTo>
                  <a:pt x="14871" y="542137"/>
                  <a:pt x="29444" y="327468"/>
                  <a:pt x="0" y="0"/>
                </a:cubicBezTo>
                <a:cubicBezTo>
                  <a:pt x="135367" y="13770"/>
                  <a:pt x="230406" y="2800"/>
                  <a:pt x="459577" y="0"/>
                </a:cubicBezTo>
                <a:cubicBezTo>
                  <a:pt x="688748" y="-2800"/>
                  <a:pt x="721882" y="-3664"/>
                  <a:pt x="919155" y="0"/>
                </a:cubicBezTo>
                <a:cubicBezTo>
                  <a:pt x="1116428" y="3664"/>
                  <a:pt x="1255079" y="-6120"/>
                  <a:pt x="1477213" y="0"/>
                </a:cubicBezTo>
                <a:cubicBezTo>
                  <a:pt x="1699347" y="6120"/>
                  <a:pt x="1890954" y="7697"/>
                  <a:pt x="2133752" y="0"/>
                </a:cubicBezTo>
                <a:cubicBezTo>
                  <a:pt x="2376550" y="-7697"/>
                  <a:pt x="2403618" y="20344"/>
                  <a:pt x="2593330" y="0"/>
                </a:cubicBezTo>
                <a:cubicBezTo>
                  <a:pt x="2783042" y="-20344"/>
                  <a:pt x="2870503" y="10887"/>
                  <a:pt x="3052907" y="0"/>
                </a:cubicBezTo>
                <a:cubicBezTo>
                  <a:pt x="3235311" y="-10887"/>
                  <a:pt x="3520156" y="20820"/>
                  <a:pt x="3709446" y="0"/>
                </a:cubicBezTo>
                <a:cubicBezTo>
                  <a:pt x="3898736" y="-20820"/>
                  <a:pt x="3925278" y="-2913"/>
                  <a:pt x="4070543" y="0"/>
                </a:cubicBezTo>
                <a:cubicBezTo>
                  <a:pt x="4215808" y="2913"/>
                  <a:pt x="4696474" y="-16020"/>
                  <a:pt x="4924044" y="0"/>
                </a:cubicBezTo>
                <a:cubicBezTo>
                  <a:pt x="5151614" y="16020"/>
                  <a:pt x="5221449" y="1386"/>
                  <a:pt x="5482102" y="0"/>
                </a:cubicBezTo>
                <a:cubicBezTo>
                  <a:pt x="5742755" y="-1386"/>
                  <a:pt x="5761454" y="11201"/>
                  <a:pt x="5843199" y="0"/>
                </a:cubicBezTo>
                <a:cubicBezTo>
                  <a:pt x="5924944" y="-11201"/>
                  <a:pt x="6090628" y="-12002"/>
                  <a:pt x="6204295" y="0"/>
                </a:cubicBezTo>
                <a:cubicBezTo>
                  <a:pt x="6317962" y="12002"/>
                  <a:pt x="6454969" y="-8172"/>
                  <a:pt x="6565392" y="0"/>
                </a:cubicBezTo>
                <a:cubicBezTo>
                  <a:pt x="6675815" y="8172"/>
                  <a:pt x="7045710" y="-31499"/>
                  <a:pt x="7320412" y="0"/>
                </a:cubicBezTo>
                <a:cubicBezTo>
                  <a:pt x="7595114" y="31499"/>
                  <a:pt x="7853514" y="-8205"/>
                  <a:pt x="8173913" y="0"/>
                </a:cubicBezTo>
                <a:cubicBezTo>
                  <a:pt x="8494312" y="8205"/>
                  <a:pt x="8376543" y="-49"/>
                  <a:pt x="8535010" y="0"/>
                </a:cubicBezTo>
                <a:cubicBezTo>
                  <a:pt x="8693477" y="49"/>
                  <a:pt x="8898761" y="13505"/>
                  <a:pt x="8994587" y="0"/>
                </a:cubicBezTo>
                <a:cubicBezTo>
                  <a:pt x="9090413" y="-13505"/>
                  <a:pt x="9573036" y="-32458"/>
                  <a:pt x="9848088" y="0"/>
                </a:cubicBezTo>
                <a:cubicBezTo>
                  <a:pt x="9835416" y="231819"/>
                  <a:pt x="9824440" y="462078"/>
                  <a:pt x="9848088" y="633404"/>
                </a:cubicBezTo>
                <a:cubicBezTo>
                  <a:pt x="9871736" y="804730"/>
                  <a:pt x="9837050" y="1133533"/>
                  <a:pt x="9848088" y="1292662"/>
                </a:cubicBezTo>
              </a:path>
              <a:path w="9848088" h="1292662" fill="none" stroke="0" extrusionOk="0">
                <a:moveTo>
                  <a:pt x="9848088" y="1292662"/>
                </a:moveTo>
                <a:lnTo>
                  <a:pt x="9848088" y="1292662"/>
                </a:lnTo>
                <a:lnTo>
                  <a:pt x="9848088" y="1292662"/>
                </a:lnTo>
                <a:lnTo>
                  <a:pt x="9848088" y="1292662"/>
                </a:lnTo>
                <a:cubicBezTo>
                  <a:pt x="9766835" y="1294085"/>
                  <a:pt x="9636921" y="1281642"/>
                  <a:pt x="9486991" y="1292662"/>
                </a:cubicBezTo>
                <a:cubicBezTo>
                  <a:pt x="9337061" y="1303682"/>
                  <a:pt x="8847843" y="1257311"/>
                  <a:pt x="8633490" y="1292662"/>
                </a:cubicBezTo>
                <a:cubicBezTo>
                  <a:pt x="8419137" y="1328013"/>
                  <a:pt x="8187099" y="1297388"/>
                  <a:pt x="7779990" y="1292662"/>
                </a:cubicBezTo>
                <a:cubicBezTo>
                  <a:pt x="7372881" y="1287936"/>
                  <a:pt x="7425161" y="1304585"/>
                  <a:pt x="7123450" y="1292662"/>
                </a:cubicBezTo>
                <a:cubicBezTo>
                  <a:pt x="6821739" y="1280739"/>
                  <a:pt x="6726453" y="1291772"/>
                  <a:pt x="6565392" y="1292662"/>
                </a:cubicBezTo>
                <a:cubicBezTo>
                  <a:pt x="6404331" y="1293552"/>
                  <a:pt x="5983890" y="1278555"/>
                  <a:pt x="5810372" y="1292662"/>
                </a:cubicBezTo>
                <a:cubicBezTo>
                  <a:pt x="5636854" y="1306769"/>
                  <a:pt x="5345024" y="1283301"/>
                  <a:pt x="4956871" y="1292662"/>
                </a:cubicBezTo>
                <a:cubicBezTo>
                  <a:pt x="4568718" y="1302023"/>
                  <a:pt x="4465066" y="1262212"/>
                  <a:pt x="4201851" y="1292662"/>
                </a:cubicBezTo>
                <a:cubicBezTo>
                  <a:pt x="3938636" y="1323112"/>
                  <a:pt x="3834178" y="1282043"/>
                  <a:pt x="3643793" y="1292662"/>
                </a:cubicBezTo>
                <a:cubicBezTo>
                  <a:pt x="3453408" y="1303281"/>
                  <a:pt x="3084901" y="1314794"/>
                  <a:pt x="2790292" y="1292662"/>
                </a:cubicBezTo>
                <a:cubicBezTo>
                  <a:pt x="2495683" y="1270530"/>
                  <a:pt x="2549963" y="1298220"/>
                  <a:pt x="2330714" y="1292662"/>
                </a:cubicBezTo>
                <a:cubicBezTo>
                  <a:pt x="2111465" y="1287104"/>
                  <a:pt x="1962038" y="1299198"/>
                  <a:pt x="1772656" y="1292662"/>
                </a:cubicBezTo>
                <a:cubicBezTo>
                  <a:pt x="1583274" y="1286126"/>
                  <a:pt x="1460752" y="1290254"/>
                  <a:pt x="1214598" y="1292662"/>
                </a:cubicBezTo>
                <a:cubicBezTo>
                  <a:pt x="968444" y="1295070"/>
                  <a:pt x="403867" y="1280940"/>
                  <a:pt x="0" y="1292662"/>
                </a:cubicBezTo>
                <a:cubicBezTo>
                  <a:pt x="17777" y="1078278"/>
                  <a:pt x="16275" y="808116"/>
                  <a:pt x="0" y="646331"/>
                </a:cubicBezTo>
                <a:cubicBezTo>
                  <a:pt x="-16275" y="484546"/>
                  <a:pt x="-31870" y="313065"/>
                  <a:pt x="0" y="0"/>
                </a:cubicBezTo>
                <a:cubicBezTo>
                  <a:pt x="326382" y="-26350"/>
                  <a:pt x="538684" y="11313"/>
                  <a:pt x="755020" y="0"/>
                </a:cubicBezTo>
                <a:cubicBezTo>
                  <a:pt x="971356" y="-11313"/>
                  <a:pt x="1262542" y="7312"/>
                  <a:pt x="1608521" y="0"/>
                </a:cubicBezTo>
                <a:cubicBezTo>
                  <a:pt x="1954500" y="-7312"/>
                  <a:pt x="2075885" y="18923"/>
                  <a:pt x="2265060" y="0"/>
                </a:cubicBezTo>
                <a:cubicBezTo>
                  <a:pt x="2454235" y="-18923"/>
                  <a:pt x="2560446" y="-22303"/>
                  <a:pt x="2724638" y="0"/>
                </a:cubicBezTo>
                <a:cubicBezTo>
                  <a:pt x="2888830" y="22303"/>
                  <a:pt x="3167261" y="-18822"/>
                  <a:pt x="3479658" y="0"/>
                </a:cubicBezTo>
                <a:cubicBezTo>
                  <a:pt x="3792055" y="18822"/>
                  <a:pt x="4159056" y="-35542"/>
                  <a:pt x="4333159" y="0"/>
                </a:cubicBezTo>
                <a:cubicBezTo>
                  <a:pt x="4507262" y="35542"/>
                  <a:pt x="4640137" y="6985"/>
                  <a:pt x="4891217" y="0"/>
                </a:cubicBezTo>
                <a:cubicBezTo>
                  <a:pt x="5142297" y="-6985"/>
                  <a:pt x="5417995" y="-36665"/>
                  <a:pt x="5744718" y="0"/>
                </a:cubicBezTo>
                <a:cubicBezTo>
                  <a:pt x="6071441" y="36665"/>
                  <a:pt x="6087892" y="-12874"/>
                  <a:pt x="6204295" y="0"/>
                </a:cubicBezTo>
                <a:cubicBezTo>
                  <a:pt x="6320698" y="12874"/>
                  <a:pt x="6596665" y="-21260"/>
                  <a:pt x="6959316" y="0"/>
                </a:cubicBezTo>
                <a:cubicBezTo>
                  <a:pt x="7321967" y="21260"/>
                  <a:pt x="7449305" y="-31572"/>
                  <a:pt x="7714336" y="0"/>
                </a:cubicBezTo>
                <a:cubicBezTo>
                  <a:pt x="7979367" y="31572"/>
                  <a:pt x="7944191" y="7704"/>
                  <a:pt x="8075432" y="0"/>
                </a:cubicBezTo>
                <a:cubicBezTo>
                  <a:pt x="8206673" y="-7704"/>
                  <a:pt x="8658172" y="-23902"/>
                  <a:pt x="8928933" y="0"/>
                </a:cubicBezTo>
                <a:cubicBezTo>
                  <a:pt x="9199694" y="23902"/>
                  <a:pt x="9629682" y="-2700"/>
                  <a:pt x="9848088" y="0"/>
                </a:cubicBezTo>
                <a:cubicBezTo>
                  <a:pt x="9880322" y="268937"/>
                  <a:pt x="9844637" y="434442"/>
                  <a:pt x="9848088" y="646331"/>
                </a:cubicBezTo>
                <a:cubicBezTo>
                  <a:pt x="9851539" y="858220"/>
                  <a:pt x="9859088" y="987242"/>
                  <a:pt x="9848088" y="1292662"/>
                </a:cubicBezTo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844402325">
                  <a:prstGeom prst="foldedCorner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6E22E"/>
                </a:solidFill>
                <a:latin typeface="Consolas" panose="020B0609020204030204" pitchFamily="49" charset="0"/>
              </a:rPr>
              <a:t>filter1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packet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TCP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packet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and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packet[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TCP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dport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80</a:t>
            </a:r>
            <a:endParaRPr lang="en-US" sz="24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0A37C4-9C95-4723-BD9A-EA7E357CE5DD}"/>
              </a:ext>
            </a:extLst>
          </p:cNvPr>
          <p:cNvGrpSpPr/>
          <p:nvPr/>
        </p:nvGrpSpPr>
        <p:grpSpPr>
          <a:xfrm>
            <a:off x="-12700" y="60667"/>
            <a:ext cx="1628776" cy="1397368"/>
            <a:chOff x="-25400" y="98767"/>
            <a:chExt cx="1628776" cy="139736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3587D62-13ED-40C8-894E-D13F7CCA2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6481" y="98767"/>
              <a:ext cx="1291318" cy="119461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5B1A75-984B-4D6F-94F9-85940D8BF015}"/>
                </a:ext>
              </a:extLst>
            </p:cNvPr>
            <p:cNvSpPr/>
            <p:nvPr/>
          </p:nvSpPr>
          <p:spPr>
            <a:xfrm>
              <a:off x="-25400" y="1193811"/>
              <a:ext cx="1628776" cy="302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1400" b="1" dirty="0">
                  <a:solidFill>
                    <a:srgbClr val="61B3B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סבב</a:t>
              </a:r>
              <a:endParaRPr lang="en-IL" sz="1400" b="1" dirty="0">
                <a:solidFill>
                  <a:srgbClr val="61B3B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12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animBg="1"/>
      <p:bldP spid="9" grpId="0" animBg="1"/>
      <p:bldP spid="13" grpId="0" animBg="1"/>
      <p:bldP spid="8" grpId="0" animBg="1"/>
      <p:bldP spid="8" grpId="1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הסנפה עם </a:t>
            </a:r>
            <a:r>
              <a:rPr lang="he-IL" dirty="0" err="1"/>
              <a:t>פילטור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e-IL" dirty="0"/>
              <a:t>בעזרת הפרמטר </a:t>
            </a:r>
            <a:r>
              <a:rPr lang="en-US" dirty="0" err="1"/>
              <a:t>lfilter</a:t>
            </a:r>
            <a:r>
              <a:rPr lang="he-IL" dirty="0"/>
              <a:t> אנו מסניפים עם פונקציית סינון שבנינו.</a:t>
            </a:r>
          </a:p>
          <a:p>
            <a:endParaRPr lang="he-IL" sz="11500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b="1" dirty="0"/>
              <a:t>מתי תיפסק ההסנפה?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6480" y="1052739"/>
            <a:ext cx="11811000" cy="556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836612" y="2324933"/>
            <a:ext cx="9797985" cy="2031325"/>
          </a:xfrm>
          <a:custGeom>
            <a:avLst/>
            <a:gdLst>
              <a:gd name="connsiteX0" fmla="*/ 0 w 9797985"/>
              <a:gd name="connsiteY0" fmla="*/ 0 h 2031325"/>
              <a:gd name="connsiteX1" fmla="*/ 895816 w 9797985"/>
              <a:gd name="connsiteY1" fmla="*/ 0 h 2031325"/>
              <a:gd name="connsiteX2" fmla="*/ 1693652 w 9797985"/>
              <a:gd name="connsiteY2" fmla="*/ 0 h 2031325"/>
              <a:gd name="connsiteX3" fmla="*/ 2393508 w 9797985"/>
              <a:gd name="connsiteY3" fmla="*/ 0 h 2031325"/>
              <a:gd name="connsiteX4" fmla="*/ 3289324 w 9797985"/>
              <a:gd name="connsiteY4" fmla="*/ 0 h 2031325"/>
              <a:gd name="connsiteX5" fmla="*/ 4087159 w 9797985"/>
              <a:gd name="connsiteY5" fmla="*/ 0 h 2031325"/>
              <a:gd name="connsiteX6" fmla="*/ 4787016 w 9797985"/>
              <a:gd name="connsiteY6" fmla="*/ 0 h 2031325"/>
              <a:gd name="connsiteX7" fmla="*/ 5290912 w 9797985"/>
              <a:gd name="connsiteY7" fmla="*/ 0 h 2031325"/>
              <a:gd name="connsiteX8" fmla="*/ 5892788 w 9797985"/>
              <a:gd name="connsiteY8" fmla="*/ 0 h 2031325"/>
              <a:gd name="connsiteX9" fmla="*/ 6592644 w 9797985"/>
              <a:gd name="connsiteY9" fmla="*/ 0 h 2031325"/>
              <a:gd name="connsiteX10" fmla="*/ 7194520 w 9797985"/>
              <a:gd name="connsiteY10" fmla="*/ 0 h 2031325"/>
              <a:gd name="connsiteX11" fmla="*/ 7698417 w 9797985"/>
              <a:gd name="connsiteY11" fmla="*/ 0 h 2031325"/>
              <a:gd name="connsiteX12" fmla="*/ 8594233 w 9797985"/>
              <a:gd name="connsiteY12" fmla="*/ 0 h 2031325"/>
              <a:gd name="connsiteX13" fmla="*/ 9797985 w 9797985"/>
              <a:gd name="connsiteY13" fmla="*/ 0 h 2031325"/>
              <a:gd name="connsiteX14" fmla="*/ 9797985 w 9797985"/>
              <a:gd name="connsiteY14" fmla="*/ 677108 h 2031325"/>
              <a:gd name="connsiteX15" fmla="*/ 9797985 w 9797985"/>
              <a:gd name="connsiteY15" fmla="*/ 1354217 h 2031325"/>
              <a:gd name="connsiteX16" fmla="*/ 9797985 w 9797985"/>
              <a:gd name="connsiteY16" fmla="*/ 2031325 h 2031325"/>
              <a:gd name="connsiteX17" fmla="*/ 9797985 w 9797985"/>
              <a:gd name="connsiteY17" fmla="*/ 2031325 h 2031325"/>
              <a:gd name="connsiteX18" fmla="*/ 9392068 w 9797985"/>
              <a:gd name="connsiteY18" fmla="*/ 2031325 h 2031325"/>
              <a:gd name="connsiteX19" fmla="*/ 8692212 w 9797985"/>
              <a:gd name="connsiteY19" fmla="*/ 2031325 h 2031325"/>
              <a:gd name="connsiteX20" fmla="*/ 7992356 w 9797985"/>
              <a:gd name="connsiteY20" fmla="*/ 2031325 h 2031325"/>
              <a:gd name="connsiteX21" fmla="*/ 7390480 w 9797985"/>
              <a:gd name="connsiteY21" fmla="*/ 2031325 h 2031325"/>
              <a:gd name="connsiteX22" fmla="*/ 6788604 w 9797985"/>
              <a:gd name="connsiteY22" fmla="*/ 2031325 h 2031325"/>
              <a:gd name="connsiteX23" fmla="*/ 6186728 w 9797985"/>
              <a:gd name="connsiteY23" fmla="*/ 2031325 h 2031325"/>
              <a:gd name="connsiteX24" fmla="*/ 5290912 w 9797985"/>
              <a:gd name="connsiteY24" fmla="*/ 2031325 h 2031325"/>
              <a:gd name="connsiteX25" fmla="*/ 4395096 w 9797985"/>
              <a:gd name="connsiteY25" fmla="*/ 2031325 h 2031325"/>
              <a:gd name="connsiteX26" fmla="*/ 3597260 w 9797985"/>
              <a:gd name="connsiteY26" fmla="*/ 2031325 h 2031325"/>
              <a:gd name="connsiteX27" fmla="*/ 2995384 w 9797985"/>
              <a:gd name="connsiteY27" fmla="*/ 2031325 h 2031325"/>
              <a:gd name="connsiteX28" fmla="*/ 2393508 w 9797985"/>
              <a:gd name="connsiteY28" fmla="*/ 2031325 h 2031325"/>
              <a:gd name="connsiteX29" fmla="*/ 1595672 w 9797985"/>
              <a:gd name="connsiteY29" fmla="*/ 2031325 h 2031325"/>
              <a:gd name="connsiteX30" fmla="*/ 1091775 w 9797985"/>
              <a:gd name="connsiteY30" fmla="*/ 2031325 h 2031325"/>
              <a:gd name="connsiteX31" fmla="*/ 685859 w 9797985"/>
              <a:gd name="connsiteY31" fmla="*/ 2031325 h 2031325"/>
              <a:gd name="connsiteX32" fmla="*/ 0 w 9797985"/>
              <a:gd name="connsiteY32" fmla="*/ 2031325 h 2031325"/>
              <a:gd name="connsiteX33" fmla="*/ 0 w 9797985"/>
              <a:gd name="connsiteY33" fmla="*/ 1415156 h 2031325"/>
              <a:gd name="connsiteX34" fmla="*/ 0 w 9797985"/>
              <a:gd name="connsiteY34" fmla="*/ 778675 h 2031325"/>
              <a:gd name="connsiteX35" fmla="*/ 0 w 9797985"/>
              <a:gd name="connsiteY35" fmla="*/ 0 h 2031325"/>
              <a:gd name="connsiteX0" fmla="*/ 9797985 w 9797985"/>
              <a:gd name="connsiteY0" fmla="*/ 2031325 h 2031325"/>
              <a:gd name="connsiteX1" fmla="*/ 9797985 w 9797985"/>
              <a:gd name="connsiteY1" fmla="*/ 2031325 h 2031325"/>
              <a:gd name="connsiteX2" fmla="*/ 9797985 w 9797985"/>
              <a:gd name="connsiteY2" fmla="*/ 2031325 h 2031325"/>
              <a:gd name="connsiteX0" fmla="*/ 9797985 w 9797985"/>
              <a:gd name="connsiteY0" fmla="*/ 2031325 h 2031325"/>
              <a:gd name="connsiteX1" fmla="*/ 9797985 w 9797985"/>
              <a:gd name="connsiteY1" fmla="*/ 2031325 h 2031325"/>
              <a:gd name="connsiteX2" fmla="*/ 9797985 w 9797985"/>
              <a:gd name="connsiteY2" fmla="*/ 2031325 h 2031325"/>
              <a:gd name="connsiteX3" fmla="*/ 9797985 w 9797985"/>
              <a:gd name="connsiteY3" fmla="*/ 2031325 h 2031325"/>
              <a:gd name="connsiteX4" fmla="*/ 8902169 w 9797985"/>
              <a:gd name="connsiteY4" fmla="*/ 2031325 h 2031325"/>
              <a:gd name="connsiteX5" fmla="*/ 8496253 w 9797985"/>
              <a:gd name="connsiteY5" fmla="*/ 2031325 h 2031325"/>
              <a:gd name="connsiteX6" fmla="*/ 7600437 w 9797985"/>
              <a:gd name="connsiteY6" fmla="*/ 2031325 h 2031325"/>
              <a:gd name="connsiteX7" fmla="*/ 7194520 w 9797985"/>
              <a:gd name="connsiteY7" fmla="*/ 2031325 h 2031325"/>
              <a:gd name="connsiteX8" fmla="*/ 6690624 w 9797985"/>
              <a:gd name="connsiteY8" fmla="*/ 2031325 h 2031325"/>
              <a:gd name="connsiteX9" fmla="*/ 6284708 w 9797985"/>
              <a:gd name="connsiteY9" fmla="*/ 2031325 h 2031325"/>
              <a:gd name="connsiteX10" fmla="*/ 5878791 w 9797985"/>
              <a:gd name="connsiteY10" fmla="*/ 2031325 h 2031325"/>
              <a:gd name="connsiteX11" fmla="*/ 5472874 w 9797985"/>
              <a:gd name="connsiteY11" fmla="*/ 2031325 h 2031325"/>
              <a:gd name="connsiteX12" fmla="*/ 5066958 w 9797985"/>
              <a:gd name="connsiteY12" fmla="*/ 2031325 h 2031325"/>
              <a:gd name="connsiteX13" fmla="*/ 4171142 w 9797985"/>
              <a:gd name="connsiteY13" fmla="*/ 2031325 h 2031325"/>
              <a:gd name="connsiteX14" fmla="*/ 3471286 w 9797985"/>
              <a:gd name="connsiteY14" fmla="*/ 2031325 h 2031325"/>
              <a:gd name="connsiteX15" fmla="*/ 2869410 w 9797985"/>
              <a:gd name="connsiteY15" fmla="*/ 2031325 h 2031325"/>
              <a:gd name="connsiteX16" fmla="*/ 2071574 w 9797985"/>
              <a:gd name="connsiteY16" fmla="*/ 2031325 h 2031325"/>
              <a:gd name="connsiteX17" fmla="*/ 1175758 w 9797985"/>
              <a:gd name="connsiteY17" fmla="*/ 2031325 h 2031325"/>
              <a:gd name="connsiteX18" fmla="*/ 671862 w 9797985"/>
              <a:gd name="connsiteY18" fmla="*/ 2031325 h 2031325"/>
              <a:gd name="connsiteX19" fmla="*/ 0 w 9797985"/>
              <a:gd name="connsiteY19" fmla="*/ 2031325 h 2031325"/>
              <a:gd name="connsiteX20" fmla="*/ 0 w 9797985"/>
              <a:gd name="connsiteY20" fmla="*/ 1313590 h 2031325"/>
              <a:gd name="connsiteX21" fmla="*/ 0 w 9797985"/>
              <a:gd name="connsiteY21" fmla="*/ 636482 h 2031325"/>
              <a:gd name="connsiteX22" fmla="*/ 0 w 9797985"/>
              <a:gd name="connsiteY22" fmla="*/ 0 h 2031325"/>
              <a:gd name="connsiteX23" fmla="*/ 797836 w 9797985"/>
              <a:gd name="connsiteY23" fmla="*/ 0 h 2031325"/>
              <a:gd name="connsiteX24" fmla="*/ 1301732 w 9797985"/>
              <a:gd name="connsiteY24" fmla="*/ 0 h 2031325"/>
              <a:gd name="connsiteX25" fmla="*/ 2099568 w 9797985"/>
              <a:gd name="connsiteY25" fmla="*/ 0 h 2031325"/>
              <a:gd name="connsiteX26" fmla="*/ 2995384 w 9797985"/>
              <a:gd name="connsiteY26" fmla="*/ 0 h 2031325"/>
              <a:gd name="connsiteX27" fmla="*/ 3597260 w 9797985"/>
              <a:gd name="connsiteY27" fmla="*/ 0 h 2031325"/>
              <a:gd name="connsiteX28" fmla="*/ 4395096 w 9797985"/>
              <a:gd name="connsiteY28" fmla="*/ 0 h 2031325"/>
              <a:gd name="connsiteX29" fmla="*/ 4996972 w 9797985"/>
              <a:gd name="connsiteY29" fmla="*/ 0 h 2031325"/>
              <a:gd name="connsiteX30" fmla="*/ 5794808 w 9797985"/>
              <a:gd name="connsiteY30" fmla="*/ 0 h 2031325"/>
              <a:gd name="connsiteX31" fmla="*/ 6200725 w 9797985"/>
              <a:gd name="connsiteY31" fmla="*/ 0 h 2031325"/>
              <a:gd name="connsiteX32" fmla="*/ 6606641 w 9797985"/>
              <a:gd name="connsiteY32" fmla="*/ 0 h 2031325"/>
              <a:gd name="connsiteX33" fmla="*/ 7110538 w 9797985"/>
              <a:gd name="connsiteY33" fmla="*/ 0 h 2031325"/>
              <a:gd name="connsiteX34" fmla="*/ 8006353 w 9797985"/>
              <a:gd name="connsiteY34" fmla="*/ 0 h 2031325"/>
              <a:gd name="connsiteX35" fmla="*/ 8608230 w 9797985"/>
              <a:gd name="connsiteY35" fmla="*/ 0 h 2031325"/>
              <a:gd name="connsiteX36" fmla="*/ 9797985 w 9797985"/>
              <a:gd name="connsiteY36" fmla="*/ 0 h 2031325"/>
              <a:gd name="connsiteX37" fmla="*/ 9797985 w 9797985"/>
              <a:gd name="connsiteY37" fmla="*/ 656795 h 2031325"/>
              <a:gd name="connsiteX38" fmla="*/ 9797985 w 9797985"/>
              <a:gd name="connsiteY38" fmla="*/ 1272964 h 2031325"/>
              <a:gd name="connsiteX39" fmla="*/ 9797985 w 9797985"/>
              <a:gd name="connsiteY39" fmla="*/ 2031325 h 203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797985" h="2031325" stroke="0" extrusionOk="0">
                <a:moveTo>
                  <a:pt x="0" y="0"/>
                </a:moveTo>
                <a:cubicBezTo>
                  <a:pt x="215652" y="5183"/>
                  <a:pt x="569978" y="30181"/>
                  <a:pt x="895816" y="0"/>
                </a:cubicBezTo>
                <a:cubicBezTo>
                  <a:pt x="1221654" y="-30181"/>
                  <a:pt x="1365736" y="-30476"/>
                  <a:pt x="1693652" y="0"/>
                </a:cubicBezTo>
                <a:cubicBezTo>
                  <a:pt x="2021568" y="30476"/>
                  <a:pt x="2155496" y="-6984"/>
                  <a:pt x="2393508" y="0"/>
                </a:cubicBezTo>
                <a:cubicBezTo>
                  <a:pt x="2631520" y="6984"/>
                  <a:pt x="2870998" y="-41734"/>
                  <a:pt x="3289324" y="0"/>
                </a:cubicBezTo>
                <a:cubicBezTo>
                  <a:pt x="3707650" y="41734"/>
                  <a:pt x="3917118" y="37911"/>
                  <a:pt x="4087159" y="0"/>
                </a:cubicBezTo>
                <a:cubicBezTo>
                  <a:pt x="4257201" y="-37911"/>
                  <a:pt x="4616589" y="-23913"/>
                  <a:pt x="4787016" y="0"/>
                </a:cubicBezTo>
                <a:cubicBezTo>
                  <a:pt x="4957443" y="23913"/>
                  <a:pt x="5090432" y="-23066"/>
                  <a:pt x="5290912" y="0"/>
                </a:cubicBezTo>
                <a:cubicBezTo>
                  <a:pt x="5491392" y="23066"/>
                  <a:pt x="5759555" y="-13071"/>
                  <a:pt x="5892788" y="0"/>
                </a:cubicBezTo>
                <a:cubicBezTo>
                  <a:pt x="6026021" y="13071"/>
                  <a:pt x="6346425" y="34188"/>
                  <a:pt x="6592644" y="0"/>
                </a:cubicBezTo>
                <a:cubicBezTo>
                  <a:pt x="6838863" y="-34188"/>
                  <a:pt x="6938141" y="8182"/>
                  <a:pt x="7194520" y="0"/>
                </a:cubicBezTo>
                <a:cubicBezTo>
                  <a:pt x="7450899" y="-8182"/>
                  <a:pt x="7534173" y="16098"/>
                  <a:pt x="7698417" y="0"/>
                </a:cubicBezTo>
                <a:cubicBezTo>
                  <a:pt x="7862661" y="-16098"/>
                  <a:pt x="8377432" y="-35687"/>
                  <a:pt x="8594233" y="0"/>
                </a:cubicBezTo>
                <a:cubicBezTo>
                  <a:pt x="8811034" y="35687"/>
                  <a:pt x="9261976" y="48840"/>
                  <a:pt x="9797985" y="0"/>
                </a:cubicBezTo>
                <a:cubicBezTo>
                  <a:pt x="9765934" y="299630"/>
                  <a:pt x="9808158" y="517641"/>
                  <a:pt x="9797985" y="677108"/>
                </a:cubicBezTo>
                <a:cubicBezTo>
                  <a:pt x="9787812" y="836575"/>
                  <a:pt x="9826429" y="1132474"/>
                  <a:pt x="9797985" y="1354217"/>
                </a:cubicBezTo>
                <a:cubicBezTo>
                  <a:pt x="9769541" y="1575960"/>
                  <a:pt x="9817761" y="1782806"/>
                  <a:pt x="9797985" y="2031325"/>
                </a:cubicBezTo>
                <a:lnTo>
                  <a:pt x="9797985" y="2031325"/>
                </a:lnTo>
                <a:cubicBezTo>
                  <a:pt x="9714661" y="2016032"/>
                  <a:pt x="9511742" y="2048027"/>
                  <a:pt x="9392068" y="2031325"/>
                </a:cubicBezTo>
                <a:cubicBezTo>
                  <a:pt x="9272394" y="2014623"/>
                  <a:pt x="8896368" y="1996926"/>
                  <a:pt x="8692212" y="2031325"/>
                </a:cubicBezTo>
                <a:cubicBezTo>
                  <a:pt x="8488056" y="2065724"/>
                  <a:pt x="8231293" y="2056630"/>
                  <a:pt x="7992356" y="2031325"/>
                </a:cubicBezTo>
                <a:cubicBezTo>
                  <a:pt x="7753419" y="2006020"/>
                  <a:pt x="7573080" y="2049605"/>
                  <a:pt x="7390480" y="2031325"/>
                </a:cubicBezTo>
                <a:cubicBezTo>
                  <a:pt x="7207880" y="2013045"/>
                  <a:pt x="7009594" y="2013059"/>
                  <a:pt x="6788604" y="2031325"/>
                </a:cubicBezTo>
                <a:cubicBezTo>
                  <a:pt x="6567614" y="2049591"/>
                  <a:pt x="6461431" y="2059944"/>
                  <a:pt x="6186728" y="2031325"/>
                </a:cubicBezTo>
                <a:cubicBezTo>
                  <a:pt x="5912025" y="2002706"/>
                  <a:pt x="5580487" y="2031133"/>
                  <a:pt x="5290912" y="2031325"/>
                </a:cubicBezTo>
                <a:cubicBezTo>
                  <a:pt x="5001337" y="2031517"/>
                  <a:pt x="4771833" y="2048482"/>
                  <a:pt x="4395096" y="2031325"/>
                </a:cubicBezTo>
                <a:cubicBezTo>
                  <a:pt x="4018359" y="2014168"/>
                  <a:pt x="3816375" y="2053412"/>
                  <a:pt x="3597260" y="2031325"/>
                </a:cubicBezTo>
                <a:cubicBezTo>
                  <a:pt x="3378145" y="2009238"/>
                  <a:pt x="3255077" y="2020112"/>
                  <a:pt x="2995384" y="2031325"/>
                </a:cubicBezTo>
                <a:cubicBezTo>
                  <a:pt x="2735691" y="2042538"/>
                  <a:pt x="2527942" y="2052662"/>
                  <a:pt x="2393508" y="2031325"/>
                </a:cubicBezTo>
                <a:cubicBezTo>
                  <a:pt x="2259074" y="2009988"/>
                  <a:pt x="1877411" y="2005498"/>
                  <a:pt x="1595672" y="2031325"/>
                </a:cubicBezTo>
                <a:cubicBezTo>
                  <a:pt x="1313933" y="2057152"/>
                  <a:pt x="1214358" y="2052579"/>
                  <a:pt x="1091775" y="2031325"/>
                </a:cubicBezTo>
                <a:cubicBezTo>
                  <a:pt x="969192" y="2010071"/>
                  <a:pt x="863177" y="2050779"/>
                  <a:pt x="685859" y="2031325"/>
                </a:cubicBezTo>
                <a:cubicBezTo>
                  <a:pt x="508541" y="2011871"/>
                  <a:pt x="299056" y="2012185"/>
                  <a:pt x="0" y="2031325"/>
                </a:cubicBezTo>
                <a:cubicBezTo>
                  <a:pt x="7325" y="1881956"/>
                  <a:pt x="30060" y="1539015"/>
                  <a:pt x="0" y="1415156"/>
                </a:cubicBezTo>
                <a:cubicBezTo>
                  <a:pt x="-30060" y="1291297"/>
                  <a:pt x="236" y="978656"/>
                  <a:pt x="0" y="778675"/>
                </a:cubicBezTo>
                <a:cubicBezTo>
                  <a:pt x="-236" y="578694"/>
                  <a:pt x="21327" y="161746"/>
                  <a:pt x="0" y="0"/>
                </a:cubicBezTo>
                <a:close/>
              </a:path>
              <a:path w="9797985" h="2031325" fill="darkenLess" stroke="0" extrusionOk="0">
                <a:moveTo>
                  <a:pt x="9797985" y="2031325"/>
                </a:moveTo>
                <a:lnTo>
                  <a:pt x="9797985" y="2031325"/>
                </a:lnTo>
                <a:lnTo>
                  <a:pt x="9797985" y="2031325"/>
                </a:lnTo>
                <a:close/>
              </a:path>
              <a:path w="9797985" h="2031325" fill="none" extrusionOk="0">
                <a:moveTo>
                  <a:pt x="9797985" y="2031325"/>
                </a:moveTo>
                <a:lnTo>
                  <a:pt x="9797985" y="2031325"/>
                </a:lnTo>
                <a:lnTo>
                  <a:pt x="9797985" y="2031325"/>
                </a:lnTo>
                <a:lnTo>
                  <a:pt x="9797985" y="2031325"/>
                </a:lnTo>
                <a:cubicBezTo>
                  <a:pt x="9572055" y="2062375"/>
                  <a:pt x="9169898" y="2048301"/>
                  <a:pt x="8902169" y="2031325"/>
                </a:cubicBezTo>
                <a:cubicBezTo>
                  <a:pt x="8634440" y="2014349"/>
                  <a:pt x="8696615" y="2046238"/>
                  <a:pt x="8496253" y="2031325"/>
                </a:cubicBezTo>
                <a:cubicBezTo>
                  <a:pt x="8295891" y="2016412"/>
                  <a:pt x="7813768" y="2062597"/>
                  <a:pt x="7600437" y="2031325"/>
                </a:cubicBezTo>
                <a:cubicBezTo>
                  <a:pt x="7387106" y="2000053"/>
                  <a:pt x="7325780" y="2046990"/>
                  <a:pt x="7194520" y="2031325"/>
                </a:cubicBezTo>
                <a:cubicBezTo>
                  <a:pt x="7063260" y="2015660"/>
                  <a:pt x="6879227" y="2023658"/>
                  <a:pt x="6690624" y="2031325"/>
                </a:cubicBezTo>
                <a:cubicBezTo>
                  <a:pt x="6502021" y="2038992"/>
                  <a:pt x="6445093" y="2017809"/>
                  <a:pt x="6284708" y="2031325"/>
                </a:cubicBezTo>
                <a:cubicBezTo>
                  <a:pt x="6124323" y="2044841"/>
                  <a:pt x="5966140" y="2031436"/>
                  <a:pt x="5878791" y="2031325"/>
                </a:cubicBezTo>
                <a:cubicBezTo>
                  <a:pt x="5791442" y="2031214"/>
                  <a:pt x="5562890" y="2041071"/>
                  <a:pt x="5472874" y="2031325"/>
                </a:cubicBezTo>
                <a:cubicBezTo>
                  <a:pt x="5382858" y="2021579"/>
                  <a:pt x="5149771" y="2046195"/>
                  <a:pt x="5066958" y="2031325"/>
                </a:cubicBezTo>
                <a:cubicBezTo>
                  <a:pt x="4984145" y="2016455"/>
                  <a:pt x="4599462" y="2018253"/>
                  <a:pt x="4171142" y="2031325"/>
                </a:cubicBezTo>
                <a:cubicBezTo>
                  <a:pt x="3742822" y="2044397"/>
                  <a:pt x="3637446" y="2026298"/>
                  <a:pt x="3471286" y="2031325"/>
                </a:cubicBezTo>
                <a:cubicBezTo>
                  <a:pt x="3305126" y="2036352"/>
                  <a:pt x="3012439" y="2036750"/>
                  <a:pt x="2869410" y="2031325"/>
                </a:cubicBezTo>
                <a:cubicBezTo>
                  <a:pt x="2726381" y="2025900"/>
                  <a:pt x="2422489" y="2021799"/>
                  <a:pt x="2071574" y="2031325"/>
                </a:cubicBezTo>
                <a:cubicBezTo>
                  <a:pt x="1720659" y="2040851"/>
                  <a:pt x="1489834" y="2074367"/>
                  <a:pt x="1175758" y="2031325"/>
                </a:cubicBezTo>
                <a:cubicBezTo>
                  <a:pt x="861682" y="1988283"/>
                  <a:pt x="860010" y="2014717"/>
                  <a:pt x="671862" y="2031325"/>
                </a:cubicBezTo>
                <a:cubicBezTo>
                  <a:pt x="483714" y="2047933"/>
                  <a:pt x="160379" y="2015007"/>
                  <a:pt x="0" y="2031325"/>
                </a:cubicBezTo>
                <a:cubicBezTo>
                  <a:pt x="5581" y="1775825"/>
                  <a:pt x="-13295" y="1656257"/>
                  <a:pt x="0" y="1313590"/>
                </a:cubicBezTo>
                <a:cubicBezTo>
                  <a:pt x="13295" y="970924"/>
                  <a:pt x="-24774" y="879813"/>
                  <a:pt x="0" y="636482"/>
                </a:cubicBezTo>
                <a:cubicBezTo>
                  <a:pt x="24774" y="393151"/>
                  <a:pt x="-16160" y="256329"/>
                  <a:pt x="0" y="0"/>
                </a:cubicBezTo>
                <a:cubicBezTo>
                  <a:pt x="349460" y="26872"/>
                  <a:pt x="448824" y="5686"/>
                  <a:pt x="797836" y="0"/>
                </a:cubicBezTo>
                <a:cubicBezTo>
                  <a:pt x="1146848" y="-5686"/>
                  <a:pt x="1061033" y="14911"/>
                  <a:pt x="1301732" y="0"/>
                </a:cubicBezTo>
                <a:cubicBezTo>
                  <a:pt x="1542431" y="-14911"/>
                  <a:pt x="1719973" y="-38643"/>
                  <a:pt x="2099568" y="0"/>
                </a:cubicBezTo>
                <a:cubicBezTo>
                  <a:pt x="2479163" y="38643"/>
                  <a:pt x="2638824" y="1174"/>
                  <a:pt x="2995384" y="0"/>
                </a:cubicBezTo>
                <a:cubicBezTo>
                  <a:pt x="3351944" y="-1174"/>
                  <a:pt x="3367143" y="20651"/>
                  <a:pt x="3597260" y="0"/>
                </a:cubicBezTo>
                <a:cubicBezTo>
                  <a:pt x="3827377" y="-20651"/>
                  <a:pt x="4210842" y="-30684"/>
                  <a:pt x="4395096" y="0"/>
                </a:cubicBezTo>
                <a:cubicBezTo>
                  <a:pt x="4579350" y="30684"/>
                  <a:pt x="4731008" y="-146"/>
                  <a:pt x="4996972" y="0"/>
                </a:cubicBezTo>
                <a:cubicBezTo>
                  <a:pt x="5262936" y="146"/>
                  <a:pt x="5506191" y="-247"/>
                  <a:pt x="5794808" y="0"/>
                </a:cubicBezTo>
                <a:cubicBezTo>
                  <a:pt x="6083425" y="247"/>
                  <a:pt x="6077627" y="18571"/>
                  <a:pt x="6200725" y="0"/>
                </a:cubicBezTo>
                <a:cubicBezTo>
                  <a:pt x="6323823" y="-18571"/>
                  <a:pt x="6440320" y="-14526"/>
                  <a:pt x="6606641" y="0"/>
                </a:cubicBezTo>
                <a:cubicBezTo>
                  <a:pt x="6772962" y="14526"/>
                  <a:pt x="7009491" y="15223"/>
                  <a:pt x="7110538" y="0"/>
                </a:cubicBezTo>
                <a:cubicBezTo>
                  <a:pt x="7211585" y="-15223"/>
                  <a:pt x="7804664" y="38"/>
                  <a:pt x="8006353" y="0"/>
                </a:cubicBezTo>
                <a:cubicBezTo>
                  <a:pt x="8208042" y="-38"/>
                  <a:pt x="8413152" y="7046"/>
                  <a:pt x="8608230" y="0"/>
                </a:cubicBezTo>
                <a:cubicBezTo>
                  <a:pt x="8803308" y="-7046"/>
                  <a:pt x="9362269" y="-13213"/>
                  <a:pt x="9797985" y="0"/>
                </a:cubicBezTo>
                <a:cubicBezTo>
                  <a:pt x="9823766" y="211622"/>
                  <a:pt x="9797444" y="489977"/>
                  <a:pt x="9797985" y="656795"/>
                </a:cubicBezTo>
                <a:cubicBezTo>
                  <a:pt x="9798526" y="823614"/>
                  <a:pt x="9794871" y="1091569"/>
                  <a:pt x="9797985" y="1272964"/>
                </a:cubicBezTo>
                <a:cubicBezTo>
                  <a:pt x="9801099" y="1454359"/>
                  <a:pt x="9817077" y="1748918"/>
                  <a:pt x="9797985" y="2031325"/>
                </a:cubicBezTo>
              </a:path>
              <a:path w="9797985" h="2031325" fill="none" stroke="0" extrusionOk="0">
                <a:moveTo>
                  <a:pt x="9797985" y="2031325"/>
                </a:moveTo>
                <a:lnTo>
                  <a:pt x="9797985" y="2031325"/>
                </a:lnTo>
                <a:lnTo>
                  <a:pt x="9797985" y="2031325"/>
                </a:lnTo>
                <a:lnTo>
                  <a:pt x="9797985" y="2031325"/>
                </a:lnTo>
                <a:cubicBezTo>
                  <a:pt x="9606237" y="2031941"/>
                  <a:pt x="9543338" y="2021451"/>
                  <a:pt x="9294089" y="2031325"/>
                </a:cubicBezTo>
                <a:cubicBezTo>
                  <a:pt x="9044840" y="2041199"/>
                  <a:pt x="8695013" y="2073633"/>
                  <a:pt x="8398273" y="2031325"/>
                </a:cubicBezTo>
                <a:cubicBezTo>
                  <a:pt x="8101533" y="1989017"/>
                  <a:pt x="7997852" y="2031660"/>
                  <a:pt x="7894376" y="2031325"/>
                </a:cubicBezTo>
                <a:cubicBezTo>
                  <a:pt x="7790900" y="2030990"/>
                  <a:pt x="7443394" y="2014786"/>
                  <a:pt x="7096541" y="2031325"/>
                </a:cubicBezTo>
                <a:cubicBezTo>
                  <a:pt x="6749688" y="2047864"/>
                  <a:pt x="6489046" y="2069925"/>
                  <a:pt x="6200725" y="2031325"/>
                </a:cubicBezTo>
                <a:cubicBezTo>
                  <a:pt x="5912404" y="1992725"/>
                  <a:pt x="5616117" y="2026617"/>
                  <a:pt x="5402889" y="2031325"/>
                </a:cubicBezTo>
                <a:cubicBezTo>
                  <a:pt x="5189661" y="2036033"/>
                  <a:pt x="5080317" y="2010940"/>
                  <a:pt x="4898993" y="2031325"/>
                </a:cubicBezTo>
                <a:cubicBezTo>
                  <a:pt x="4717669" y="2051710"/>
                  <a:pt x="4611981" y="2042945"/>
                  <a:pt x="4493076" y="2031325"/>
                </a:cubicBezTo>
                <a:cubicBezTo>
                  <a:pt x="4374171" y="2019705"/>
                  <a:pt x="4150451" y="2052642"/>
                  <a:pt x="3989180" y="2031325"/>
                </a:cubicBezTo>
                <a:cubicBezTo>
                  <a:pt x="3827909" y="2010008"/>
                  <a:pt x="3304955" y="2070011"/>
                  <a:pt x="3093364" y="2031325"/>
                </a:cubicBezTo>
                <a:cubicBezTo>
                  <a:pt x="2881773" y="1992639"/>
                  <a:pt x="2801652" y="2033261"/>
                  <a:pt x="2687447" y="2031325"/>
                </a:cubicBezTo>
                <a:cubicBezTo>
                  <a:pt x="2573242" y="2029389"/>
                  <a:pt x="2071198" y="2059543"/>
                  <a:pt x="1889611" y="2031325"/>
                </a:cubicBezTo>
                <a:cubicBezTo>
                  <a:pt x="1708024" y="2003107"/>
                  <a:pt x="1552537" y="2018019"/>
                  <a:pt x="1287735" y="2031325"/>
                </a:cubicBezTo>
                <a:cubicBezTo>
                  <a:pt x="1022933" y="2044631"/>
                  <a:pt x="881800" y="2044017"/>
                  <a:pt x="685859" y="2031325"/>
                </a:cubicBezTo>
                <a:cubicBezTo>
                  <a:pt x="489918" y="2018633"/>
                  <a:pt x="286975" y="2026320"/>
                  <a:pt x="0" y="2031325"/>
                </a:cubicBezTo>
                <a:cubicBezTo>
                  <a:pt x="-28566" y="1777536"/>
                  <a:pt x="5695" y="1594929"/>
                  <a:pt x="0" y="1354217"/>
                </a:cubicBezTo>
                <a:cubicBezTo>
                  <a:pt x="-5695" y="1113505"/>
                  <a:pt x="8161" y="906861"/>
                  <a:pt x="0" y="738048"/>
                </a:cubicBezTo>
                <a:cubicBezTo>
                  <a:pt x="-8161" y="569235"/>
                  <a:pt x="30351" y="245224"/>
                  <a:pt x="0" y="0"/>
                </a:cubicBezTo>
                <a:cubicBezTo>
                  <a:pt x="139373" y="-19295"/>
                  <a:pt x="238245" y="15763"/>
                  <a:pt x="405917" y="0"/>
                </a:cubicBezTo>
                <a:cubicBezTo>
                  <a:pt x="573589" y="-15763"/>
                  <a:pt x="735143" y="11480"/>
                  <a:pt x="909813" y="0"/>
                </a:cubicBezTo>
                <a:cubicBezTo>
                  <a:pt x="1084483" y="-11480"/>
                  <a:pt x="1152446" y="15070"/>
                  <a:pt x="1315729" y="0"/>
                </a:cubicBezTo>
                <a:cubicBezTo>
                  <a:pt x="1479012" y="-15070"/>
                  <a:pt x="1761443" y="-3010"/>
                  <a:pt x="2015585" y="0"/>
                </a:cubicBezTo>
                <a:cubicBezTo>
                  <a:pt x="2269727" y="3010"/>
                  <a:pt x="2290163" y="-7039"/>
                  <a:pt x="2519482" y="0"/>
                </a:cubicBezTo>
                <a:cubicBezTo>
                  <a:pt x="2748801" y="7039"/>
                  <a:pt x="3199729" y="43217"/>
                  <a:pt x="3415298" y="0"/>
                </a:cubicBezTo>
                <a:cubicBezTo>
                  <a:pt x="3630867" y="-43217"/>
                  <a:pt x="3830413" y="-25766"/>
                  <a:pt x="4213134" y="0"/>
                </a:cubicBezTo>
                <a:cubicBezTo>
                  <a:pt x="4595855" y="25766"/>
                  <a:pt x="4677586" y="-15799"/>
                  <a:pt x="5108949" y="0"/>
                </a:cubicBezTo>
                <a:cubicBezTo>
                  <a:pt x="5540312" y="15799"/>
                  <a:pt x="5582262" y="-4146"/>
                  <a:pt x="5906785" y="0"/>
                </a:cubicBezTo>
                <a:cubicBezTo>
                  <a:pt x="6231308" y="4146"/>
                  <a:pt x="6199608" y="-19701"/>
                  <a:pt x="6410682" y="0"/>
                </a:cubicBezTo>
                <a:cubicBezTo>
                  <a:pt x="6621756" y="19701"/>
                  <a:pt x="6800319" y="-24229"/>
                  <a:pt x="7012558" y="0"/>
                </a:cubicBezTo>
                <a:cubicBezTo>
                  <a:pt x="7224797" y="24229"/>
                  <a:pt x="7421647" y="-19243"/>
                  <a:pt x="7614434" y="0"/>
                </a:cubicBezTo>
                <a:cubicBezTo>
                  <a:pt x="7807221" y="19243"/>
                  <a:pt x="8117954" y="-22975"/>
                  <a:pt x="8412270" y="0"/>
                </a:cubicBezTo>
                <a:cubicBezTo>
                  <a:pt x="8706586" y="22975"/>
                  <a:pt x="8797937" y="9029"/>
                  <a:pt x="9014146" y="0"/>
                </a:cubicBezTo>
                <a:cubicBezTo>
                  <a:pt x="9230355" y="-9029"/>
                  <a:pt x="9471376" y="18571"/>
                  <a:pt x="9797985" y="0"/>
                </a:cubicBezTo>
                <a:cubicBezTo>
                  <a:pt x="9806510" y="321671"/>
                  <a:pt x="9762393" y="556428"/>
                  <a:pt x="9797985" y="717735"/>
                </a:cubicBezTo>
                <a:cubicBezTo>
                  <a:pt x="9833577" y="879043"/>
                  <a:pt x="9809185" y="1074232"/>
                  <a:pt x="9797985" y="1333903"/>
                </a:cubicBezTo>
                <a:cubicBezTo>
                  <a:pt x="9786785" y="1593574"/>
                  <a:pt x="9822017" y="1848118"/>
                  <a:pt x="9797985" y="2031325"/>
                </a:cubicBezTo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3325842555">
                  <a:prstGeom prst="foldedCorner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is_dns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packet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DNS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packet</a:t>
            </a:r>
          </a:p>
          <a:p>
            <a:b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packets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sniff(</a:t>
            </a:r>
            <a:r>
              <a:rPr lang="en-US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sz="2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lfilter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is_dns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399447" y="4417518"/>
            <a:ext cx="2359298" cy="943846"/>
          </a:xfrm>
          <a:prstGeom prst="wedgeRectCallout">
            <a:avLst>
              <a:gd name="adj1" fmla="val -20136"/>
              <a:gd name="adj2" fmla="val -722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אנו מעבירים את שמה של הפונקציה כמו משתנה</a:t>
            </a:r>
            <a:endParaRPr lang="en-US" b="1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35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8" grpId="0" animBg="1"/>
      <p:bldP spid="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פילטרים מורכבים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e-IL" b="1" dirty="0"/>
              <a:t>מה פונקציית הסינון הבאה עושה לדעתכם?</a:t>
            </a:r>
          </a:p>
          <a:p>
            <a:endParaRPr lang="he-IL" dirty="0"/>
          </a:p>
          <a:p>
            <a:endParaRPr lang="he-IL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6480" y="1052739"/>
            <a:ext cx="11811000" cy="556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577811" y="2151961"/>
            <a:ext cx="9994156" cy="2769989"/>
          </a:xfrm>
          <a:custGeom>
            <a:avLst/>
            <a:gdLst>
              <a:gd name="connsiteX0" fmla="*/ 0 w 9994156"/>
              <a:gd name="connsiteY0" fmla="*/ 0 h 2769989"/>
              <a:gd name="connsiteX1" fmla="*/ 366452 w 9994156"/>
              <a:gd name="connsiteY1" fmla="*/ 0 h 2769989"/>
              <a:gd name="connsiteX2" fmla="*/ 932788 w 9994156"/>
              <a:gd name="connsiteY2" fmla="*/ 0 h 2769989"/>
              <a:gd name="connsiteX3" fmla="*/ 1699007 w 9994156"/>
              <a:gd name="connsiteY3" fmla="*/ 0 h 2769989"/>
              <a:gd name="connsiteX4" fmla="*/ 2365284 w 9994156"/>
              <a:gd name="connsiteY4" fmla="*/ 0 h 2769989"/>
              <a:gd name="connsiteX5" fmla="*/ 2831678 w 9994156"/>
              <a:gd name="connsiteY5" fmla="*/ 0 h 2769989"/>
              <a:gd name="connsiteX6" fmla="*/ 3198130 w 9994156"/>
              <a:gd name="connsiteY6" fmla="*/ 0 h 2769989"/>
              <a:gd name="connsiteX7" fmla="*/ 3764465 w 9994156"/>
              <a:gd name="connsiteY7" fmla="*/ 0 h 2769989"/>
              <a:gd name="connsiteX8" fmla="*/ 4430742 w 9994156"/>
              <a:gd name="connsiteY8" fmla="*/ 0 h 2769989"/>
              <a:gd name="connsiteX9" fmla="*/ 5097020 w 9994156"/>
              <a:gd name="connsiteY9" fmla="*/ 0 h 2769989"/>
              <a:gd name="connsiteX10" fmla="*/ 5863238 w 9994156"/>
              <a:gd name="connsiteY10" fmla="*/ 0 h 2769989"/>
              <a:gd name="connsiteX11" fmla="*/ 6529515 w 9994156"/>
              <a:gd name="connsiteY11" fmla="*/ 0 h 2769989"/>
              <a:gd name="connsiteX12" fmla="*/ 7295734 w 9994156"/>
              <a:gd name="connsiteY12" fmla="*/ 0 h 2769989"/>
              <a:gd name="connsiteX13" fmla="*/ 7662186 w 9994156"/>
              <a:gd name="connsiteY13" fmla="*/ 0 h 2769989"/>
              <a:gd name="connsiteX14" fmla="*/ 8328463 w 9994156"/>
              <a:gd name="connsiteY14" fmla="*/ 0 h 2769989"/>
              <a:gd name="connsiteX15" fmla="*/ 9194624 w 9994156"/>
              <a:gd name="connsiteY15" fmla="*/ 0 h 2769989"/>
              <a:gd name="connsiteX16" fmla="*/ 9994156 w 9994156"/>
              <a:gd name="connsiteY16" fmla="*/ 0 h 2769989"/>
              <a:gd name="connsiteX17" fmla="*/ 9994156 w 9994156"/>
              <a:gd name="connsiteY17" fmla="*/ 609398 h 2769989"/>
              <a:gd name="connsiteX18" fmla="*/ 9994156 w 9994156"/>
              <a:gd name="connsiteY18" fmla="*/ 1218795 h 2769989"/>
              <a:gd name="connsiteX19" fmla="*/ 9994156 w 9994156"/>
              <a:gd name="connsiteY19" fmla="*/ 1938992 h 2769989"/>
              <a:gd name="connsiteX20" fmla="*/ 9994156 w 9994156"/>
              <a:gd name="connsiteY20" fmla="*/ 2769989 h 2769989"/>
              <a:gd name="connsiteX21" fmla="*/ 9994156 w 9994156"/>
              <a:gd name="connsiteY21" fmla="*/ 2769989 h 2769989"/>
              <a:gd name="connsiteX22" fmla="*/ 9427820 w 9994156"/>
              <a:gd name="connsiteY22" fmla="*/ 2769989 h 2769989"/>
              <a:gd name="connsiteX23" fmla="*/ 8861485 w 9994156"/>
              <a:gd name="connsiteY23" fmla="*/ 2769989 h 2769989"/>
              <a:gd name="connsiteX24" fmla="*/ 8495033 w 9994156"/>
              <a:gd name="connsiteY24" fmla="*/ 2769989 h 2769989"/>
              <a:gd name="connsiteX25" fmla="*/ 7928697 w 9994156"/>
              <a:gd name="connsiteY25" fmla="*/ 2769989 h 2769989"/>
              <a:gd name="connsiteX26" fmla="*/ 7462303 w 9994156"/>
              <a:gd name="connsiteY26" fmla="*/ 2769989 h 2769989"/>
              <a:gd name="connsiteX27" fmla="*/ 6596143 w 9994156"/>
              <a:gd name="connsiteY27" fmla="*/ 2769989 h 2769989"/>
              <a:gd name="connsiteX28" fmla="*/ 6129749 w 9994156"/>
              <a:gd name="connsiteY28" fmla="*/ 2769989 h 2769989"/>
              <a:gd name="connsiteX29" fmla="*/ 5263589 w 9994156"/>
              <a:gd name="connsiteY29" fmla="*/ 2769989 h 2769989"/>
              <a:gd name="connsiteX30" fmla="*/ 4597312 w 9994156"/>
              <a:gd name="connsiteY30" fmla="*/ 2769989 h 2769989"/>
              <a:gd name="connsiteX31" fmla="*/ 4030976 w 9994156"/>
              <a:gd name="connsiteY31" fmla="*/ 2769989 h 2769989"/>
              <a:gd name="connsiteX32" fmla="*/ 3164816 w 9994156"/>
              <a:gd name="connsiteY32" fmla="*/ 2769989 h 2769989"/>
              <a:gd name="connsiteX33" fmla="*/ 2298656 w 9994156"/>
              <a:gd name="connsiteY33" fmla="*/ 2769989 h 2769989"/>
              <a:gd name="connsiteX34" fmla="*/ 1532437 w 9994156"/>
              <a:gd name="connsiteY34" fmla="*/ 2769989 h 2769989"/>
              <a:gd name="connsiteX35" fmla="*/ 1165985 w 9994156"/>
              <a:gd name="connsiteY35" fmla="*/ 2769989 h 2769989"/>
              <a:gd name="connsiteX36" fmla="*/ 0 w 9994156"/>
              <a:gd name="connsiteY36" fmla="*/ 2769989 h 2769989"/>
              <a:gd name="connsiteX37" fmla="*/ 0 w 9994156"/>
              <a:gd name="connsiteY37" fmla="*/ 2105192 h 2769989"/>
              <a:gd name="connsiteX38" fmla="*/ 0 w 9994156"/>
              <a:gd name="connsiteY38" fmla="*/ 1468094 h 2769989"/>
              <a:gd name="connsiteX39" fmla="*/ 0 w 9994156"/>
              <a:gd name="connsiteY39" fmla="*/ 720197 h 2769989"/>
              <a:gd name="connsiteX40" fmla="*/ 0 w 9994156"/>
              <a:gd name="connsiteY40" fmla="*/ 0 h 2769989"/>
              <a:gd name="connsiteX0" fmla="*/ 9994156 w 9994156"/>
              <a:gd name="connsiteY0" fmla="*/ 2769989 h 2769989"/>
              <a:gd name="connsiteX1" fmla="*/ 9994156 w 9994156"/>
              <a:gd name="connsiteY1" fmla="*/ 2769989 h 2769989"/>
              <a:gd name="connsiteX2" fmla="*/ 9994156 w 9994156"/>
              <a:gd name="connsiteY2" fmla="*/ 2769989 h 2769989"/>
              <a:gd name="connsiteX0" fmla="*/ 9994156 w 9994156"/>
              <a:gd name="connsiteY0" fmla="*/ 2769989 h 2769989"/>
              <a:gd name="connsiteX1" fmla="*/ 9994156 w 9994156"/>
              <a:gd name="connsiteY1" fmla="*/ 2769989 h 2769989"/>
              <a:gd name="connsiteX2" fmla="*/ 9994156 w 9994156"/>
              <a:gd name="connsiteY2" fmla="*/ 2769989 h 2769989"/>
              <a:gd name="connsiteX3" fmla="*/ 9994156 w 9994156"/>
              <a:gd name="connsiteY3" fmla="*/ 2769989 h 2769989"/>
              <a:gd name="connsiteX4" fmla="*/ 9527762 w 9994156"/>
              <a:gd name="connsiteY4" fmla="*/ 2769989 h 2769989"/>
              <a:gd name="connsiteX5" fmla="*/ 8961427 w 9994156"/>
              <a:gd name="connsiteY5" fmla="*/ 2769989 h 2769989"/>
              <a:gd name="connsiteX6" fmla="*/ 8095266 w 9994156"/>
              <a:gd name="connsiteY6" fmla="*/ 2769989 h 2769989"/>
              <a:gd name="connsiteX7" fmla="*/ 7229106 w 9994156"/>
              <a:gd name="connsiteY7" fmla="*/ 2769989 h 2769989"/>
              <a:gd name="connsiteX8" fmla="*/ 6562829 w 9994156"/>
              <a:gd name="connsiteY8" fmla="*/ 2769989 h 2769989"/>
              <a:gd name="connsiteX9" fmla="*/ 5996494 w 9994156"/>
              <a:gd name="connsiteY9" fmla="*/ 2769989 h 2769989"/>
              <a:gd name="connsiteX10" fmla="*/ 5630041 w 9994156"/>
              <a:gd name="connsiteY10" fmla="*/ 2769989 h 2769989"/>
              <a:gd name="connsiteX11" fmla="*/ 4963764 w 9994156"/>
              <a:gd name="connsiteY11" fmla="*/ 2769989 h 2769989"/>
              <a:gd name="connsiteX12" fmla="*/ 4197546 w 9994156"/>
              <a:gd name="connsiteY12" fmla="*/ 2769989 h 2769989"/>
              <a:gd name="connsiteX13" fmla="*/ 3831093 w 9994156"/>
              <a:gd name="connsiteY13" fmla="*/ 2769989 h 2769989"/>
              <a:gd name="connsiteX14" fmla="*/ 3164816 w 9994156"/>
              <a:gd name="connsiteY14" fmla="*/ 2769989 h 2769989"/>
              <a:gd name="connsiteX15" fmla="*/ 2398597 w 9994156"/>
              <a:gd name="connsiteY15" fmla="*/ 2769989 h 2769989"/>
              <a:gd name="connsiteX16" fmla="*/ 1932203 w 9994156"/>
              <a:gd name="connsiteY16" fmla="*/ 2769989 h 2769989"/>
              <a:gd name="connsiteX17" fmla="*/ 1465810 w 9994156"/>
              <a:gd name="connsiteY17" fmla="*/ 2769989 h 2769989"/>
              <a:gd name="connsiteX18" fmla="*/ 899474 w 9994156"/>
              <a:gd name="connsiteY18" fmla="*/ 2769989 h 2769989"/>
              <a:gd name="connsiteX19" fmla="*/ 0 w 9994156"/>
              <a:gd name="connsiteY19" fmla="*/ 2769989 h 2769989"/>
              <a:gd name="connsiteX20" fmla="*/ 0 w 9994156"/>
              <a:gd name="connsiteY20" fmla="*/ 2160591 h 2769989"/>
              <a:gd name="connsiteX21" fmla="*/ 0 w 9994156"/>
              <a:gd name="connsiteY21" fmla="*/ 1523494 h 2769989"/>
              <a:gd name="connsiteX22" fmla="*/ 0 w 9994156"/>
              <a:gd name="connsiteY22" fmla="*/ 830997 h 2769989"/>
              <a:gd name="connsiteX23" fmla="*/ 0 w 9994156"/>
              <a:gd name="connsiteY23" fmla="*/ 0 h 2769989"/>
              <a:gd name="connsiteX24" fmla="*/ 866160 w 9994156"/>
              <a:gd name="connsiteY24" fmla="*/ 0 h 2769989"/>
              <a:gd name="connsiteX25" fmla="*/ 1632379 w 9994156"/>
              <a:gd name="connsiteY25" fmla="*/ 0 h 2769989"/>
              <a:gd name="connsiteX26" fmla="*/ 2298656 w 9994156"/>
              <a:gd name="connsiteY26" fmla="*/ 0 h 2769989"/>
              <a:gd name="connsiteX27" fmla="*/ 3164816 w 9994156"/>
              <a:gd name="connsiteY27" fmla="*/ 0 h 2769989"/>
              <a:gd name="connsiteX28" fmla="*/ 3631210 w 9994156"/>
              <a:gd name="connsiteY28" fmla="*/ 0 h 2769989"/>
              <a:gd name="connsiteX29" fmla="*/ 4197546 w 9994156"/>
              <a:gd name="connsiteY29" fmla="*/ 0 h 2769989"/>
              <a:gd name="connsiteX30" fmla="*/ 4763881 w 9994156"/>
              <a:gd name="connsiteY30" fmla="*/ 0 h 2769989"/>
              <a:gd name="connsiteX31" fmla="*/ 5230275 w 9994156"/>
              <a:gd name="connsiteY31" fmla="*/ 0 h 2769989"/>
              <a:gd name="connsiteX32" fmla="*/ 5996494 w 9994156"/>
              <a:gd name="connsiteY32" fmla="*/ 0 h 2769989"/>
              <a:gd name="connsiteX33" fmla="*/ 6662771 w 9994156"/>
              <a:gd name="connsiteY33" fmla="*/ 0 h 2769989"/>
              <a:gd name="connsiteX34" fmla="*/ 7329048 w 9994156"/>
              <a:gd name="connsiteY34" fmla="*/ 0 h 2769989"/>
              <a:gd name="connsiteX35" fmla="*/ 7995325 w 9994156"/>
              <a:gd name="connsiteY35" fmla="*/ 0 h 2769989"/>
              <a:gd name="connsiteX36" fmla="*/ 8761543 w 9994156"/>
              <a:gd name="connsiteY36" fmla="*/ 0 h 2769989"/>
              <a:gd name="connsiteX37" fmla="*/ 9127996 w 9994156"/>
              <a:gd name="connsiteY37" fmla="*/ 0 h 2769989"/>
              <a:gd name="connsiteX38" fmla="*/ 9994156 w 9994156"/>
              <a:gd name="connsiteY38" fmla="*/ 0 h 2769989"/>
              <a:gd name="connsiteX39" fmla="*/ 9994156 w 9994156"/>
              <a:gd name="connsiteY39" fmla="*/ 637097 h 2769989"/>
              <a:gd name="connsiteX40" fmla="*/ 9994156 w 9994156"/>
              <a:gd name="connsiteY40" fmla="*/ 1274195 h 2769989"/>
              <a:gd name="connsiteX41" fmla="*/ 9994156 w 9994156"/>
              <a:gd name="connsiteY41" fmla="*/ 1938992 h 2769989"/>
              <a:gd name="connsiteX42" fmla="*/ 9994156 w 9994156"/>
              <a:gd name="connsiteY42" fmla="*/ 2769989 h 2769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994156" h="2769989" stroke="0" extrusionOk="0">
                <a:moveTo>
                  <a:pt x="0" y="0"/>
                </a:moveTo>
                <a:cubicBezTo>
                  <a:pt x="95001" y="7396"/>
                  <a:pt x="184401" y="5768"/>
                  <a:pt x="366452" y="0"/>
                </a:cubicBezTo>
                <a:cubicBezTo>
                  <a:pt x="548503" y="-5768"/>
                  <a:pt x="774409" y="13270"/>
                  <a:pt x="932788" y="0"/>
                </a:cubicBezTo>
                <a:cubicBezTo>
                  <a:pt x="1091167" y="-13270"/>
                  <a:pt x="1395616" y="-21908"/>
                  <a:pt x="1699007" y="0"/>
                </a:cubicBezTo>
                <a:cubicBezTo>
                  <a:pt x="2002398" y="21908"/>
                  <a:pt x="2152575" y="-3713"/>
                  <a:pt x="2365284" y="0"/>
                </a:cubicBezTo>
                <a:cubicBezTo>
                  <a:pt x="2577993" y="3713"/>
                  <a:pt x="2654990" y="15713"/>
                  <a:pt x="2831678" y="0"/>
                </a:cubicBezTo>
                <a:cubicBezTo>
                  <a:pt x="3008366" y="-15713"/>
                  <a:pt x="3083982" y="-9202"/>
                  <a:pt x="3198130" y="0"/>
                </a:cubicBezTo>
                <a:cubicBezTo>
                  <a:pt x="3312278" y="9202"/>
                  <a:pt x="3529441" y="-17084"/>
                  <a:pt x="3764465" y="0"/>
                </a:cubicBezTo>
                <a:cubicBezTo>
                  <a:pt x="3999490" y="17084"/>
                  <a:pt x="4272368" y="15453"/>
                  <a:pt x="4430742" y="0"/>
                </a:cubicBezTo>
                <a:cubicBezTo>
                  <a:pt x="4589116" y="-15453"/>
                  <a:pt x="4826043" y="-31877"/>
                  <a:pt x="5097020" y="0"/>
                </a:cubicBezTo>
                <a:cubicBezTo>
                  <a:pt x="5367997" y="31877"/>
                  <a:pt x="5704378" y="32322"/>
                  <a:pt x="5863238" y="0"/>
                </a:cubicBezTo>
                <a:cubicBezTo>
                  <a:pt x="6022098" y="-32322"/>
                  <a:pt x="6363941" y="-10061"/>
                  <a:pt x="6529515" y="0"/>
                </a:cubicBezTo>
                <a:cubicBezTo>
                  <a:pt x="6695089" y="10061"/>
                  <a:pt x="7047683" y="-30670"/>
                  <a:pt x="7295734" y="0"/>
                </a:cubicBezTo>
                <a:cubicBezTo>
                  <a:pt x="7543785" y="30670"/>
                  <a:pt x="7522955" y="12268"/>
                  <a:pt x="7662186" y="0"/>
                </a:cubicBezTo>
                <a:cubicBezTo>
                  <a:pt x="7801417" y="-12268"/>
                  <a:pt x="8004022" y="-26410"/>
                  <a:pt x="8328463" y="0"/>
                </a:cubicBezTo>
                <a:cubicBezTo>
                  <a:pt x="8652904" y="26410"/>
                  <a:pt x="8977459" y="-3401"/>
                  <a:pt x="9194624" y="0"/>
                </a:cubicBezTo>
                <a:cubicBezTo>
                  <a:pt x="9411789" y="3401"/>
                  <a:pt x="9616317" y="-10726"/>
                  <a:pt x="9994156" y="0"/>
                </a:cubicBezTo>
                <a:cubicBezTo>
                  <a:pt x="9967997" y="257478"/>
                  <a:pt x="10018671" y="324805"/>
                  <a:pt x="9994156" y="609398"/>
                </a:cubicBezTo>
                <a:cubicBezTo>
                  <a:pt x="9969641" y="893991"/>
                  <a:pt x="9998810" y="923176"/>
                  <a:pt x="9994156" y="1218795"/>
                </a:cubicBezTo>
                <a:cubicBezTo>
                  <a:pt x="9989502" y="1514414"/>
                  <a:pt x="9979378" y="1612089"/>
                  <a:pt x="9994156" y="1938992"/>
                </a:cubicBezTo>
                <a:cubicBezTo>
                  <a:pt x="10008934" y="2265895"/>
                  <a:pt x="9993662" y="2423646"/>
                  <a:pt x="9994156" y="2769989"/>
                </a:cubicBezTo>
                <a:lnTo>
                  <a:pt x="9994156" y="2769989"/>
                </a:lnTo>
                <a:cubicBezTo>
                  <a:pt x="9874238" y="2792762"/>
                  <a:pt x="9581651" y="2768282"/>
                  <a:pt x="9427820" y="2769989"/>
                </a:cubicBezTo>
                <a:cubicBezTo>
                  <a:pt x="9273989" y="2771696"/>
                  <a:pt x="9105676" y="2778196"/>
                  <a:pt x="8861485" y="2769989"/>
                </a:cubicBezTo>
                <a:cubicBezTo>
                  <a:pt x="8617295" y="2761782"/>
                  <a:pt x="8605332" y="2772621"/>
                  <a:pt x="8495033" y="2769989"/>
                </a:cubicBezTo>
                <a:cubicBezTo>
                  <a:pt x="8384734" y="2767357"/>
                  <a:pt x="8164084" y="2748563"/>
                  <a:pt x="7928697" y="2769989"/>
                </a:cubicBezTo>
                <a:cubicBezTo>
                  <a:pt x="7693310" y="2791415"/>
                  <a:pt x="7666974" y="2749109"/>
                  <a:pt x="7462303" y="2769989"/>
                </a:cubicBezTo>
                <a:cubicBezTo>
                  <a:pt x="7257632" y="2790869"/>
                  <a:pt x="7005177" y="2734645"/>
                  <a:pt x="6596143" y="2769989"/>
                </a:cubicBezTo>
                <a:cubicBezTo>
                  <a:pt x="6187109" y="2805333"/>
                  <a:pt x="6359234" y="2762955"/>
                  <a:pt x="6129749" y="2769989"/>
                </a:cubicBezTo>
                <a:cubicBezTo>
                  <a:pt x="5900264" y="2777023"/>
                  <a:pt x="5507902" y="2803928"/>
                  <a:pt x="5263589" y="2769989"/>
                </a:cubicBezTo>
                <a:cubicBezTo>
                  <a:pt x="5019276" y="2736050"/>
                  <a:pt x="4749009" y="2753162"/>
                  <a:pt x="4597312" y="2769989"/>
                </a:cubicBezTo>
                <a:cubicBezTo>
                  <a:pt x="4445615" y="2786816"/>
                  <a:pt x="4289504" y="2757478"/>
                  <a:pt x="4030976" y="2769989"/>
                </a:cubicBezTo>
                <a:cubicBezTo>
                  <a:pt x="3772448" y="2782500"/>
                  <a:pt x="3467604" y="2801044"/>
                  <a:pt x="3164816" y="2769989"/>
                </a:cubicBezTo>
                <a:cubicBezTo>
                  <a:pt x="2862028" y="2738934"/>
                  <a:pt x="2612336" y="2767492"/>
                  <a:pt x="2298656" y="2769989"/>
                </a:cubicBezTo>
                <a:cubicBezTo>
                  <a:pt x="1984976" y="2772486"/>
                  <a:pt x="1832623" y="2735444"/>
                  <a:pt x="1532437" y="2769989"/>
                </a:cubicBezTo>
                <a:cubicBezTo>
                  <a:pt x="1232251" y="2804534"/>
                  <a:pt x="1261500" y="2758758"/>
                  <a:pt x="1165985" y="2769989"/>
                </a:cubicBezTo>
                <a:cubicBezTo>
                  <a:pt x="1070470" y="2781220"/>
                  <a:pt x="421376" y="2808252"/>
                  <a:pt x="0" y="2769989"/>
                </a:cubicBezTo>
                <a:cubicBezTo>
                  <a:pt x="-15060" y="2558497"/>
                  <a:pt x="-27172" y="2241638"/>
                  <a:pt x="0" y="2105192"/>
                </a:cubicBezTo>
                <a:cubicBezTo>
                  <a:pt x="27172" y="1968746"/>
                  <a:pt x="-12281" y="1640236"/>
                  <a:pt x="0" y="1468094"/>
                </a:cubicBezTo>
                <a:cubicBezTo>
                  <a:pt x="12281" y="1295952"/>
                  <a:pt x="-7663" y="1003377"/>
                  <a:pt x="0" y="720197"/>
                </a:cubicBezTo>
                <a:cubicBezTo>
                  <a:pt x="7663" y="437017"/>
                  <a:pt x="-18761" y="268844"/>
                  <a:pt x="0" y="0"/>
                </a:cubicBezTo>
                <a:close/>
              </a:path>
              <a:path w="9994156" h="2769989" fill="darkenLess" stroke="0" extrusionOk="0">
                <a:moveTo>
                  <a:pt x="9994156" y="2769989"/>
                </a:moveTo>
                <a:lnTo>
                  <a:pt x="9994156" y="2769989"/>
                </a:lnTo>
                <a:lnTo>
                  <a:pt x="9994156" y="2769989"/>
                </a:lnTo>
                <a:close/>
              </a:path>
              <a:path w="9994156" h="2769989" fill="none" extrusionOk="0">
                <a:moveTo>
                  <a:pt x="9994156" y="2769989"/>
                </a:moveTo>
                <a:lnTo>
                  <a:pt x="9994156" y="2769989"/>
                </a:lnTo>
                <a:lnTo>
                  <a:pt x="9994156" y="2769989"/>
                </a:lnTo>
                <a:lnTo>
                  <a:pt x="9994156" y="2769989"/>
                </a:lnTo>
                <a:cubicBezTo>
                  <a:pt x="9868824" y="2753568"/>
                  <a:pt x="9743354" y="2775173"/>
                  <a:pt x="9527762" y="2769989"/>
                </a:cubicBezTo>
                <a:cubicBezTo>
                  <a:pt x="9312170" y="2764805"/>
                  <a:pt x="9227311" y="2795042"/>
                  <a:pt x="8961427" y="2769989"/>
                </a:cubicBezTo>
                <a:cubicBezTo>
                  <a:pt x="8695543" y="2744936"/>
                  <a:pt x="8525994" y="2807140"/>
                  <a:pt x="8095266" y="2769989"/>
                </a:cubicBezTo>
                <a:cubicBezTo>
                  <a:pt x="7664538" y="2732838"/>
                  <a:pt x="7503654" y="2801931"/>
                  <a:pt x="7229106" y="2769989"/>
                </a:cubicBezTo>
                <a:cubicBezTo>
                  <a:pt x="6954558" y="2738047"/>
                  <a:pt x="6735896" y="2793759"/>
                  <a:pt x="6562829" y="2769989"/>
                </a:cubicBezTo>
                <a:cubicBezTo>
                  <a:pt x="6389762" y="2746219"/>
                  <a:pt x="6173781" y="2783703"/>
                  <a:pt x="5996494" y="2769989"/>
                </a:cubicBezTo>
                <a:cubicBezTo>
                  <a:pt x="5819208" y="2756275"/>
                  <a:pt x="5706705" y="2775308"/>
                  <a:pt x="5630041" y="2769989"/>
                </a:cubicBezTo>
                <a:cubicBezTo>
                  <a:pt x="5553377" y="2764670"/>
                  <a:pt x="5102755" y="2777197"/>
                  <a:pt x="4963764" y="2769989"/>
                </a:cubicBezTo>
                <a:cubicBezTo>
                  <a:pt x="4824773" y="2762781"/>
                  <a:pt x="4358177" y="2771305"/>
                  <a:pt x="4197546" y="2769989"/>
                </a:cubicBezTo>
                <a:cubicBezTo>
                  <a:pt x="4036915" y="2768673"/>
                  <a:pt x="3909813" y="2755318"/>
                  <a:pt x="3831093" y="2769989"/>
                </a:cubicBezTo>
                <a:cubicBezTo>
                  <a:pt x="3752373" y="2784660"/>
                  <a:pt x="3402535" y="2782685"/>
                  <a:pt x="3164816" y="2769989"/>
                </a:cubicBezTo>
                <a:cubicBezTo>
                  <a:pt x="2927097" y="2757293"/>
                  <a:pt x="2598106" y="2793789"/>
                  <a:pt x="2398597" y="2769989"/>
                </a:cubicBezTo>
                <a:cubicBezTo>
                  <a:pt x="2199088" y="2746189"/>
                  <a:pt x="2119672" y="2758263"/>
                  <a:pt x="1932203" y="2769989"/>
                </a:cubicBezTo>
                <a:cubicBezTo>
                  <a:pt x="1744734" y="2781715"/>
                  <a:pt x="1649307" y="2750872"/>
                  <a:pt x="1465810" y="2769989"/>
                </a:cubicBezTo>
                <a:cubicBezTo>
                  <a:pt x="1282313" y="2789106"/>
                  <a:pt x="1055606" y="2746459"/>
                  <a:pt x="899474" y="2769989"/>
                </a:cubicBezTo>
                <a:cubicBezTo>
                  <a:pt x="743342" y="2793519"/>
                  <a:pt x="196747" y="2750898"/>
                  <a:pt x="0" y="2769989"/>
                </a:cubicBezTo>
                <a:cubicBezTo>
                  <a:pt x="20044" y="2512161"/>
                  <a:pt x="-19450" y="2407312"/>
                  <a:pt x="0" y="2160591"/>
                </a:cubicBezTo>
                <a:cubicBezTo>
                  <a:pt x="19450" y="1913870"/>
                  <a:pt x="-11840" y="1739552"/>
                  <a:pt x="0" y="1523494"/>
                </a:cubicBezTo>
                <a:cubicBezTo>
                  <a:pt x="11840" y="1307436"/>
                  <a:pt x="27278" y="1018909"/>
                  <a:pt x="0" y="830997"/>
                </a:cubicBezTo>
                <a:cubicBezTo>
                  <a:pt x="-27278" y="643085"/>
                  <a:pt x="27247" y="384886"/>
                  <a:pt x="0" y="0"/>
                </a:cubicBezTo>
                <a:cubicBezTo>
                  <a:pt x="174352" y="27279"/>
                  <a:pt x="601927" y="2931"/>
                  <a:pt x="866160" y="0"/>
                </a:cubicBezTo>
                <a:cubicBezTo>
                  <a:pt x="1130393" y="-2931"/>
                  <a:pt x="1434554" y="4981"/>
                  <a:pt x="1632379" y="0"/>
                </a:cubicBezTo>
                <a:cubicBezTo>
                  <a:pt x="1830204" y="-4981"/>
                  <a:pt x="2146792" y="7658"/>
                  <a:pt x="2298656" y="0"/>
                </a:cubicBezTo>
                <a:cubicBezTo>
                  <a:pt x="2450520" y="-7658"/>
                  <a:pt x="2816929" y="33311"/>
                  <a:pt x="3164816" y="0"/>
                </a:cubicBezTo>
                <a:cubicBezTo>
                  <a:pt x="3512703" y="-33311"/>
                  <a:pt x="3516439" y="-9318"/>
                  <a:pt x="3631210" y="0"/>
                </a:cubicBezTo>
                <a:cubicBezTo>
                  <a:pt x="3745981" y="9318"/>
                  <a:pt x="3955826" y="24624"/>
                  <a:pt x="4197546" y="0"/>
                </a:cubicBezTo>
                <a:cubicBezTo>
                  <a:pt x="4439266" y="-24624"/>
                  <a:pt x="4543049" y="20350"/>
                  <a:pt x="4763881" y="0"/>
                </a:cubicBezTo>
                <a:cubicBezTo>
                  <a:pt x="4984714" y="-20350"/>
                  <a:pt x="5093397" y="7294"/>
                  <a:pt x="5230275" y="0"/>
                </a:cubicBezTo>
                <a:cubicBezTo>
                  <a:pt x="5367153" y="-7294"/>
                  <a:pt x="5697642" y="5974"/>
                  <a:pt x="5996494" y="0"/>
                </a:cubicBezTo>
                <a:cubicBezTo>
                  <a:pt x="6295346" y="-5974"/>
                  <a:pt x="6448152" y="31223"/>
                  <a:pt x="6662771" y="0"/>
                </a:cubicBezTo>
                <a:cubicBezTo>
                  <a:pt x="6877390" y="-31223"/>
                  <a:pt x="7103753" y="32953"/>
                  <a:pt x="7329048" y="0"/>
                </a:cubicBezTo>
                <a:cubicBezTo>
                  <a:pt x="7554343" y="-32953"/>
                  <a:pt x="7776078" y="32953"/>
                  <a:pt x="7995325" y="0"/>
                </a:cubicBezTo>
                <a:cubicBezTo>
                  <a:pt x="8214572" y="-32953"/>
                  <a:pt x="8528757" y="21181"/>
                  <a:pt x="8761543" y="0"/>
                </a:cubicBezTo>
                <a:cubicBezTo>
                  <a:pt x="8994329" y="-21181"/>
                  <a:pt x="9030989" y="-12395"/>
                  <a:pt x="9127996" y="0"/>
                </a:cubicBezTo>
                <a:cubicBezTo>
                  <a:pt x="9225003" y="12395"/>
                  <a:pt x="9699564" y="9037"/>
                  <a:pt x="9994156" y="0"/>
                </a:cubicBezTo>
                <a:cubicBezTo>
                  <a:pt x="9986544" y="309485"/>
                  <a:pt x="9995922" y="403862"/>
                  <a:pt x="9994156" y="637097"/>
                </a:cubicBezTo>
                <a:cubicBezTo>
                  <a:pt x="9992390" y="870332"/>
                  <a:pt x="9987715" y="1071546"/>
                  <a:pt x="9994156" y="1274195"/>
                </a:cubicBezTo>
                <a:cubicBezTo>
                  <a:pt x="10000597" y="1476844"/>
                  <a:pt x="9995673" y="1665892"/>
                  <a:pt x="9994156" y="1938992"/>
                </a:cubicBezTo>
                <a:cubicBezTo>
                  <a:pt x="9992639" y="2212092"/>
                  <a:pt x="9985837" y="2357660"/>
                  <a:pt x="9994156" y="2769989"/>
                </a:cubicBezTo>
              </a:path>
              <a:path w="9994156" h="2769989" fill="none" stroke="0" extrusionOk="0">
                <a:moveTo>
                  <a:pt x="9994156" y="2769989"/>
                </a:moveTo>
                <a:lnTo>
                  <a:pt x="9994156" y="2769989"/>
                </a:lnTo>
                <a:lnTo>
                  <a:pt x="9994156" y="2769989"/>
                </a:lnTo>
                <a:lnTo>
                  <a:pt x="9994156" y="2769989"/>
                </a:lnTo>
                <a:cubicBezTo>
                  <a:pt x="9725124" y="2750797"/>
                  <a:pt x="9579546" y="2771911"/>
                  <a:pt x="9327879" y="2769989"/>
                </a:cubicBezTo>
                <a:cubicBezTo>
                  <a:pt x="9076212" y="2768067"/>
                  <a:pt x="8849310" y="2792182"/>
                  <a:pt x="8661602" y="2769989"/>
                </a:cubicBezTo>
                <a:cubicBezTo>
                  <a:pt x="8473894" y="2747796"/>
                  <a:pt x="8056633" y="2794797"/>
                  <a:pt x="7795442" y="2769989"/>
                </a:cubicBezTo>
                <a:cubicBezTo>
                  <a:pt x="7534251" y="2745181"/>
                  <a:pt x="7202021" y="2732758"/>
                  <a:pt x="6929281" y="2769989"/>
                </a:cubicBezTo>
                <a:cubicBezTo>
                  <a:pt x="6656541" y="2807220"/>
                  <a:pt x="6481158" y="2784625"/>
                  <a:pt x="6263004" y="2769989"/>
                </a:cubicBezTo>
                <a:cubicBezTo>
                  <a:pt x="6044850" y="2755353"/>
                  <a:pt x="6013580" y="2767335"/>
                  <a:pt x="5896552" y="2769989"/>
                </a:cubicBezTo>
                <a:cubicBezTo>
                  <a:pt x="5779524" y="2772643"/>
                  <a:pt x="5659220" y="2758832"/>
                  <a:pt x="5530100" y="2769989"/>
                </a:cubicBezTo>
                <a:cubicBezTo>
                  <a:pt x="5400980" y="2781146"/>
                  <a:pt x="5002469" y="2776797"/>
                  <a:pt x="4763881" y="2769989"/>
                </a:cubicBezTo>
                <a:cubicBezTo>
                  <a:pt x="4525293" y="2763181"/>
                  <a:pt x="4480195" y="2756275"/>
                  <a:pt x="4197546" y="2769989"/>
                </a:cubicBezTo>
                <a:cubicBezTo>
                  <a:pt x="3914897" y="2783703"/>
                  <a:pt x="3965158" y="2782924"/>
                  <a:pt x="3831093" y="2769989"/>
                </a:cubicBezTo>
                <a:cubicBezTo>
                  <a:pt x="3697028" y="2757054"/>
                  <a:pt x="3358252" y="2755113"/>
                  <a:pt x="2964933" y="2769989"/>
                </a:cubicBezTo>
                <a:cubicBezTo>
                  <a:pt x="2571614" y="2784865"/>
                  <a:pt x="2707532" y="2786309"/>
                  <a:pt x="2498539" y="2769989"/>
                </a:cubicBezTo>
                <a:cubicBezTo>
                  <a:pt x="2289546" y="2753669"/>
                  <a:pt x="2175407" y="2792252"/>
                  <a:pt x="2032145" y="2769989"/>
                </a:cubicBezTo>
                <a:cubicBezTo>
                  <a:pt x="1888883" y="2747726"/>
                  <a:pt x="1678095" y="2777531"/>
                  <a:pt x="1565751" y="2769989"/>
                </a:cubicBezTo>
                <a:cubicBezTo>
                  <a:pt x="1453407" y="2762447"/>
                  <a:pt x="1359373" y="2767490"/>
                  <a:pt x="1199299" y="2769989"/>
                </a:cubicBezTo>
                <a:cubicBezTo>
                  <a:pt x="1039225" y="2772488"/>
                  <a:pt x="295104" y="2760324"/>
                  <a:pt x="0" y="2769989"/>
                </a:cubicBezTo>
                <a:cubicBezTo>
                  <a:pt x="-13101" y="2483974"/>
                  <a:pt x="-30801" y="2328804"/>
                  <a:pt x="0" y="2022092"/>
                </a:cubicBezTo>
                <a:cubicBezTo>
                  <a:pt x="30801" y="1715380"/>
                  <a:pt x="-36454" y="1618864"/>
                  <a:pt x="0" y="1274195"/>
                </a:cubicBezTo>
                <a:cubicBezTo>
                  <a:pt x="36454" y="929526"/>
                  <a:pt x="-6279" y="828779"/>
                  <a:pt x="0" y="664797"/>
                </a:cubicBezTo>
                <a:cubicBezTo>
                  <a:pt x="6279" y="500815"/>
                  <a:pt x="-9466" y="146665"/>
                  <a:pt x="0" y="0"/>
                </a:cubicBezTo>
                <a:cubicBezTo>
                  <a:pt x="314828" y="-29907"/>
                  <a:pt x="466533" y="-2993"/>
                  <a:pt x="666277" y="0"/>
                </a:cubicBezTo>
                <a:cubicBezTo>
                  <a:pt x="866021" y="2993"/>
                  <a:pt x="1032801" y="-11320"/>
                  <a:pt x="1132671" y="0"/>
                </a:cubicBezTo>
                <a:cubicBezTo>
                  <a:pt x="1232541" y="11320"/>
                  <a:pt x="1546814" y="21634"/>
                  <a:pt x="1699007" y="0"/>
                </a:cubicBezTo>
                <a:cubicBezTo>
                  <a:pt x="1851200" y="-21634"/>
                  <a:pt x="1983655" y="-15930"/>
                  <a:pt x="2165400" y="0"/>
                </a:cubicBezTo>
                <a:cubicBezTo>
                  <a:pt x="2347145" y="15930"/>
                  <a:pt x="2590357" y="-10462"/>
                  <a:pt x="2731736" y="0"/>
                </a:cubicBezTo>
                <a:cubicBezTo>
                  <a:pt x="2873115" y="10462"/>
                  <a:pt x="3101396" y="-23878"/>
                  <a:pt x="3398013" y="0"/>
                </a:cubicBezTo>
                <a:cubicBezTo>
                  <a:pt x="3694630" y="23878"/>
                  <a:pt x="3646853" y="-13375"/>
                  <a:pt x="3864407" y="0"/>
                </a:cubicBezTo>
                <a:cubicBezTo>
                  <a:pt x="4081961" y="13375"/>
                  <a:pt x="4397736" y="33002"/>
                  <a:pt x="4630626" y="0"/>
                </a:cubicBezTo>
                <a:cubicBezTo>
                  <a:pt x="4863516" y="-33002"/>
                  <a:pt x="5225048" y="-25818"/>
                  <a:pt x="5396844" y="0"/>
                </a:cubicBezTo>
                <a:cubicBezTo>
                  <a:pt x="5568640" y="25818"/>
                  <a:pt x="5945856" y="26298"/>
                  <a:pt x="6163063" y="0"/>
                </a:cubicBezTo>
                <a:cubicBezTo>
                  <a:pt x="6380270" y="-26298"/>
                  <a:pt x="6778500" y="-14033"/>
                  <a:pt x="7029223" y="0"/>
                </a:cubicBezTo>
                <a:cubicBezTo>
                  <a:pt x="7279946" y="14033"/>
                  <a:pt x="7303800" y="-12181"/>
                  <a:pt x="7395675" y="0"/>
                </a:cubicBezTo>
                <a:cubicBezTo>
                  <a:pt x="7487550" y="12181"/>
                  <a:pt x="7610808" y="-17344"/>
                  <a:pt x="7762128" y="0"/>
                </a:cubicBezTo>
                <a:cubicBezTo>
                  <a:pt x="7913448" y="17344"/>
                  <a:pt x="8261773" y="7371"/>
                  <a:pt x="8628288" y="0"/>
                </a:cubicBezTo>
                <a:cubicBezTo>
                  <a:pt x="8994803" y="-7371"/>
                  <a:pt x="8941782" y="3519"/>
                  <a:pt x="9094682" y="0"/>
                </a:cubicBezTo>
                <a:cubicBezTo>
                  <a:pt x="9247582" y="-3519"/>
                  <a:pt x="9594317" y="31252"/>
                  <a:pt x="9994156" y="0"/>
                </a:cubicBezTo>
                <a:cubicBezTo>
                  <a:pt x="9985705" y="228115"/>
                  <a:pt x="10005501" y="450301"/>
                  <a:pt x="9994156" y="692497"/>
                </a:cubicBezTo>
                <a:cubicBezTo>
                  <a:pt x="9982811" y="934693"/>
                  <a:pt x="9963437" y="1048758"/>
                  <a:pt x="9994156" y="1329595"/>
                </a:cubicBezTo>
                <a:cubicBezTo>
                  <a:pt x="10024875" y="1610432"/>
                  <a:pt x="10002717" y="1836493"/>
                  <a:pt x="9994156" y="1994392"/>
                </a:cubicBezTo>
                <a:cubicBezTo>
                  <a:pt x="9985595" y="2152291"/>
                  <a:pt x="9958117" y="2578945"/>
                  <a:pt x="9994156" y="2769989"/>
                </a:cubicBezTo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715556881">
                  <a:prstGeom prst="foldedCorner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is_good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packet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TCP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packet</a:t>
            </a:r>
          </a:p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and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(packet[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TCP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].sport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80</a:t>
            </a:r>
            <a:endParaRPr lang="en-US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                 or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packet[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TCP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dport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80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packets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sniff(</a:t>
            </a:r>
            <a:r>
              <a:rPr lang="en-US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sz="2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lfilter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is_good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5B7993-694B-46C7-9786-C35FBB940485}"/>
              </a:ext>
            </a:extLst>
          </p:cNvPr>
          <p:cNvGrpSpPr/>
          <p:nvPr/>
        </p:nvGrpSpPr>
        <p:grpSpPr>
          <a:xfrm>
            <a:off x="-12700" y="60667"/>
            <a:ext cx="1628776" cy="1397368"/>
            <a:chOff x="-25400" y="98767"/>
            <a:chExt cx="1628776" cy="139736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FFC1D10-7C49-4B96-B700-6A7068BA5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81" y="98767"/>
              <a:ext cx="1291319" cy="119461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C8502-5373-4465-8A5F-678CE2363E00}"/>
                </a:ext>
              </a:extLst>
            </p:cNvPr>
            <p:cNvSpPr/>
            <p:nvPr/>
          </p:nvSpPr>
          <p:spPr>
            <a:xfrm>
              <a:off x="-25400" y="1193811"/>
              <a:ext cx="1628776" cy="302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1400" b="1" dirty="0">
                  <a:solidFill>
                    <a:srgbClr val="61B3B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שאלה למחשבה</a:t>
              </a:r>
              <a:endParaRPr lang="en-IL" sz="1400" b="1" dirty="0">
                <a:solidFill>
                  <a:srgbClr val="61B3B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571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ומה עושים עם כל החבילות הללו?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e-IL" dirty="0"/>
              <a:t>כדי לבצע "עיבוד" לכל החבילות שמעניינות אותי, אני יכול לעבוד בשתי דרכים:</a:t>
            </a:r>
          </a:p>
          <a:p>
            <a:endParaRPr lang="he-IL" sz="1600" dirty="0"/>
          </a:p>
          <a:p>
            <a:pPr lvl="1"/>
            <a:r>
              <a:rPr lang="he-IL" sz="3600" b="1" dirty="0">
                <a:solidFill>
                  <a:srgbClr val="008080"/>
                </a:solidFill>
              </a:rPr>
              <a:t>1- בסיום ההסנפה, בעזרת הרשימה.</a:t>
            </a:r>
          </a:p>
          <a:p>
            <a:pPr lvl="1"/>
            <a:r>
              <a:rPr lang="he-IL" sz="3600" b="1" dirty="0">
                <a:solidFill>
                  <a:srgbClr val="008080"/>
                </a:solidFill>
              </a:rPr>
              <a:t>2- בלייב.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6480" y="1052739"/>
            <a:ext cx="11811000" cy="556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61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עיבוד של החבילות בסיום ההסנפה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6480" y="1052739"/>
            <a:ext cx="11811000" cy="556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35780" y="1581270"/>
            <a:ext cx="10517188" cy="3508653"/>
          </a:xfrm>
          <a:custGeom>
            <a:avLst/>
            <a:gdLst>
              <a:gd name="connsiteX0" fmla="*/ 0 w 10517188"/>
              <a:gd name="connsiteY0" fmla="*/ 0 h 3508653"/>
              <a:gd name="connsiteX1" fmla="*/ 552152 w 10517188"/>
              <a:gd name="connsiteY1" fmla="*/ 0 h 3508653"/>
              <a:gd name="connsiteX2" fmla="*/ 999133 w 10517188"/>
              <a:gd name="connsiteY2" fmla="*/ 0 h 3508653"/>
              <a:gd name="connsiteX3" fmla="*/ 1551285 w 10517188"/>
              <a:gd name="connsiteY3" fmla="*/ 0 h 3508653"/>
              <a:gd name="connsiteX4" fmla="*/ 1893094 w 10517188"/>
              <a:gd name="connsiteY4" fmla="*/ 0 h 3508653"/>
              <a:gd name="connsiteX5" fmla="*/ 2234902 w 10517188"/>
              <a:gd name="connsiteY5" fmla="*/ 0 h 3508653"/>
              <a:gd name="connsiteX6" fmla="*/ 2892227 w 10517188"/>
              <a:gd name="connsiteY6" fmla="*/ 0 h 3508653"/>
              <a:gd name="connsiteX7" fmla="*/ 3759895 w 10517188"/>
              <a:gd name="connsiteY7" fmla="*/ 0 h 3508653"/>
              <a:gd name="connsiteX8" fmla="*/ 4522391 w 10517188"/>
              <a:gd name="connsiteY8" fmla="*/ 0 h 3508653"/>
              <a:gd name="connsiteX9" fmla="*/ 5074543 w 10517188"/>
              <a:gd name="connsiteY9" fmla="*/ 0 h 3508653"/>
              <a:gd name="connsiteX10" fmla="*/ 5942211 w 10517188"/>
              <a:gd name="connsiteY10" fmla="*/ 0 h 3508653"/>
              <a:gd name="connsiteX11" fmla="*/ 6494364 w 10517188"/>
              <a:gd name="connsiteY11" fmla="*/ 0 h 3508653"/>
              <a:gd name="connsiteX12" fmla="*/ 6941344 w 10517188"/>
              <a:gd name="connsiteY12" fmla="*/ 0 h 3508653"/>
              <a:gd name="connsiteX13" fmla="*/ 7283153 w 10517188"/>
              <a:gd name="connsiteY13" fmla="*/ 0 h 3508653"/>
              <a:gd name="connsiteX14" fmla="*/ 7624961 w 10517188"/>
              <a:gd name="connsiteY14" fmla="*/ 0 h 3508653"/>
              <a:gd name="connsiteX15" fmla="*/ 8492629 w 10517188"/>
              <a:gd name="connsiteY15" fmla="*/ 0 h 3508653"/>
              <a:gd name="connsiteX16" fmla="*/ 8939610 w 10517188"/>
              <a:gd name="connsiteY16" fmla="*/ 0 h 3508653"/>
              <a:gd name="connsiteX17" fmla="*/ 9596934 w 10517188"/>
              <a:gd name="connsiteY17" fmla="*/ 0 h 3508653"/>
              <a:gd name="connsiteX18" fmla="*/ 9938743 w 10517188"/>
              <a:gd name="connsiteY18" fmla="*/ 0 h 3508653"/>
              <a:gd name="connsiteX19" fmla="*/ 10517188 w 10517188"/>
              <a:gd name="connsiteY19" fmla="*/ 0 h 3508653"/>
              <a:gd name="connsiteX20" fmla="*/ 10517188 w 10517188"/>
              <a:gd name="connsiteY20" fmla="*/ 584776 h 3508653"/>
              <a:gd name="connsiteX21" fmla="*/ 10517188 w 10517188"/>
              <a:gd name="connsiteY21" fmla="*/ 1099378 h 3508653"/>
              <a:gd name="connsiteX22" fmla="*/ 10517188 w 10517188"/>
              <a:gd name="connsiteY22" fmla="*/ 1684153 h 3508653"/>
              <a:gd name="connsiteX23" fmla="*/ 10517188 w 10517188"/>
              <a:gd name="connsiteY23" fmla="*/ 2233842 h 3508653"/>
              <a:gd name="connsiteX24" fmla="*/ 10517188 w 10517188"/>
              <a:gd name="connsiteY24" fmla="*/ 2818618 h 3508653"/>
              <a:gd name="connsiteX25" fmla="*/ 10517188 w 10517188"/>
              <a:gd name="connsiteY25" fmla="*/ 3508653 h 3508653"/>
              <a:gd name="connsiteX26" fmla="*/ 10517188 w 10517188"/>
              <a:gd name="connsiteY26" fmla="*/ 3508653 h 3508653"/>
              <a:gd name="connsiteX27" fmla="*/ 9649520 w 10517188"/>
              <a:gd name="connsiteY27" fmla="*/ 3508653 h 3508653"/>
              <a:gd name="connsiteX28" fmla="*/ 9097368 w 10517188"/>
              <a:gd name="connsiteY28" fmla="*/ 3508653 h 3508653"/>
              <a:gd name="connsiteX29" fmla="*/ 8545215 w 10517188"/>
              <a:gd name="connsiteY29" fmla="*/ 3508653 h 3508653"/>
              <a:gd name="connsiteX30" fmla="*/ 7782719 w 10517188"/>
              <a:gd name="connsiteY30" fmla="*/ 3508653 h 3508653"/>
              <a:gd name="connsiteX31" fmla="*/ 7335739 w 10517188"/>
              <a:gd name="connsiteY31" fmla="*/ 3508653 h 3508653"/>
              <a:gd name="connsiteX32" fmla="*/ 6573243 w 10517188"/>
              <a:gd name="connsiteY32" fmla="*/ 3508653 h 3508653"/>
              <a:gd name="connsiteX33" fmla="*/ 6126262 w 10517188"/>
              <a:gd name="connsiteY33" fmla="*/ 3508653 h 3508653"/>
              <a:gd name="connsiteX34" fmla="*/ 5258594 w 10517188"/>
              <a:gd name="connsiteY34" fmla="*/ 3508653 h 3508653"/>
              <a:gd name="connsiteX35" fmla="*/ 4706442 w 10517188"/>
              <a:gd name="connsiteY35" fmla="*/ 3508653 h 3508653"/>
              <a:gd name="connsiteX36" fmla="*/ 3838774 w 10517188"/>
              <a:gd name="connsiteY36" fmla="*/ 3508653 h 3508653"/>
              <a:gd name="connsiteX37" fmla="*/ 3181449 w 10517188"/>
              <a:gd name="connsiteY37" fmla="*/ 3508653 h 3508653"/>
              <a:gd name="connsiteX38" fmla="*/ 2313781 w 10517188"/>
              <a:gd name="connsiteY38" fmla="*/ 3508653 h 3508653"/>
              <a:gd name="connsiteX39" fmla="*/ 1971973 w 10517188"/>
              <a:gd name="connsiteY39" fmla="*/ 3508653 h 3508653"/>
              <a:gd name="connsiteX40" fmla="*/ 1209477 w 10517188"/>
              <a:gd name="connsiteY40" fmla="*/ 3508653 h 3508653"/>
              <a:gd name="connsiteX41" fmla="*/ 657324 w 10517188"/>
              <a:gd name="connsiteY41" fmla="*/ 3508653 h 3508653"/>
              <a:gd name="connsiteX42" fmla="*/ 0 w 10517188"/>
              <a:gd name="connsiteY42" fmla="*/ 3508653 h 3508653"/>
              <a:gd name="connsiteX43" fmla="*/ 0 w 10517188"/>
              <a:gd name="connsiteY43" fmla="*/ 2853704 h 3508653"/>
              <a:gd name="connsiteX44" fmla="*/ 0 w 10517188"/>
              <a:gd name="connsiteY44" fmla="*/ 2339102 h 3508653"/>
              <a:gd name="connsiteX45" fmla="*/ 0 w 10517188"/>
              <a:gd name="connsiteY45" fmla="*/ 1719240 h 3508653"/>
              <a:gd name="connsiteX46" fmla="*/ 0 w 10517188"/>
              <a:gd name="connsiteY46" fmla="*/ 1064291 h 3508653"/>
              <a:gd name="connsiteX47" fmla="*/ 0 w 10517188"/>
              <a:gd name="connsiteY47" fmla="*/ 514602 h 3508653"/>
              <a:gd name="connsiteX48" fmla="*/ 0 w 10517188"/>
              <a:gd name="connsiteY48" fmla="*/ 0 h 3508653"/>
              <a:gd name="connsiteX0" fmla="*/ 10517188 w 10517188"/>
              <a:gd name="connsiteY0" fmla="*/ 3508653 h 3508653"/>
              <a:gd name="connsiteX1" fmla="*/ 10517188 w 10517188"/>
              <a:gd name="connsiteY1" fmla="*/ 3508653 h 3508653"/>
              <a:gd name="connsiteX2" fmla="*/ 10517188 w 10517188"/>
              <a:gd name="connsiteY2" fmla="*/ 3508653 h 3508653"/>
              <a:gd name="connsiteX0" fmla="*/ 10517188 w 10517188"/>
              <a:gd name="connsiteY0" fmla="*/ 3508653 h 3508653"/>
              <a:gd name="connsiteX1" fmla="*/ 10517188 w 10517188"/>
              <a:gd name="connsiteY1" fmla="*/ 3508653 h 3508653"/>
              <a:gd name="connsiteX2" fmla="*/ 10517188 w 10517188"/>
              <a:gd name="connsiteY2" fmla="*/ 3508653 h 3508653"/>
              <a:gd name="connsiteX3" fmla="*/ 10517188 w 10517188"/>
              <a:gd name="connsiteY3" fmla="*/ 3508653 h 3508653"/>
              <a:gd name="connsiteX4" fmla="*/ 10175379 w 10517188"/>
              <a:gd name="connsiteY4" fmla="*/ 3508653 h 3508653"/>
              <a:gd name="connsiteX5" fmla="*/ 9307711 w 10517188"/>
              <a:gd name="connsiteY5" fmla="*/ 3508653 h 3508653"/>
              <a:gd name="connsiteX6" fmla="*/ 8440043 w 10517188"/>
              <a:gd name="connsiteY6" fmla="*/ 3508653 h 3508653"/>
              <a:gd name="connsiteX7" fmla="*/ 7782719 w 10517188"/>
              <a:gd name="connsiteY7" fmla="*/ 3508653 h 3508653"/>
              <a:gd name="connsiteX8" fmla="*/ 7020223 w 10517188"/>
              <a:gd name="connsiteY8" fmla="*/ 3508653 h 3508653"/>
              <a:gd name="connsiteX9" fmla="*/ 6468071 w 10517188"/>
              <a:gd name="connsiteY9" fmla="*/ 3508653 h 3508653"/>
              <a:gd name="connsiteX10" fmla="*/ 5600403 w 10517188"/>
              <a:gd name="connsiteY10" fmla="*/ 3508653 h 3508653"/>
              <a:gd name="connsiteX11" fmla="*/ 5153422 w 10517188"/>
              <a:gd name="connsiteY11" fmla="*/ 3508653 h 3508653"/>
              <a:gd name="connsiteX12" fmla="*/ 4601270 w 10517188"/>
              <a:gd name="connsiteY12" fmla="*/ 3508653 h 3508653"/>
              <a:gd name="connsiteX13" fmla="*/ 4049117 w 10517188"/>
              <a:gd name="connsiteY13" fmla="*/ 3508653 h 3508653"/>
              <a:gd name="connsiteX14" fmla="*/ 3181449 w 10517188"/>
              <a:gd name="connsiteY14" fmla="*/ 3508653 h 3508653"/>
              <a:gd name="connsiteX15" fmla="*/ 2524125 w 10517188"/>
              <a:gd name="connsiteY15" fmla="*/ 3508653 h 3508653"/>
              <a:gd name="connsiteX16" fmla="*/ 1971973 w 10517188"/>
              <a:gd name="connsiteY16" fmla="*/ 3508653 h 3508653"/>
              <a:gd name="connsiteX17" fmla="*/ 1419820 w 10517188"/>
              <a:gd name="connsiteY17" fmla="*/ 3508653 h 3508653"/>
              <a:gd name="connsiteX18" fmla="*/ 1078012 w 10517188"/>
              <a:gd name="connsiteY18" fmla="*/ 3508653 h 3508653"/>
              <a:gd name="connsiteX19" fmla="*/ 631031 w 10517188"/>
              <a:gd name="connsiteY19" fmla="*/ 3508653 h 3508653"/>
              <a:gd name="connsiteX20" fmla="*/ 0 w 10517188"/>
              <a:gd name="connsiteY20" fmla="*/ 3508653 h 3508653"/>
              <a:gd name="connsiteX21" fmla="*/ 0 w 10517188"/>
              <a:gd name="connsiteY21" fmla="*/ 3029137 h 3508653"/>
              <a:gd name="connsiteX22" fmla="*/ 0 w 10517188"/>
              <a:gd name="connsiteY22" fmla="*/ 2514535 h 3508653"/>
              <a:gd name="connsiteX23" fmla="*/ 0 w 10517188"/>
              <a:gd name="connsiteY23" fmla="*/ 1859586 h 3508653"/>
              <a:gd name="connsiteX24" fmla="*/ 0 w 10517188"/>
              <a:gd name="connsiteY24" fmla="*/ 1204638 h 3508653"/>
              <a:gd name="connsiteX25" fmla="*/ 0 w 10517188"/>
              <a:gd name="connsiteY25" fmla="*/ 725122 h 3508653"/>
              <a:gd name="connsiteX26" fmla="*/ 0 w 10517188"/>
              <a:gd name="connsiteY26" fmla="*/ 0 h 3508653"/>
              <a:gd name="connsiteX27" fmla="*/ 446980 w 10517188"/>
              <a:gd name="connsiteY27" fmla="*/ 0 h 3508653"/>
              <a:gd name="connsiteX28" fmla="*/ 1314649 w 10517188"/>
              <a:gd name="connsiteY28" fmla="*/ 0 h 3508653"/>
              <a:gd name="connsiteX29" fmla="*/ 1656457 w 10517188"/>
              <a:gd name="connsiteY29" fmla="*/ 0 h 3508653"/>
              <a:gd name="connsiteX30" fmla="*/ 2103438 w 10517188"/>
              <a:gd name="connsiteY30" fmla="*/ 0 h 3508653"/>
              <a:gd name="connsiteX31" fmla="*/ 2971106 w 10517188"/>
              <a:gd name="connsiteY31" fmla="*/ 0 h 3508653"/>
              <a:gd name="connsiteX32" fmla="*/ 3628430 w 10517188"/>
              <a:gd name="connsiteY32" fmla="*/ 0 h 3508653"/>
              <a:gd name="connsiteX33" fmla="*/ 4496098 w 10517188"/>
              <a:gd name="connsiteY33" fmla="*/ 0 h 3508653"/>
              <a:gd name="connsiteX34" fmla="*/ 5153422 w 10517188"/>
              <a:gd name="connsiteY34" fmla="*/ 0 h 3508653"/>
              <a:gd name="connsiteX35" fmla="*/ 5810746 w 10517188"/>
              <a:gd name="connsiteY35" fmla="*/ 0 h 3508653"/>
              <a:gd name="connsiteX36" fmla="*/ 6257727 w 10517188"/>
              <a:gd name="connsiteY36" fmla="*/ 0 h 3508653"/>
              <a:gd name="connsiteX37" fmla="*/ 7125395 w 10517188"/>
              <a:gd name="connsiteY37" fmla="*/ 0 h 3508653"/>
              <a:gd name="connsiteX38" fmla="*/ 7887891 w 10517188"/>
              <a:gd name="connsiteY38" fmla="*/ 0 h 3508653"/>
              <a:gd name="connsiteX39" fmla="*/ 8755559 w 10517188"/>
              <a:gd name="connsiteY39" fmla="*/ 0 h 3508653"/>
              <a:gd name="connsiteX40" fmla="*/ 9202540 w 10517188"/>
              <a:gd name="connsiteY40" fmla="*/ 0 h 3508653"/>
              <a:gd name="connsiteX41" fmla="*/ 9649520 w 10517188"/>
              <a:gd name="connsiteY41" fmla="*/ 0 h 3508653"/>
              <a:gd name="connsiteX42" fmla="*/ 10517188 w 10517188"/>
              <a:gd name="connsiteY42" fmla="*/ 0 h 3508653"/>
              <a:gd name="connsiteX43" fmla="*/ 10517188 w 10517188"/>
              <a:gd name="connsiteY43" fmla="*/ 619862 h 3508653"/>
              <a:gd name="connsiteX44" fmla="*/ 10517188 w 10517188"/>
              <a:gd name="connsiteY44" fmla="*/ 1239724 h 3508653"/>
              <a:gd name="connsiteX45" fmla="*/ 10517188 w 10517188"/>
              <a:gd name="connsiteY45" fmla="*/ 1754327 h 3508653"/>
              <a:gd name="connsiteX46" fmla="*/ 10517188 w 10517188"/>
              <a:gd name="connsiteY46" fmla="*/ 2268929 h 3508653"/>
              <a:gd name="connsiteX47" fmla="*/ 10517188 w 10517188"/>
              <a:gd name="connsiteY47" fmla="*/ 2853704 h 3508653"/>
              <a:gd name="connsiteX48" fmla="*/ 10517188 w 10517188"/>
              <a:gd name="connsiteY48" fmla="*/ 3508653 h 3508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517188" h="3508653" stroke="0" extrusionOk="0">
                <a:moveTo>
                  <a:pt x="0" y="0"/>
                </a:moveTo>
                <a:cubicBezTo>
                  <a:pt x="265042" y="4560"/>
                  <a:pt x="338930" y="17168"/>
                  <a:pt x="552152" y="0"/>
                </a:cubicBezTo>
                <a:cubicBezTo>
                  <a:pt x="765374" y="-17168"/>
                  <a:pt x="892046" y="8927"/>
                  <a:pt x="999133" y="0"/>
                </a:cubicBezTo>
                <a:cubicBezTo>
                  <a:pt x="1106220" y="-8927"/>
                  <a:pt x="1294928" y="-25941"/>
                  <a:pt x="1551285" y="0"/>
                </a:cubicBezTo>
                <a:cubicBezTo>
                  <a:pt x="1807642" y="25941"/>
                  <a:pt x="1764160" y="502"/>
                  <a:pt x="1893094" y="0"/>
                </a:cubicBezTo>
                <a:cubicBezTo>
                  <a:pt x="2022028" y="-502"/>
                  <a:pt x="2129831" y="15579"/>
                  <a:pt x="2234902" y="0"/>
                </a:cubicBezTo>
                <a:cubicBezTo>
                  <a:pt x="2339973" y="-15579"/>
                  <a:pt x="2597309" y="-8554"/>
                  <a:pt x="2892227" y="0"/>
                </a:cubicBezTo>
                <a:cubicBezTo>
                  <a:pt x="3187145" y="8554"/>
                  <a:pt x="3373620" y="-15127"/>
                  <a:pt x="3759895" y="0"/>
                </a:cubicBezTo>
                <a:cubicBezTo>
                  <a:pt x="4146170" y="15127"/>
                  <a:pt x="4324692" y="-26314"/>
                  <a:pt x="4522391" y="0"/>
                </a:cubicBezTo>
                <a:cubicBezTo>
                  <a:pt x="4720090" y="26314"/>
                  <a:pt x="4921040" y="5930"/>
                  <a:pt x="5074543" y="0"/>
                </a:cubicBezTo>
                <a:cubicBezTo>
                  <a:pt x="5228046" y="-5930"/>
                  <a:pt x="5600530" y="-26224"/>
                  <a:pt x="5942211" y="0"/>
                </a:cubicBezTo>
                <a:cubicBezTo>
                  <a:pt x="6283892" y="26224"/>
                  <a:pt x="6324310" y="17747"/>
                  <a:pt x="6494364" y="0"/>
                </a:cubicBezTo>
                <a:cubicBezTo>
                  <a:pt x="6664418" y="-17747"/>
                  <a:pt x="6740201" y="-6530"/>
                  <a:pt x="6941344" y="0"/>
                </a:cubicBezTo>
                <a:cubicBezTo>
                  <a:pt x="7142487" y="6530"/>
                  <a:pt x="7201071" y="-11381"/>
                  <a:pt x="7283153" y="0"/>
                </a:cubicBezTo>
                <a:cubicBezTo>
                  <a:pt x="7365235" y="11381"/>
                  <a:pt x="7476161" y="-1767"/>
                  <a:pt x="7624961" y="0"/>
                </a:cubicBezTo>
                <a:cubicBezTo>
                  <a:pt x="7773761" y="1767"/>
                  <a:pt x="8062033" y="-26925"/>
                  <a:pt x="8492629" y="0"/>
                </a:cubicBezTo>
                <a:cubicBezTo>
                  <a:pt x="8923225" y="26925"/>
                  <a:pt x="8820858" y="17851"/>
                  <a:pt x="8939610" y="0"/>
                </a:cubicBezTo>
                <a:cubicBezTo>
                  <a:pt x="9058362" y="-17851"/>
                  <a:pt x="9317890" y="-23816"/>
                  <a:pt x="9596934" y="0"/>
                </a:cubicBezTo>
                <a:cubicBezTo>
                  <a:pt x="9875978" y="23816"/>
                  <a:pt x="9781942" y="4646"/>
                  <a:pt x="9938743" y="0"/>
                </a:cubicBezTo>
                <a:cubicBezTo>
                  <a:pt x="10095544" y="-4646"/>
                  <a:pt x="10315236" y="-21100"/>
                  <a:pt x="10517188" y="0"/>
                </a:cubicBezTo>
                <a:cubicBezTo>
                  <a:pt x="10490448" y="146547"/>
                  <a:pt x="10498534" y="357286"/>
                  <a:pt x="10517188" y="584776"/>
                </a:cubicBezTo>
                <a:cubicBezTo>
                  <a:pt x="10535842" y="812266"/>
                  <a:pt x="10537370" y="875132"/>
                  <a:pt x="10517188" y="1099378"/>
                </a:cubicBezTo>
                <a:cubicBezTo>
                  <a:pt x="10497006" y="1323624"/>
                  <a:pt x="10515772" y="1438283"/>
                  <a:pt x="10517188" y="1684153"/>
                </a:cubicBezTo>
                <a:cubicBezTo>
                  <a:pt x="10518604" y="1930023"/>
                  <a:pt x="10506106" y="2084734"/>
                  <a:pt x="10517188" y="2233842"/>
                </a:cubicBezTo>
                <a:cubicBezTo>
                  <a:pt x="10528270" y="2382950"/>
                  <a:pt x="10543834" y="2637120"/>
                  <a:pt x="10517188" y="2818618"/>
                </a:cubicBezTo>
                <a:cubicBezTo>
                  <a:pt x="10490542" y="3000116"/>
                  <a:pt x="10494927" y="3300022"/>
                  <a:pt x="10517188" y="3508653"/>
                </a:cubicBezTo>
                <a:lnTo>
                  <a:pt x="10517188" y="3508653"/>
                </a:lnTo>
                <a:cubicBezTo>
                  <a:pt x="10311931" y="3502567"/>
                  <a:pt x="9896958" y="3550372"/>
                  <a:pt x="9649520" y="3508653"/>
                </a:cubicBezTo>
                <a:cubicBezTo>
                  <a:pt x="9402082" y="3466934"/>
                  <a:pt x="9370281" y="3535131"/>
                  <a:pt x="9097368" y="3508653"/>
                </a:cubicBezTo>
                <a:cubicBezTo>
                  <a:pt x="8824455" y="3482175"/>
                  <a:pt x="8767926" y="3485196"/>
                  <a:pt x="8545215" y="3508653"/>
                </a:cubicBezTo>
                <a:cubicBezTo>
                  <a:pt x="8322504" y="3532110"/>
                  <a:pt x="8039373" y="3532220"/>
                  <a:pt x="7782719" y="3508653"/>
                </a:cubicBezTo>
                <a:cubicBezTo>
                  <a:pt x="7526065" y="3485086"/>
                  <a:pt x="7463980" y="3486534"/>
                  <a:pt x="7335739" y="3508653"/>
                </a:cubicBezTo>
                <a:cubicBezTo>
                  <a:pt x="7207498" y="3530772"/>
                  <a:pt x="6744586" y="3530193"/>
                  <a:pt x="6573243" y="3508653"/>
                </a:cubicBezTo>
                <a:cubicBezTo>
                  <a:pt x="6401900" y="3487113"/>
                  <a:pt x="6335921" y="3524922"/>
                  <a:pt x="6126262" y="3508653"/>
                </a:cubicBezTo>
                <a:cubicBezTo>
                  <a:pt x="5916603" y="3492384"/>
                  <a:pt x="5455755" y="3532250"/>
                  <a:pt x="5258594" y="3508653"/>
                </a:cubicBezTo>
                <a:cubicBezTo>
                  <a:pt x="5061433" y="3485056"/>
                  <a:pt x="4834139" y="3493375"/>
                  <a:pt x="4706442" y="3508653"/>
                </a:cubicBezTo>
                <a:cubicBezTo>
                  <a:pt x="4578745" y="3523931"/>
                  <a:pt x="4199542" y="3509276"/>
                  <a:pt x="3838774" y="3508653"/>
                </a:cubicBezTo>
                <a:cubicBezTo>
                  <a:pt x="3478006" y="3508030"/>
                  <a:pt x="3395891" y="3535320"/>
                  <a:pt x="3181449" y="3508653"/>
                </a:cubicBezTo>
                <a:cubicBezTo>
                  <a:pt x="2967008" y="3481986"/>
                  <a:pt x="2644019" y="3513543"/>
                  <a:pt x="2313781" y="3508653"/>
                </a:cubicBezTo>
                <a:cubicBezTo>
                  <a:pt x="1983543" y="3503763"/>
                  <a:pt x="2063584" y="3524917"/>
                  <a:pt x="1971973" y="3508653"/>
                </a:cubicBezTo>
                <a:cubicBezTo>
                  <a:pt x="1880362" y="3492389"/>
                  <a:pt x="1500050" y="3476598"/>
                  <a:pt x="1209477" y="3508653"/>
                </a:cubicBezTo>
                <a:cubicBezTo>
                  <a:pt x="918904" y="3540708"/>
                  <a:pt x="850631" y="3495079"/>
                  <a:pt x="657324" y="3508653"/>
                </a:cubicBezTo>
                <a:cubicBezTo>
                  <a:pt x="464017" y="3522227"/>
                  <a:pt x="136428" y="3485405"/>
                  <a:pt x="0" y="3508653"/>
                </a:cubicBezTo>
                <a:cubicBezTo>
                  <a:pt x="-15279" y="3264391"/>
                  <a:pt x="-23063" y="3076252"/>
                  <a:pt x="0" y="2853704"/>
                </a:cubicBezTo>
                <a:cubicBezTo>
                  <a:pt x="23063" y="2631156"/>
                  <a:pt x="-9435" y="2575222"/>
                  <a:pt x="0" y="2339102"/>
                </a:cubicBezTo>
                <a:cubicBezTo>
                  <a:pt x="9435" y="2102982"/>
                  <a:pt x="6192" y="1950237"/>
                  <a:pt x="0" y="1719240"/>
                </a:cubicBezTo>
                <a:cubicBezTo>
                  <a:pt x="-6192" y="1488243"/>
                  <a:pt x="-23716" y="1235843"/>
                  <a:pt x="0" y="1064291"/>
                </a:cubicBezTo>
                <a:cubicBezTo>
                  <a:pt x="23716" y="892739"/>
                  <a:pt x="-17841" y="630087"/>
                  <a:pt x="0" y="514602"/>
                </a:cubicBezTo>
                <a:cubicBezTo>
                  <a:pt x="17841" y="399117"/>
                  <a:pt x="11492" y="227168"/>
                  <a:pt x="0" y="0"/>
                </a:cubicBezTo>
                <a:close/>
              </a:path>
              <a:path w="10517188" h="3508653" fill="darkenLess" stroke="0" extrusionOk="0">
                <a:moveTo>
                  <a:pt x="10517188" y="3508653"/>
                </a:moveTo>
                <a:lnTo>
                  <a:pt x="10517188" y="3508653"/>
                </a:lnTo>
                <a:lnTo>
                  <a:pt x="10517188" y="3508653"/>
                </a:lnTo>
                <a:close/>
              </a:path>
              <a:path w="10517188" h="3508653" fill="none" extrusionOk="0">
                <a:moveTo>
                  <a:pt x="10517188" y="3508653"/>
                </a:moveTo>
                <a:lnTo>
                  <a:pt x="10517188" y="3508653"/>
                </a:lnTo>
                <a:lnTo>
                  <a:pt x="10517188" y="3508653"/>
                </a:lnTo>
                <a:lnTo>
                  <a:pt x="10517188" y="3508653"/>
                </a:lnTo>
                <a:cubicBezTo>
                  <a:pt x="10375178" y="3498421"/>
                  <a:pt x="10329710" y="3491818"/>
                  <a:pt x="10175379" y="3508653"/>
                </a:cubicBezTo>
                <a:cubicBezTo>
                  <a:pt x="10021048" y="3525488"/>
                  <a:pt x="9575409" y="3488234"/>
                  <a:pt x="9307711" y="3508653"/>
                </a:cubicBezTo>
                <a:cubicBezTo>
                  <a:pt x="9040013" y="3529072"/>
                  <a:pt x="8757165" y="3481000"/>
                  <a:pt x="8440043" y="3508653"/>
                </a:cubicBezTo>
                <a:cubicBezTo>
                  <a:pt x="8122921" y="3536306"/>
                  <a:pt x="8082829" y="3528673"/>
                  <a:pt x="7782719" y="3508653"/>
                </a:cubicBezTo>
                <a:cubicBezTo>
                  <a:pt x="7482609" y="3488633"/>
                  <a:pt x="7349066" y="3510316"/>
                  <a:pt x="7020223" y="3508653"/>
                </a:cubicBezTo>
                <a:cubicBezTo>
                  <a:pt x="6691380" y="3506990"/>
                  <a:pt x="6638902" y="3492042"/>
                  <a:pt x="6468071" y="3508653"/>
                </a:cubicBezTo>
                <a:cubicBezTo>
                  <a:pt x="6297240" y="3525264"/>
                  <a:pt x="5946435" y="3543023"/>
                  <a:pt x="5600403" y="3508653"/>
                </a:cubicBezTo>
                <a:cubicBezTo>
                  <a:pt x="5254371" y="3474283"/>
                  <a:pt x="5375307" y="3502001"/>
                  <a:pt x="5153422" y="3508653"/>
                </a:cubicBezTo>
                <a:cubicBezTo>
                  <a:pt x="4931537" y="3515305"/>
                  <a:pt x="4817396" y="3525417"/>
                  <a:pt x="4601270" y="3508653"/>
                </a:cubicBezTo>
                <a:cubicBezTo>
                  <a:pt x="4385144" y="3491889"/>
                  <a:pt x="4258085" y="3534545"/>
                  <a:pt x="4049117" y="3508653"/>
                </a:cubicBezTo>
                <a:cubicBezTo>
                  <a:pt x="3840149" y="3482761"/>
                  <a:pt x="3437737" y="3530925"/>
                  <a:pt x="3181449" y="3508653"/>
                </a:cubicBezTo>
                <a:cubicBezTo>
                  <a:pt x="2925161" y="3486381"/>
                  <a:pt x="2725923" y="3530792"/>
                  <a:pt x="2524125" y="3508653"/>
                </a:cubicBezTo>
                <a:cubicBezTo>
                  <a:pt x="2322327" y="3486514"/>
                  <a:pt x="2116962" y="3510983"/>
                  <a:pt x="1971973" y="3508653"/>
                </a:cubicBezTo>
                <a:cubicBezTo>
                  <a:pt x="1826984" y="3506323"/>
                  <a:pt x="1624940" y="3500246"/>
                  <a:pt x="1419820" y="3508653"/>
                </a:cubicBezTo>
                <a:cubicBezTo>
                  <a:pt x="1214700" y="3517060"/>
                  <a:pt x="1160849" y="3509924"/>
                  <a:pt x="1078012" y="3508653"/>
                </a:cubicBezTo>
                <a:cubicBezTo>
                  <a:pt x="995175" y="3507382"/>
                  <a:pt x="792650" y="3511064"/>
                  <a:pt x="631031" y="3508653"/>
                </a:cubicBezTo>
                <a:cubicBezTo>
                  <a:pt x="469412" y="3506242"/>
                  <a:pt x="297020" y="3485781"/>
                  <a:pt x="0" y="3508653"/>
                </a:cubicBezTo>
                <a:cubicBezTo>
                  <a:pt x="-20481" y="3329352"/>
                  <a:pt x="17970" y="3158096"/>
                  <a:pt x="0" y="3029137"/>
                </a:cubicBezTo>
                <a:cubicBezTo>
                  <a:pt x="-17970" y="2900178"/>
                  <a:pt x="-17501" y="2667004"/>
                  <a:pt x="0" y="2514535"/>
                </a:cubicBezTo>
                <a:cubicBezTo>
                  <a:pt x="17501" y="2362066"/>
                  <a:pt x="14638" y="2152736"/>
                  <a:pt x="0" y="1859586"/>
                </a:cubicBezTo>
                <a:cubicBezTo>
                  <a:pt x="-14638" y="1566436"/>
                  <a:pt x="-25238" y="1417712"/>
                  <a:pt x="0" y="1204638"/>
                </a:cubicBezTo>
                <a:cubicBezTo>
                  <a:pt x="25238" y="991564"/>
                  <a:pt x="8898" y="842067"/>
                  <a:pt x="0" y="725122"/>
                </a:cubicBezTo>
                <a:cubicBezTo>
                  <a:pt x="-8898" y="608177"/>
                  <a:pt x="-20157" y="259401"/>
                  <a:pt x="0" y="0"/>
                </a:cubicBezTo>
                <a:cubicBezTo>
                  <a:pt x="196576" y="16363"/>
                  <a:pt x="241864" y="-3668"/>
                  <a:pt x="446980" y="0"/>
                </a:cubicBezTo>
                <a:cubicBezTo>
                  <a:pt x="652096" y="3668"/>
                  <a:pt x="1091309" y="27327"/>
                  <a:pt x="1314649" y="0"/>
                </a:cubicBezTo>
                <a:cubicBezTo>
                  <a:pt x="1537989" y="-27327"/>
                  <a:pt x="1560403" y="-4334"/>
                  <a:pt x="1656457" y="0"/>
                </a:cubicBezTo>
                <a:cubicBezTo>
                  <a:pt x="1752511" y="4334"/>
                  <a:pt x="1905202" y="-13447"/>
                  <a:pt x="2103438" y="0"/>
                </a:cubicBezTo>
                <a:cubicBezTo>
                  <a:pt x="2301674" y="13447"/>
                  <a:pt x="2771208" y="-4923"/>
                  <a:pt x="2971106" y="0"/>
                </a:cubicBezTo>
                <a:cubicBezTo>
                  <a:pt x="3171004" y="4923"/>
                  <a:pt x="3372128" y="20924"/>
                  <a:pt x="3628430" y="0"/>
                </a:cubicBezTo>
                <a:cubicBezTo>
                  <a:pt x="3884732" y="-20924"/>
                  <a:pt x="4254975" y="33054"/>
                  <a:pt x="4496098" y="0"/>
                </a:cubicBezTo>
                <a:cubicBezTo>
                  <a:pt x="4737221" y="-33054"/>
                  <a:pt x="4867488" y="-7744"/>
                  <a:pt x="5153422" y="0"/>
                </a:cubicBezTo>
                <a:cubicBezTo>
                  <a:pt x="5439356" y="7744"/>
                  <a:pt x="5584865" y="5603"/>
                  <a:pt x="5810746" y="0"/>
                </a:cubicBezTo>
                <a:cubicBezTo>
                  <a:pt x="6036627" y="-5603"/>
                  <a:pt x="6128056" y="4699"/>
                  <a:pt x="6257727" y="0"/>
                </a:cubicBezTo>
                <a:cubicBezTo>
                  <a:pt x="6387398" y="-4699"/>
                  <a:pt x="6941816" y="-21244"/>
                  <a:pt x="7125395" y="0"/>
                </a:cubicBezTo>
                <a:cubicBezTo>
                  <a:pt x="7308974" y="21244"/>
                  <a:pt x="7642801" y="33932"/>
                  <a:pt x="7887891" y="0"/>
                </a:cubicBezTo>
                <a:cubicBezTo>
                  <a:pt x="8132981" y="-33932"/>
                  <a:pt x="8500329" y="7000"/>
                  <a:pt x="8755559" y="0"/>
                </a:cubicBezTo>
                <a:cubicBezTo>
                  <a:pt x="9010789" y="-7000"/>
                  <a:pt x="8992749" y="-20946"/>
                  <a:pt x="9202540" y="0"/>
                </a:cubicBezTo>
                <a:cubicBezTo>
                  <a:pt x="9412331" y="20946"/>
                  <a:pt x="9459583" y="-2848"/>
                  <a:pt x="9649520" y="0"/>
                </a:cubicBezTo>
                <a:cubicBezTo>
                  <a:pt x="9839457" y="2848"/>
                  <a:pt x="10327589" y="-18148"/>
                  <a:pt x="10517188" y="0"/>
                </a:cubicBezTo>
                <a:cubicBezTo>
                  <a:pt x="10489731" y="307510"/>
                  <a:pt x="10538511" y="493914"/>
                  <a:pt x="10517188" y="619862"/>
                </a:cubicBezTo>
                <a:cubicBezTo>
                  <a:pt x="10495865" y="745810"/>
                  <a:pt x="10512211" y="1066090"/>
                  <a:pt x="10517188" y="1239724"/>
                </a:cubicBezTo>
                <a:cubicBezTo>
                  <a:pt x="10522165" y="1413358"/>
                  <a:pt x="10501013" y="1557091"/>
                  <a:pt x="10517188" y="1754327"/>
                </a:cubicBezTo>
                <a:cubicBezTo>
                  <a:pt x="10533363" y="1951563"/>
                  <a:pt x="10492822" y="2159848"/>
                  <a:pt x="10517188" y="2268929"/>
                </a:cubicBezTo>
                <a:cubicBezTo>
                  <a:pt x="10541554" y="2378010"/>
                  <a:pt x="10501287" y="2611423"/>
                  <a:pt x="10517188" y="2853704"/>
                </a:cubicBezTo>
                <a:cubicBezTo>
                  <a:pt x="10533089" y="3095986"/>
                  <a:pt x="10538695" y="3192777"/>
                  <a:pt x="10517188" y="3508653"/>
                </a:cubicBezTo>
              </a:path>
              <a:path w="10517188" h="3508653" fill="none" stroke="0" extrusionOk="0">
                <a:moveTo>
                  <a:pt x="10517188" y="3508653"/>
                </a:moveTo>
                <a:lnTo>
                  <a:pt x="10517188" y="3508653"/>
                </a:lnTo>
                <a:lnTo>
                  <a:pt x="10517188" y="3508653"/>
                </a:lnTo>
                <a:lnTo>
                  <a:pt x="10517188" y="3508653"/>
                </a:lnTo>
                <a:cubicBezTo>
                  <a:pt x="10129731" y="3527438"/>
                  <a:pt x="10062362" y="3491133"/>
                  <a:pt x="9649520" y="3508653"/>
                </a:cubicBezTo>
                <a:cubicBezTo>
                  <a:pt x="9236678" y="3526173"/>
                  <a:pt x="9152514" y="3541150"/>
                  <a:pt x="8887024" y="3508653"/>
                </a:cubicBezTo>
                <a:cubicBezTo>
                  <a:pt x="8621534" y="3476156"/>
                  <a:pt x="8471894" y="3502727"/>
                  <a:pt x="8124528" y="3508653"/>
                </a:cubicBezTo>
                <a:cubicBezTo>
                  <a:pt x="7777162" y="3514579"/>
                  <a:pt x="7688812" y="3529880"/>
                  <a:pt x="7572375" y="3508653"/>
                </a:cubicBezTo>
                <a:cubicBezTo>
                  <a:pt x="7455938" y="3487426"/>
                  <a:pt x="7167072" y="3496364"/>
                  <a:pt x="6915051" y="3508653"/>
                </a:cubicBezTo>
                <a:cubicBezTo>
                  <a:pt x="6663030" y="3520942"/>
                  <a:pt x="6719614" y="3504054"/>
                  <a:pt x="6573243" y="3508653"/>
                </a:cubicBezTo>
                <a:cubicBezTo>
                  <a:pt x="6426872" y="3513252"/>
                  <a:pt x="6313662" y="3489157"/>
                  <a:pt x="6126262" y="3508653"/>
                </a:cubicBezTo>
                <a:cubicBezTo>
                  <a:pt x="5938862" y="3528149"/>
                  <a:pt x="5720310" y="3535055"/>
                  <a:pt x="5468938" y="3508653"/>
                </a:cubicBezTo>
                <a:cubicBezTo>
                  <a:pt x="5217566" y="3482251"/>
                  <a:pt x="4840418" y="3514986"/>
                  <a:pt x="4601270" y="3508653"/>
                </a:cubicBezTo>
                <a:cubicBezTo>
                  <a:pt x="4362122" y="3502320"/>
                  <a:pt x="4098181" y="3524584"/>
                  <a:pt x="3943946" y="3508653"/>
                </a:cubicBezTo>
                <a:cubicBezTo>
                  <a:pt x="3789711" y="3492722"/>
                  <a:pt x="3528035" y="3521457"/>
                  <a:pt x="3286621" y="3508653"/>
                </a:cubicBezTo>
                <a:cubicBezTo>
                  <a:pt x="3045207" y="3495849"/>
                  <a:pt x="2745096" y="3539663"/>
                  <a:pt x="2418953" y="3508653"/>
                </a:cubicBezTo>
                <a:cubicBezTo>
                  <a:pt x="2092810" y="3477643"/>
                  <a:pt x="2135268" y="3490917"/>
                  <a:pt x="1971973" y="3508653"/>
                </a:cubicBezTo>
                <a:cubicBezTo>
                  <a:pt x="1808678" y="3526389"/>
                  <a:pt x="1595642" y="3516272"/>
                  <a:pt x="1314649" y="3508653"/>
                </a:cubicBezTo>
                <a:cubicBezTo>
                  <a:pt x="1033656" y="3501034"/>
                  <a:pt x="1042691" y="3507454"/>
                  <a:pt x="867668" y="3508653"/>
                </a:cubicBezTo>
                <a:cubicBezTo>
                  <a:pt x="692645" y="3509852"/>
                  <a:pt x="228787" y="3505418"/>
                  <a:pt x="0" y="3508653"/>
                </a:cubicBezTo>
                <a:cubicBezTo>
                  <a:pt x="-28458" y="3311917"/>
                  <a:pt x="15194" y="3030586"/>
                  <a:pt x="0" y="2853704"/>
                </a:cubicBezTo>
                <a:cubicBezTo>
                  <a:pt x="-15194" y="2676822"/>
                  <a:pt x="15287" y="2347837"/>
                  <a:pt x="0" y="2198756"/>
                </a:cubicBezTo>
                <a:cubicBezTo>
                  <a:pt x="-15287" y="2049675"/>
                  <a:pt x="1575" y="1883647"/>
                  <a:pt x="0" y="1613980"/>
                </a:cubicBezTo>
                <a:cubicBezTo>
                  <a:pt x="-1575" y="1344313"/>
                  <a:pt x="11321" y="1304988"/>
                  <a:pt x="0" y="1134464"/>
                </a:cubicBezTo>
                <a:cubicBezTo>
                  <a:pt x="-11321" y="963940"/>
                  <a:pt x="-12727" y="834106"/>
                  <a:pt x="0" y="584776"/>
                </a:cubicBezTo>
                <a:cubicBezTo>
                  <a:pt x="12727" y="335446"/>
                  <a:pt x="-13663" y="191720"/>
                  <a:pt x="0" y="0"/>
                </a:cubicBezTo>
                <a:cubicBezTo>
                  <a:pt x="288526" y="19183"/>
                  <a:pt x="548558" y="-27027"/>
                  <a:pt x="762496" y="0"/>
                </a:cubicBezTo>
                <a:cubicBezTo>
                  <a:pt x="976434" y="27027"/>
                  <a:pt x="1244797" y="13142"/>
                  <a:pt x="1524992" y="0"/>
                </a:cubicBezTo>
                <a:cubicBezTo>
                  <a:pt x="1805187" y="-13142"/>
                  <a:pt x="1999366" y="22305"/>
                  <a:pt x="2392660" y="0"/>
                </a:cubicBezTo>
                <a:cubicBezTo>
                  <a:pt x="2785954" y="-22305"/>
                  <a:pt x="2832386" y="-32295"/>
                  <a:pt x="3049985" y="0"/>
                </a:cubicBezTo>
                <a:cubicBezTo>
                  <a:pt x="3267585" y="32295"/>
                  <a:pt x="3632646" y="13429"/>
                  <a:pt x="3812481" y="0"/>
                </a:cubicBezTo>
                <a:cubicBezTo>
                  <a:pt x="3992316" y="-13429"/>
                  <a:pt x="4433265" y="8498"/>
                  <a:pt x="4680149" y="0"/>
                </a:cubicBezTo>
                <a:cubicBezTo>
                  <a:pt x="4927033" y="-8498"/>
                  <a:pt x="5136591" y="887"/>
                  <a:pt x="5547817" y="0"/>
                </a:cubicBezTo>
                <a:cubicBezTo>
                  <a:pt x="5959043" y="-887"/>
                  <a:pt x="5856984" y="-9291"/>
                  <a:pt x="6099969" y="0"/>
                </a:cubicBezTo>
                <a:cubicBezTo>
                  <a:pt x="6342954" y="9291"/>
                  <a:pt x="6500870" y="-27558"/>
                  <a:pt x="6862465" y="0"/>
                </a:cubicBezTo>
                <a:cubicBezTo>
                  <a:pt x="7224060" y="27558"/>
                  <a:pt x="7200543" y="-4266"/>
                  <a:pt x="7309446" y="0"/>
                </a:cubicBezTo>
                <a:cubicBezTo>
                  <a:pt x="7418349" y="4266"/>
                  <a:pt x="7696293" y="21141"/>
                  <a:pt x="7861598" y="0"/>
                </a:cubicBezTo>
                <a:cubicBezTo>
                  <a:pt x="8026903" y="-21141"/>
                  <a:pt x="8243045" y="-17602"/>
                  <a:pt x="8624094" y="0"/>
                </a:cubicBezTo>
                <a:cubicBezTo>
                  <a:pt x="9005143" y="17602"/>
                  <a:pt x="9112619" y="-20603"/>
                  <a:pt x="9281418" y="0"/>
                </a:cubicBezTo>
                <a:cubicBezTo>
                  <a:pt x="9450217" y="20603"/>
                  <a:pt x="9600645" y="13575"/>
                  <a:pt x="9728399" y="0"/>
                </a:cubicBezTo>
                <a:cubicBezTo>
                  <a:pt x="9856153" y="-13575"/>
                  <a:pt x="10310306" y="-20365"/>
                  <a:pt x="10517188" y="0"/>
                </a:cubicBezTo>
                <a:cubicBezTo>
                  <a:pt x="10519769" y="98299"/>
                  <a:pt x="10537535" y="309878"/>
                  <a:pt x="10517188" y="479516"/>
                </a:cubicBezTo>
                <a:cubicBezTo>
                  <a:pt x="10496841" y="649154"/>
                  <a:pt x="10540594" y="829403"/>
                  <a:pt x="10517188" y="959032"/>
                </a:cubicBezTo>
                <a:cubicBezTo>
                  <a:pt x="10493782" y="1088661"/>
                  <a:pt x="10504292" y="1302074"/>
                  <a:pt x="10517188" y="1543807"/>
                </a:cubicBezTo>
                <a:cubicBezTo>
                  <a:pt x="10530084" y="1785540"/>
                  <a:pt x="10534107" y="2025000"/>
                  <a:pt x="10517188" y="2163669"/>
                </a:cubicBezTo>
                <a:cubicBezTo>
                  <a:pt x="10500269" y="2302338"/>
                  <a:pt x="10498171" y="2590239"/>
                  <a:pt x="10517188" y="2748445"/>
                </a:cubicBezTo>
                <a:cubicBezTo>
                  <a:pt x="10536205" y="2906651"/>
                  <a:pt x="10506593" y="3219565"/>
                  <a:pt x="10517188" y="3508653"/>
                </a:cubicBezTo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3725780653">
                  <a:prstGeom prst="foldedCorner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is_good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packet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TCP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packet</a:t>
            </a:r>
          </a:p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and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(packet[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TCP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].sport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80</a:t>
            </a:r>
            <a:endParaRPr lang="en-US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or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packet[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TCP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dport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80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packets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sniff(</a:t>
            </a:r>
            <a:r>
              <a:rPr lang="en-US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sz="2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lfilter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is_good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packet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packets:</a:t>
            </a:r>
          </a:p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66D9E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(packet[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IP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E6DB74"/>
                </a:solidFill>
                <a:latin typeface="Consolas" panose="020B0609020204030204" pitchFamily="49" charset="0"/>
              </a:rPr>
              <a:t>"-"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, packet[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IP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dst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330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עיבוד של החבילות בלייב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AECBC-CBDF-48A5-9440-A771565DF8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6480" y="1052739"/>
            <a:ext cx="11811000" cy="556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65076" y="1318667"/>
            <a:ext cx="10294574" cy="4215527"/>
          </a:xfrm>
          <a:custGeom>
            <a:avLst/>
            <a:gdLst>
              <a:gd name="connsiteX0" fmla="*/ 0 w 10294574"/>
              <a:gd name="connsiteY0" fmla="*/ 0 h 4215527"/>
              <a:gd name="connsiteX1" fmla="*/ 686305 w 10294574"/>
              <a:gd name="connsiteY1" fmla="*/ 0 h 4215527"/>
              <a:gd name="connsiteX2" fmla="*/ 1269664 w 10294574"/>
              <a:gd name="connsiteY2" fmla="*/ 0 h 4215527"/>
              <a:gd name="connsiteX3" fmla="*/ 1647132 w 10294574"/>
              <a:gd name="connsiteY3" fmla="*/ 0 h 4215527"/>
              <a:gd name="connsiteX4" fmla="*/ 2127545 w 10294574"/>
              <a:gd name="connsiteY4" fmla="*/ 0 h 4215527"/>
              <a:gd name="connsiteX5" fmla="*/ 2505013 w 10294574"/>
              <a:gd name="connsiteY5" fmla="*/ 0 h 4215527"/>
              <a:gd name="connsiteX6" fmla="*/ 3397209 w 10294574"/>
              <a:gd name="connsiteY6" fmla="*/ 0 h 4215527"/>
              <a:gd name="connsiteX7" fmla="*/ 3980569 w 10294574"/>
              <a:gd name="connsiteY7" fmla="*/ 0 h 4215527"/>
              <a:gd name="connsiteX8" fmla="*/ 4460982 w 10294574"/>
              <a:gd name="connsiteY8" fmla="*/ 0 h 4215527"/>
              <a:gd name="connsiteX9" fmla="*/ 5044341 w 10294574"/>
              <a:gd name="connsiteY9" fmla="*/ 0 h 4215527"/>
              <a:gd name="connsiteX10" fmla="*/ 5730646 w 10294574"/>
              <a:gd name="connsiteY10" fmla="*/ 0 h 4215527"/>
              <a:gd name="connsiteX11" fmla="*/ 6211060 w 10294574"/>
              <a:gd name="connsiteY11" fmla="*/ 0 h 4215527"/>
              <a:gd name="connsiteX12" fmla="*/ 6794419 w 10294574"/>
              <a:gd name="connsiteY12" fmla="*/ 0 h 4215527"/>
              <a:gd name="connsiteX13" fmla="*/ 7171887 w 10294574"/>
              <a:gd name="connsiteY13" fmla="*/ 0 h 4215527"/>
              <a:gd name="connsiteX14" fmla="*/ 7961137 w 10294574"/>
              <a:gd name="connsiteY14" fmla="*/ 0 h 4215527"/>
              <a:gd name="connsiteX15" fmla="*/ 8544496 w 10294574"/>
              <a:gd name="connsiteY15" fmla="*/ 0 h 4215527"/>
              <a:gd name="connsiteX16" fmla="*/ 9436693 w 10294574"/>
              <a:gd name="connsiteY16" fmla="*/ 0 h 4215527"/>
              <a:gd name="connsiteX17" fmla="*/ 10294574 w 10294574"/>
              <a:gd name="connsiteY17" fmla="*/ 0 h 4215527"/>
              <a:gd name="connsiteX18" fmla="*/ 10294574 w 10294574"/>
              <a:gd name="connsiteY18" fmla="*/ 678565 h 4215527"/>
              <a:gd name="connsiteX19" fmla="*/ 10294574 w 10294574"/>
              <a:gd name="connsiteY19" fmla="*/ 1241902 h 4215527"/>
              <a:gd name="connsiteX20" fmla="*/ 10294574 w 10294574"/>
              <a:gd name="connsiteY20" fmla="*/ 1958877 h 4215527"/>
              <a:gd name="connsiteX21" fmla="*/ 10294574 w 10294574"/>
              <a:gd name="connsiteY21" fmla="*/ 2560623 h 4215527"/>
              <a:gd name="connsiteX22" fmla="*/ 10294574 w 10294574"/>
              <a:gd name="connsiteY22" fmla="*/ 3200779 h 4215527"/>
              <a:gd name="connsiteX23" fmla="*/ 10294574 w 10294574"/>
              <a:gd name="connsiteY23" fmla="*/ 3840935 h 4215527"/>
              <a:gd name="connsiteX24" fmla="*/ 9919982 w 10294574"/>
              <a:gd name="connsiteY24" fmla="*/ 4215527 h 4215527"/>
              <a:gd name="connsiteX25" fmla="*/ 9159450 w 10294574"/>
              <a:gd name="connsiteY25" fmla="*/ 4215527 h 4215527"/>
              <a:gd name="connsiteX26" fmla="*/ 8498118 w 10294574"/>
              <a:gd name="connsiteY26" fmla="*/ 4215527 h 4215527"/>
              <a:gd name="connsiteX27" fmla="*/ 7638386 w 10294574"/>
              <a:gd name="connsiteY27" fmla="*/ 4215527 h 4215527"/>
              <a:gd name="connsiteX28" fmla="*/ 6877854 w 10294574"/>
              <a:gd name="connsiteY28" fmla="*/ 4215527 h 4215527"/>
              <a:gd name="connsiteX29" fmla="*/ 6117322 w 10294574"/>
              <a:gd name="connsiteY29" fmla="*/ 4215527 h 4215527"/>
              <a:gd name="connsiteX30" fmla="*/ 5654390 w 10294574"/>
              <a:gd name="connsiteY30" fmla="*/ 4215527 h 4215527"/>
              <a:gd name="connsiteX31" fmla="*/ 4794658 w 10294574"/>
              <a:gd name="connsiteY31" fmla="*/ 4215527 h 4215527"/>
              <a:gd name="connsiteX32" fmla="*/ 4034126 w 10294574"/>
              <a:gd name="connsiteY32" fmla="*/ 4215527 h 4215527"/>
              <a:gd name="connsiteX33" fmla="*/ 3174394 w 10294574"/>
              <a:gd name="connsiteY33" fmla="*/ 4215527 h 4215527"/>
              <a:gd name="connsiteX34" fmla="*/ 2810662 w 10294574"/>
              <a:gd name="connsiteY34" fmla="*/ 4215527 h 4215527"/>
              <a:gd name="connsiteX35" fmla="*/ 2248529 w 10294574"/>
              <a:gd name="connsiteY35" fmla="*/ 4215527 h 4215527"/>
              <a:gd name="connsiteX36" fmla="*/ 1785597 w 10294574"/>
              <a:gd name="connsiteY36" fmla="*/ 4215527 h 4215527"/>
              <a:gd name="connsiteX37" fmla="*/ 1124265 w 10294574"/>
              <a:gd name="connsiteY37" fmla="*/ 4215527 h 4215527"/>
              <a:gd name="connsiteX38" fmla="*/ 562132 w 10294574"/>
              <a:gd name="connsiteY38" fmla="*/ 4215527 h 4215527"/>
              <a:gd name="connsiteX39" fmla="*/ 0 w 10294574"/>
              <a:gd name="connsiteY39" fmla="*/ 4215527 h 4215527"/>
              <a:gd name="connsiteX40" fmla="*/ 0 w 10294574"/>
              <a:gd name="connsiteY40" fmla="*/ 3613309 h 4215527"/>
              <a:gd name="connsiteX41" fmla="*/ 0 w 10294574"/>
              <a:gd name="connsiteY41" fmla="*/ 2926780 h 4215527"/>
              <a:gd name="connsiteX42" fmla="*/ 0 w 10294574"/>
              <a:gd name="connsiteY42" fmla="*/ 2408873 h 4215527"/>
              <a:gd name="connsiteX43" fmla="*/ 0 w 10294574"/>
              <a:gd name="connsiteY43" fmla="*/ 1722344 h 4215527"/>
              <a:gd name="connsiteX44" fmla="*/ 0 w 10294574"/>
              <a:gd name="connsiteY44" fmla="*/ 1077970 h 4215527"/>
              <a:gd name="connsiteX45" fmla="*/ 0 w 10294574"/>
              <a:gd name="connsiteY45" fmla="*/ 602218 h 4215527"/>
              <a:gd name="connsiteX46" fmla="*/ 0 w 10294574"/>
              <a:gd name="connsiteY46" fmla="*/ 0 h 4215527"/>
              <a:gd name="connsiteX0" fmla="*/ 9919982 w 10294574"/>
              <a:gd name="connsiteY0" fmla="*/ 4215527 h 4215527"/>
              <a:gd name="connsiteX1" fmla="*/ 9994901 w 10294574"/>
              <a:gd name="connsiteY1" fmla="*/ 3915854 h 4215527"/>
              <a:gd name="connsiteX2" fmla="*/ 10294574 w 10294574"/>
              <a:gd name="connsiteY2" fmla="*/ 3840935 h 4215527"/>
              <a:gd name="connsiteX3" fmla="*/ 9919982 w 10294574"/>
              <a:gd name="connsiteY3" fmla="*/ 4215527 h 4215527"/>
              <a:gd name="connsiteX0" fmla="*/ 9919982 w 10294574"/>
              <a:gd name="connsiteY0" fmla="*/ 4215527 h 4215527"/>
              <a:gd name="connsiteX1" fmla="*/ 9994901 w 10294574"/>
              <a:gd name="connsiteY1" fmla="*/ 3915854 h 4215527"/>
              <a:gd name="connsiteX2" fmla="*/ 10294574 w 10294574"/>
              <a:gd name="connsiteY2" fmla="*/ 3840935 h 4215527"/>
              <a:gd name="connsiteX3" fmla="*/ 9919982 w 10294574"/>
              <a:gd name="connsiteY3" fmla="*/ 4215527 h 4215527"/>
              <a:gd name="connsiteX4" fmla="*/ 9159450 w 10294574"/>
              <a:gd name="connsiteY4" fmla="*/ 4215527 h 4215527"/>
              <a:gd name="connsiteX5" fmla="*/ 8696518 w 10294574"/>
              <a:gd name="connsiteY5" fmla="*/ 4215527 h 4215527"/>
              <a:gd name="connsiteX6" fmla="*/ 8035185 w 10294574"/>
              <a:gd name="connsiteY6" fmla="*/ 4215527 h 4215527"/>
              <a:gd name="connsiteX7" fmla="*/ 7175454 w 10294574"/>
              <a:gd name="connsiteY7" fmla="*/ 4215527 h 4215527"/>
              <a:gd name="connsiteX8" fmla="*/ 6811721 w 10294574"/>
              <a:gd name="connsiteY8" fmla="*/ 4215527 h 4215527"/>
              <a:gd name="connsiteX9" fmla="*/ 6447988 w 10294574"/>
              <a:gd name="connsiteY9" fmla="*/ 4215527 h 4215527"/>
              <a:gd name="connsiteX10" fmla="*/ 5885856 w 10294574"/>
              <a:gd name="connsiteY10" fmla="*/ 4215527 h 4215527"/>
              <a:gd name="connsiteX11" fmla="*/ 5422923 w 10294574"/>
              <a:gd name="connsiteY11" fmla="*/ 4215527 h 4215527"/>
              <a:gd name="connsiteX12" fmla="*/ 4563192 w 10294574"/>
              <a:gd name="connsiteY12" fmla="*/ 4215527 h 4215527"/>
              <a:gd name="connsiteX13" fmla="*/ 3802660 w 10294574"/>
              <a:gd name="connsiteY13" fmla="*/ 4215527 h 4215527"/>
              <a:gd name="connsiteX14" fmla="*/ 3042128 w 10294574"/>
              <a:gd name="connsiteY14" fmla="*/ 4215527 h 4215527"/>
              <a:gd name="connsiteX15" fmla="*/ 2182396 w 10294574"/>
              <a:gd name="connsiteY15" fmla="*/ 4215527 h 4215527"/>
              <a:gd name="connsiteX16" fmla="*/ 1322664 w 10294574"/>
              <a:gd name="connsiteY16" fmla="*/ 4215527 h 4215527"/>
              <a:gd name="connsiteX17" fmla="*/ 562132 w 10294574"/>
              <a:gd name="connsiteY17" fmla="*/ 4215527 h 4215527"/>
              <a:gd name="connsiteX18" fmla="*/ 0 w 10294574"/>
              <a:gd name="connsiteY18" fmla="*/ 4215527 h 4215527"/>
              <a:gd name="connsiteX19" fmla="*/ 0 w 10294574"/>
              <a:gd name="connsiteY19" fmla="*/ 3613309 h 4215527"/>
              <a:gd name="connsiteX20" fmla="*/ 0 w 10294574"/>
              <a:gd name="connsiteY20" fmla="*/ 3095401 h 4215527"/>
              <a:gd name="connsiteX21" fmla="*/ 0 w 10294574"/>
              <a:gd name="connsiteY21" fmla="*/ 2493183 h 4215527"/>
              <a:gd name="connsiteX22" fmla="*/ 0 w 10294574"/>
              <a:gd name="connsiteY22" fmla="*/ 1975276 h 4215527"/>
              <a:gd name="connsiteX23" fmla="*/ 0 w 10294574"/>
              <a:gd name="connsiteY23" fmla="*/ 1288747 h 4215527"/>
              <a:gd name="connsiteX24" fmla="*/ 0 w 10294574"/>
              <a:gd name="connsiteY24" fmla="*/ 686529 h 4215527"/>
              <a:gd name="connsiteX25" fmla="*/ 0 w 10294574"/>
              <a:gd name="connsiteY25" fmla="*/ 0 h 4215527"/>
              <a:gd name="connsiteX26" fmla="*/ 583359 w 10294574"/>
              <a:gd name="connsiteY26" fmla="*/ 0 h 4215527"/>
              <a:gd name="connsiteX27" fmla="*/ 1269664 w 10294574"/>
              <a:gd name="connsiteY27" fmla="*/ 0 h 4215527"/>
              <a:gd name="connsiteX28" fmla="*/ 2161861 w 10294574"/>
              <a:gd name="connsiteY28" fmla="*/ 0 h 4215527"/>
              <a:gd name="connsiteX29" fmla="*/ 2745220 w 10294574"/>
              <a:gd name="connsiteY29" fmla="*/ 0 h 4215527"/>
              <a:gd name="connsiteX30" fmla="*/ 3431525 w 10294574"/>
              <a:gd name="connsiteY30" fmla="*/ 0 h 4215527"/>
              <a:gd name="connsiteX31" fmla="*/ 4323721 w 10294574"/>
              <a:gd name="connsiteY31" fmla="*/ 0 h 4215527"/>
              <a:gd name="connsiteX32" fmla="*/ 4701189 w 10294574"/>
              <a:gd name="connsiteY32" fmla="*/ 0 h 4215527"/>
              <a:gd name="connsiteX33" fmla="*/ 5078657 w 10294574"/>
              <a:gd name="connsiteY33" fmla="*/ 0 h 4215527"/>
              <a:gd name="connsiteX34" fmla="*/ 5662016 w 10294574"/>
              <a:gd name="connsiteY34" fmla="*/ 0 h 4215527"/>
              <a:gd name="connsiteX35" fmla="*/ 6142429 w 10294574"/>
              <a:gd name="connsiteY35" fmla="*/ 0 h 4215527"/>
              <a:gd name="connsiteX36" fmla="*/ 7034626 w 10294574"/>
              <a:gd name="connsiteY36" fmla="*/ 0 h 4215527"/>
              <a:gd name="connsiteX37" fmla="*/ 7412093 w 10294574"/>
              <a:gd name="connsiteY37" fmla="*/ 0 h 4215527"/>
              <a:gd name="connsiteX38" fmla="*/ 8098398 w 10294574"/>
              <a:gd name="connsiteY38" fmla="*/ 0 h 4215527"/>
              <a:gd name="connsiteX39" fmla="*/ 8475866 w 10294574"/>
              <a:gd name="connsiteY39" fmla="*/ 0 h 4215527"/>
              <a:gd name="connsiteX40" fmla="*/ 9059225 w 10294574"/>
              <a:gd name="connsiteY40" fmla="*/ 0 h 4215527"/>
              <a:gd name="connsiteX41" fmla="*/ 9642584 w 10294574"/>
              <a:gd name="connsiteY41" fmla="*/ 0 h 4215527"/>
              <a:gd name="connsiteX42" fmla="*/ 10294574 w 10294574"/>
              <a:gd name="connsiteY42" fmla="*/ 0 h 4215527"/>
              <a:gd name="connsiteX43" fmla="*/ 10294574 w 10294574"/>
              <a:gd name="connsiteY43" fmla="*/ 678565 h 4215527"/>
              <a:gd name="connsiteX44" fmla="*/ 10294574 w 10294574"/>
              <a:gd name="connsiteY44" fmla="*/ 1203493 h 4215527"/>
              <a:gd name="connsiteX45" fmla="*/ 10294574 w 10294574"/>
              <a:gd name="connsiteY45" fmla="*/ 1728421 h 4215527"/>
              <a:gd name="connsiteX46" fmla="*/ 10294574 w 10294574"/>
              <a:gd name="connsiteY46" fmla="*/ 2291758 h 4215527"/>
              <a:gd name="connsiteX47" fmla="*/ 10294574 w 10294574"/>
              <a:gd name="connsiteY47" fmla="*/ 2893504 h 4215527"/>
              <a:gd name="connsiteX48" fmla="*/ 10294574 w 10294574"/>
              <a:gd name="connsiteY48" fmla="*/ 3840935 h 421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294574" h="4215527" stroke="0" extrusionOk="0">
                <a:moveTo>
                  <a:pt x="0" y="0"/>
                </a:moveTo>
                <a:cubicBezTo>
                  <a:pt x="169089" y="13087"/>
                  <a:pt x="364825" y="8928"/>
                  <a:pt x="686305" y="0"/>
                </a:cubicBezTo>
                <a:cubicBezTo>
                  <a:pt x="1007785" y="-8928"/>
                  <a:pt x="1037407" y="21752"/>
                  <a:pt x="1269664" y="0"/>
                </a:cubicBezTo>
                <a:cubicBezTo>
                  <a:pt x="1501921" y="-21752"/>
                  <a:pt x="1526139" y="16135"/>
                  <a:pt x="1647132" y="0"/>
                </a:cubicBezTo>
                <a:cubicBezTo>
                  <a:pt x="1768125" y="-16135"/>
                  <a:pt x="1913707" y="-2108"/>
                  <a:pt x="2127545" y="0"/>
                </a:cubicBezTo>
                <a:cubicBezTo>
                  <a:pt x="2341383" y="2108"/>
                  <a:pt x="2420241" y="6165"/>
                  <a:pt x="2505013" y="0"/>
                </a:cubicBezTo>
                <a:cubicBezTo>
                  <a:pt x="2589785" y="-6165"/>
                  <a:pt x="3187233" y="3280"/>
                  <a:pt x="3397209" y="0"/>
                </a:cubicBezTo>
                <a:cubicBezTo>
                  <a:pt x="3607185" y="-3280"/>
                  <a:pt x="3790477" y="28430"/>
                  <a:pt x="3980569" y="0"/>
                </a:cubicBezTo>
                <a:cubicBezTo>
                  <a:pt x="4170661" y="-28430"/>
                  <a:pt x="4304041" y="-8690"/>
                  <a:pt x="4460982" y="0"/>
                </a:cubicBezTo>
                <a:cubicBezTo>
                  <a:pt x="4617923" y="8690"/>
                  <a:pt x="4822434" y="-17381"/>
                  <a:pt x="5044341" y="0"/>
                </a:cubicBezTo>
                <a:cubicBezTo>
                  <a:pt x="5266248" y="17381"/>
                  <a:pt x="5455415" y="9391"/>
                  <a:pt x="5730646" y="0"/>
                </a:cubicBezTo>
                <a:cubicBezTo>
                  <a:pt x="6005877" y="-9391"/>
                  <a:pt x="6104892" y="-7210"/>
                  <a:pt x="6211060" y="0"/>
                </a:cubicBezTo>
                <a:cubicBezTo>
                  <a:pt x="6317228" y="7210"/>
                  <a:pt x="6615872" y="-8381"/>
                  <a:pt x="6794419" y="0"/>
                </a:cubicBezTo>
                <a:cubicBezTo>
                  <a:pt x="6972966" y="8381"/>
                  <a:pt x="7004554" y="-9062"/>
                  <a:pt x="7171887" y="0"/>
                </a:cubicBezTo>
                <a:cubicBezTo>
                  <a:pt x="7339220" y="9062"/>
                  <a:pt x="7667168" y="-20243"/>
                  <a:pt x="7961137" y="0"/>
                </a:cubicBezTo>
                <a:cubicBezTo>
                  <a:pt x="8255106" y="20243"/>
                  <a:pt x="8427793" y="-19093"/>
                  <a:pt x="8544496" y="0"/>
                </a:cubicBezTo>
                <a:cubicBezTo>
                  <a:pt x="8661199" y="19093"/>
                  <a:pt x="9178797" y="36580"/>
                  <a:pt x="9436693" y="0"/>
                </a:cubicBezTo>
                <a:cubicBezTo>
                  <a:pt x="9694589" y="-36580"/>
                  <a:pt x="9954992" y="18049"/>
                  <a:pt x="10294574" y="0"/>
                </a:cubicBezTo>
                <a:cubicBezTo>
                  <a:pt x="10313325" y="333368"/>
                  <a:pt x="10327498" y="474892"/>
                  <a:pt x="10294574" y="678565"/>
                </a:cubicBezTo>
                <a:cubicBezTo>
                  <a:pt x="10261650" y="882239"/>
                  <a:pt x="10267765" y="1102887"/>
                  <a:pt x="10294574" y="1241902"/>
                </a:cubicBezTo>
                <a:cubicBezTo>
                  <a:pt x="10321383" y="1380917"/>
                  <a:pt x="10287226" y="1660850"/>
                  <a:pt x="10294574" y="1958877"/>
                </a:cubicBezTo>
                <a:cubicBezTo>
                  <a:pt x="10301922" y="2256904"/>
                  <a:pt x="10265576" y="2334126"/>
                  <a:pt x="10294574" y="2560623"/>
                </a:cubicBezTo>
                <a:cubicBezTo>
                  <a:pt x="10323572" y="2787120"/>
                  <a:pt x="10326235" y="3051708"/>
                  <a:pt x="10294574" y="3200779"/>
                </a:cubicBezTo>
                <a:cubicBezTo>
                  <a:pt x="10262913" y="3349850"/>
                  <a:pt x="10290835" y="3693147"/>
                  <a:pt x="10294574" y="3840935"/>
                </a:cubicBezTo>
                <a:cubicBezTo>
                  <a:pt x="10215272" y="3936073"/>
                  <a:pt x="10047726" y="4098171"/>
                  <a:pt x="9919982" y="4215527"/>
                </a:cubicBezTo>
                <a:cubicBezTo>
                  <a:pt x="9558917" y="4234795"/>
                  <a:pt x="9534831" y="4218817"/>
                  <a:pt x="9159450" y="4215527"/>
                </a:cubicBezTo>
                <a:cubicBezTo>
                  <a:pt x="8784069" y="4212237"/>
                  <a:pt x="8663888" y="4186348"/>
                  <a:pt x="8498118" y="4215527"/>
                </a:cubicBezTo>
                <a:cubicBezTo>
                  <a:pt x="8332348" y="4244706"/>
                  <a:pt x="7838026" y="4208087"/>
                  <a:pt x="7638386" y="4215527"/>
                </a:cubicBezTo>
                <a:cubicBezTo>
                  <a:pt x="7438746" y="4222967"/>
                  <a:pt x="7190455" y="4211425"/>
                  <a:pt x="6877854" y="4215527"/>
                </a:cubicBezTo>
                <a:cubicBezTo>
                  <a:pt x="6565253" y="4219629"/>
                  <a:pt x="6456602" y="4237142"/>
                  <a:pt x="6117322" y="4215527"/>
                </a:cubicBezTo>
                <a:cubicBezTo>
                  <a:pt x="5778042" y="4193912"/>
                  <a:pt x="5872725" y="4229559"/>
                  <a:pt x="5654390" y="4215527"/>
                </a:cubicBezTo>
                <a:cubicBezTo>
                  <a:pt x="5436055" y="4201495"/>
                  <a:pt x="5147981" y="4242541"/>
                  <a:pt x="4794658" y="4215527"/>
                </a:cubicBezTo>
                <a:cubicBezTo>
                  <a:pt x="4441335" y="4188513"/>
                  <a:pt x="4338562" y="4177724"/>
                  <a:pt x="4034126" y="4215527"/>
                </a:cubicBezTo>
                <a:cubicBezTo>
                  <a:pt x="3729690" y="4253330"/>
                  <a:pt x="3357434" y="4231710"/>
                  <a:pt x="3174394" y="4215527"/>
                </a:cubicBezTo>
                <a:cubicBezTo>
                  <a:pt x="2991354" y="4199344"/>
                  <a:pt x="2981784" y="4198299"/>
                  <a:pt x="2810662" y="4215527"/>
                </a:cubicBezTo>
                <a:cubicBezTo>
                  <a:pt x="2639540" y="4232755"/>
                  <a:pt x="2487500" y="4210435"/>
                  <a:pt x="2248529" y="4215527"/>
                </a:cubicBezTo>
                <a:cubicBezTo>
                  <a:pt x="2009558" y="4220619"/>
                  <a:pt x="1953025" y="4223755"/>
                  <a:pt x="1785597" y="4215527"/>
                </a:cubicBezTo>
                <a:cubicBezTo>
                  <a:pt x="1618169" y="4207299"/>
                  <a:pt x="1269847" y="4228207"/>
                  <a:pt x="1124265" y="4215527"/>
                </a:cubicBezTo>
                <a:cubicBezTo>
                  <a:pt x="978683" y="4202847"/>
                  <a:pt x="692443" y="4233762"/>
                  <a:pt x="562132" y="4215527"/>
                </a:cubicBezTo>
                <a:cubicBezTo>
                  <a:pt x="431821" y="4197292"/>
                  <a:pt x="267794" y="4216301"/>
                  <a:pt x="0" y="4215527"/>
                </a:cubicBezTo>
                <a:cubicBezTo>
                  <a:pt x="3290" y="4054911"/>
                  <a:pt x="2824" y="3781041"/>
                  <a:pt x="0" y="3613309"/>
                </a:cubicBezTo>
                <a:cubicBezTo>
                  <a:pt x="-2824" y="3445577"/>
                  <a:pt x="-20991" y="3199902"/>
                  <a:pt x="0" y="2926780"/>
                </a:cubicBezTo>
                <a:cubicBezTo>
                  <a:pt x="20991" y="2653658"/>
                  <a:pt x="6518" y="2573236"/>
                  <a:pt x="0" y="2408873"/>
                </a:cubicBezTo>
                <a:cubicBezTo>
                  <a:pt x="-6518" y="2244510"/>
                  <a:pt x="23657" y="1892970"/>
                  <a:pt x="0" y="1722344"/>
                </a:cubicBezTo>
                <a:cubicBezTo>
                  <a:pt x="-23657" y="1551718"/>
                  <a:pt x="28335" y="1363238"/>
                  <a:pt x="0" y="1077970"/>
                </a:cubicBezTo>
                <a:cubicBezTo>
                  <a:pt x="-28335" y="792702"/>
                  <a:pt x="-19720" y="700532"/>
                  <a:pt x="0" y="602218"/>
                </a:cubicBezTo>
                <a:cubicBezTo>
                  <a:pt x="19720" y="503904"/>
                  <a:pt x="-3031" y="175206"/>
                  <a:pt x="0" y="0"/>
                </a:cubicBezTo>
                <a:close/>
              </a:path>
              <a:path w="10294574" h="4215527" fill="darkenLess" stroke="0" extrusionOk="0">
                <a:moveTo>
                  <a:pt x="9919982" y="4215527"/>
                </a:moveTo>
                <a:cubicBezTo>
                  <a:pt x="9951294" y="4082497"/>
                  <a:pt x="9966306" y="4035067"/>
                  <a:pt x="9994901" y="3915854"/>
                </a:cubicBezTo>
                <a:cubicBezTo>
                  <a:pt x="10069054" y="3902482"/>
                  <a:pt x="10152950" y="3875857"/>
                  <a:pt x="10294574" y="3840935"/>
                </a:cubicBezTo>
                <a:cubicBezTo>
                  <a:pt x="10117805" y="4017032"/>
                  <a:pt x="10053958" y="4087371"/>
                  <a:pt x="9919982" y="4215527"/>
                </a:cubicBezTo>
                <a:close/>
              </a:path>
              <a:path w="10294574" h="4215527" fill="none" extrusionOk="0">
                <a:moveTo>
                  <a:pt x="9919982" y="4215527"/>
                </a:moveTo>
                <a:cubicBezTo>
                  <a:pt x="9949413" y="4146515"/>
                  <a:pt x="9949220" y="4041333"/>
                  <a:pt x="9994901" y="3915854"/>
                </a:cubicBezTo>
                <a:cubicBezTo>
                  <a:pt x="10064590" y="3897140"/>
                  <a:pt x="10144570" y="3872554"/>
                  <a:pt x="10294574" y="3840935"/>
                </a:cubicBezTo>
                <a:cubicBezTo>
                  <a:pt x="10173071" y="3962515"/>
                  <a:pt x="10070631" y="4077306"/>
                  <a:pt x="9919982" y="4215527"/>
                </a:cubicBezTo>
                <a:cubicBezTo>
                  <a:pt x="9754281" y="4181363"/>
                  <a:pt x="9521715" y="4211526"/>
                  <a:pt x="9159450" y="4215527"/>
                </a:cubicBezTo>
                <a:cubicBezTo>
                  <a:pt x="8797185" y="4219528"/>
                  <a:pt x="8909215" y="4227803"/>
                  <a:pt x="8696518" y="4215527"/>
                </a:cubicBezTo>
                <a:cubicBezTo>
                  <a:pt x="8483821" y="4203251"/>
                  <a:pt x="8254115" y="4198799"/>
                  <a:pt x="8035185" y="4215527"/>
                </a:cubicBezTo>
                <a:cubicBezTo>
                  <a:pt x="7816255" y="4232255"/>
                  <a:pt x="7500839" y="4246604"/>
                  <a:pt x="7175454" y="4215527"/>
                </a:cubicBezTo>
                <a:cubicBezTo>
                  <a:pt x="6850069" y="4184450"/>
                  <a:pt x="6897241" y="4228901"/>
                  <a:pt x="6811721" y="4215527"/>
                </a:cubicBezTo>
                <a:cubicBezTo>
                  <a:pt x="6726201" y="4202153"/>
                  <a:pt x="6556225" y="4201890"/>
                  <a:pt x="6447988" y="4215527"/>
                </a:cubicBezTo>
                <a:cubicBezTo>
                  <a:pt x="6339751" y="4229164"/>
                  <a:pt x="6070290" y="4195137"/>
                  <a:pt x="5885856" y="4215527"/>
                </a:cubicBezTo>
                <a:cubicBezTo>
                  <a:pt x="5701422" y="4235917"/>
                  <a:pt x="5652546" y="4197203"/>
                  <a:pt x="5422923" y="4215527"/>
                </a:cubicBezTo>
                <a:cubicBezTo>
                  <a:pt x="5193300" y="4233851"/>
                  <a:pt x="4738191" y="4208505"/>
                  <a:pt x="4563192" y="4215527"/>
                </a:cubicBezTo>
                <a:cubicBezTo>
                  <a:pt x="4388193" y="4222549"/>
                  <a:pt x="4116778" y="4235349"/>
                  <a:pt x="3802660" y="4215527"/>
                </a:cubicBezTo>
                <a:cubicBezTo>
                  <a:pt x="3488542" y="4195705"/>
                  <a:pt x="3410799" y="4234870"/>
                  <a:pt x="3042128" y="4215527"/>
                </a:cubicBezTo>
                <a:cubicBezTo>
                  <a:pt x="2673457" y="4196184"/>
                  <a:pt x="2556538" y="4229433"/>
                  <a:pt x="2182396" y="4215527"/>
                </a:cubicBezTo>
                <a:cubicBezTo>
                  <a:pt x="1808254" y="4201621"/>
                  <a:pt x="1606678" y="4223281"/>
                  <a:pt x="1322664" y="4215527"/>
                </a:cubicBezTo>
                <a:cubicBezTo>
                  <a:pt x="1038650" y="4207773"/>
                  <a:pt x="720501" y="4217306"/>
                  <a:pt x="562132" y="4215527"/>
                </a:cubicBezTo>
                <a:cubicBezTo>
                  <a:pt x="403763" y="4213748"/>
                  <a:pt x="150189" y="4188586"/>
                  <a:pt x="0" y="4215527"/>
                </a:cubicBezTo>
                <a:cubicBezTo>
                  <a:pt x="-27502" y="3988513"/>
                  <a:pt x="-25892" y="3888887"/>
                  <a:pt x="0" y="3613309"/>
                </a:cubicBezTo>
                <a:cubicBezTo>
                  <a:pt x="25892" y="3337731"/>
                  <a:pt x="-4707" y="3200765"/>
                  <a:pt x="0" y="3095401"/>
                </a:cubicBezTo>
                <a:cubicBezTo>
                  <a:pt x="4707" y="2990037"/>
                  <a:pt x="22896" y="2778848"/>
                  <a:pt x="0" y="2493183"/>
                </a:cubicBezTo>
                <a:cubicBezTo>
                  <a:pt x="-22896" y="2207518"/>
                  <a:pt x="-2567" y="2119670"/>
                  <a:pt x="0" y="1975276"/>
                </a:cubicBezTo>
                <a:cubicBezTo>
                  <a:pt x="2567" y="1830882"/>
                  <a:pt x="-18844" y="1500629"/>
                  <a:pt x="0" y="1288747"/>
                </a:cubicBezTo>
                <a:cubicBezTo>
                  <a:pt x="18844" y="1076865"/>
                  <a:pt x="-26281" y="908958"/>
                  <a:pt x="0" y="686529"/>
                </a:cubicBezTo>
                <a:cubicBezTo>
                  <a:pt x="26281" y="464100"/>
                  <a:pt x="19787" y="335814"/>
                  <a:pt x="0" y="0"/>
                </a:cubicBezTo>
                <a:cubicBezTo>
                  <a:pt x="192634" y="9078"/>
                  <a:pt x="460024" y="-24978"/>
                  <a:pt x="583359" y="0"/>
                </a:cubicBezTo>
                <a:cubicBezTo>
                  <a:pt x="706694" y="24978"/>
                  <a:pt x="1060381" y="-6752"/>
                  <a:pt x="1269664" y="0"/>
                </a:cubicBezTo>
                <a:cubicBezTo>
                  <a:pt x="1478947" y="6752"/>
                  <a:pt x="1740789" y="-19632"/>
                  <a:pt x="2161861" y="0"/>
                </a:cubicBezTo>
                <a:cubicBezTo>
                  <a:pt x="2582933" y="19632"/>
                  <a:pt x="2461837" y="-10148"/>
                  <a:pt x="2745220" y="0"/>
                </a:cubicBezTo>
                <a:cubicBezTo>
                  <a:pt x="3028603" y="10148"/>
                  <a:pt x="3090252" y="-11074"/>
                  <a:pt x="3431525" y="0"/>
                </a:cubicBezTo>
                <a:cubicBezTo>
                  <a:pt x="3772798" y="11074"/>
                  <a:pt x="4123811" y="-37497"/>
                  <a:pt x="4323721" y="0"/>
                </a:cubicBezTo>
                <a:cubicBezTo>
                  <a:pt x="4523631" y="37497"/>
                  <a:pt x="4537591" y="395"/>
                  <a:pt x="4701189" y="0"/>
                </a:cubicBezTo>
                <a:cubicBezTo>
                  <a:pt x="4864787" y="-395"/>
                  <a:pt x="4918152" y="-16391"/>
                  <a:pt x="5078657" y="0"/>
                </a:cubicBezTo>
                <a:cubicBezTo>
                  <a:pt x="5239162" y="16391"/>
                  <a:pt x="5517036" y="-11130"/>
                  <a:pt x="5662016" y="0"/>
                </a:cubicBezTo>
                <a:cubicBezTo>
                  <a:pt x="5806996" y="11130"/>
                  <a:pt x="6003577" y="6982"/>
                  <a:pt x="6142429" y="0"/>
                </a:cubicBezTo>
                <a:cubicBezTo>
                  <a:pt x="6281281" y="-6982"/>
                  <a:pt x="6830569" y="6417"/>
                  <a:pt x="7034626" y="0"/>
                </a:cubicBezTo>
                <a:cubicBezTo>
                  <a:pt x="7238683" y="-6417"/>
                  <a:pt x="7294729" y="951"/>
                  <a:pt x="7412093" y="0"/>
                </a:cubicBezTo>
                <a:cubicBezTo>
                  <a:pt x="7529457" y="-951"/>
                  <a:pt x="7851334" y="-27545"/>
                  <a:pt x="8098398" y="0"/>
                </a:cubicBezTo>
                <a:cubicBezTo>
                  <a:pt x="8345462" y="27545"/>
                  <a:pt x="8330590" y="-3420"/>
                  <a:pt x="8475866" y="0"/>
                </a:cubicBezTo>
                <a:cubicBezTo>
                  <a:pt x="8621142" y="3420"/>
                  <a:pt x="8802505" y="-27665"/>
                  <a:pt x="9059225" y="0"/>
                </a:cubicBezTo>
                <a:cubicBezTo>
                  <a:pt x="9315945" y="27665"/>
                  <a:pt x="9508556" y="-16592"/>
                  <a:pt x="9642584" y="0"/>
                </a:cubicBezTo>
                <a:cubicBezTo>
                  <a:pt x="9776612" y="16592"/>
                  <a:pt x="10051803" y="-29671"/>
                  <a:pt x="10294574" y="0"/>
                </a:cubicBezTo>
                <a:cubicBezTo>
                  <a:pt x="10319305" y="256857"/>
                  <a:pt x="10275834" y="390054"/>
                  <a:pt x="10294574" y="678565"/>
                </a:cubicBezTo>
                <a:cubicBezTo>
                  <a:pt x="10313314" y="967076"/>
                  <a:pt x="10296798" y="957858"/>
                  <a:pt x="10294574" y="1203493"/>
                </a:cubicBezTo>
                <a:cubicBezTo>
                  <a:pt x="10292350" y="1449128"/>
                  <a:pt x="10298694" y="1468470"/>
                  <a:pt x="10294574" y="1728421"/>
                </a:cubicBezTo>
                <a:cubicBezTo>
                  <a:pt x="10290454" y="1988372"/>
                  <a:pt x="10318666" y="2091927"/>
                  <a:pt x="10294574" y="2291758"/>
                </a:cubicBezTo>
                <a:cubicBezTo>
                  <a:pt x="10270482" y="2491589"/>
                  <a:pt x="10323886" y="2744694"/>
                  <a:pt x="10294574" y="2893504"/>
                </a:cubicBezTo>
                <a:cubicBezTo>
                  <a:pt x="10265262" y="3042314"/>
                  <a:pt x="10295501" y="3540654"/>
                  <a:pt x="10294574" y="3840935"/>
                </a:cubicBezTo>
              </a:path>
              <a:path w="10294574" h="4215527" fill="none" stroke="0" extrusionOk="0">
                <a:moveTo>
                  <a:pt x="9919982" y="4215527"/>
                </a:moveTo>
                <a:cubicBezTo>
                  <a:pt x="9932009" y="4137175"/>
                  <a:pt x="9956665" y="4041024"/>
                  <a:pt x="9994901" y="3915854"/>
                </a:cubicBezTo>
                <a:cubicBezTo>
                  <a:pt x="10140718" y="3888207"/>
                  <a:pt x="10180210" y="3873709"/>
                  <a:pt x="10294574" y="3840935"/>
                </a:cubicBezTo>
                <a:cubicBezTo>
                  <a:pt x="10187815" y="3926054"/>
                  <a:pt x="10041799" y="4123752"/>
                  <a:pt x="9919982" y="4215527"/>
                </a:cubicBezTo>
                <a:cubicBezTo>
                  <a:pt x="9694733" y="4220201"/>
                  <a:pt x="9399628" y="4201471"/>
                  <a:pt x="9258650" y="4215527"/>
                </a:cubicBezTo>
                <a:cubicBezTo>
                  <a:pt x="9117672" y="4229583"/>
                  <a:pt x="8889793" y="4192738"/>
                  <a:pt x="8597318" y="4215527"/>
                </a:cubicBezTo>
                <a:cubicBezTo>
                  <a:pt x="8304843" y="4238316"/>
                  <a:pt x="8034879" y="4217640"/>
                  <a:pt x="7836786" y="4215527"/>
                </a:cubicBezTo>
                <a:cubicBezTo>
                  <a:pt x="7638693" y="4213414"/>
                  <a:pt x="7590099" y="4231166"/>
                  <a:pt x="7473053" y="4215527"/>
                </a:cubicBezTo>
                <a:cubicBezTo>
                  <a:pt x="7356007" y="4199888"/>
                  <a:pt x="6819821" y="4246793"/>
                  <a:pt x="6613321" y="4215527"/>
                </a:cubicBezTo>
                <a:cubicBezTo>
                  <a:pt x="6406821" y="4184261"/>
                  <a:pt x="6397978" y="4212627"/>
                  <a:pt x="6249589" y="4215527"/>
                </a:cubicBezTo>
                <a:cubicBezTo>
                  <a:pt x="6101200" y="4218427"/>
                  <a:pt x="5688710" y="4223698"/>
                  <a:pt x="5389857" y="4215527"/>
                </a:cubicBezTo>
                <a:cubicBezTo>
                  <a:pt x="5091004" y="4207356"/>
                  <a:pt x="5084578" y="4206278"/>
                  <a:pt x="4827725" y="4215527"/>
                </a:cubicBezTo>
                <a:cubicBezTo>
                  <a:pt x="4570872" y="4224776"/>
                  <a:pt x="4633901" y="4229989"/>
                  <a:pt x="4463992" y="4215527"/>
                </a:cubicBezTo>
                <a:cubicBezTo>
                  <a:pt x="4294083" y="4201065"/>
                  <a:pt x="3984784" y="4211800"/>
                  <a:pt x="3802660" y="4215527"/>
                </a:cubicBezTo>
                <a:cubicBezTo>
                  <a:pt x="3620536" y="4219254"/>
                  <a:pt x="3357591" y="4239234"/>
                  <a:pt x="3141328" y="4215527"/>
                </a:cubicBezTo>
                <a:cubicBezTo>
                  <a:pt x="2925065" y="4191820"/>
                  <a:pt x="2618088" y="4241117"/>
                  <a:pt x="2479996" y="4215527"/>
                </a:cubicBezTo>
                <a:cubicBezTo>
                  <a:pt x="2341904" y="4189937"/>
                  <a:pt x="2274022" y="4219201"/>
                  <a:pt x="2116263" y="4215527"/>
                </a:cubicBezTo>
                <a:cubicBezTo>
                  <a:pt x="1958504" y="4211853"/>
                  <a:pt x="1811185" y="4235085"/>
                  <a:pt x="1554131" y="4215527"/>
                </a:cubicBezTo>
                <a:cubicBezTo>
                  <a:pt x="1297077" y="4195969"/>
                  <a:pt x="1076012" y="4223672"/>
                  <a:pt x="793599" y="4215527"/>
                </a:cubicBezTo>
                <a:cubicBezTo>
                  <a:pt x="511186" y="4207382"/>
                  <a:pt x="169866" y="4209499"/>
                  <a:pt x="0" y="4215527"/>
                </a:cubicBezTo>
                <a:cubicBezTo>
                  <a:pt x="26495" y="4059345"/>
                  <a:pt x="9317" y="3801511"/>
                  <a:pt x="0" y="3613309"/>
                </a:cubicBezTo>
                <a:cubicBezTo>
                  <a:pt x="-9317" y="3425107"/>
                  <a:pt x="23825" y="3165234"/>
                  <a:pt x="0" y="3011091"/>
                </a:cubicBezTo>
                <a:cubicBezTo>
                  <a:pt x="-23825" y="2856948"/>
                  <a:pt x="-13131" y="2529898"/>
                  <a:pt x="0" y="2366717"/>
                </a:cubicBezTo>
                <a:cubicBezTo>
                  <a:pt x="13131" y="2203536"/>
                  <a:pt x="-12311" y="2064649"/>
                  <a:pt x="0" y="1890965"/>
                </a:cubicBezTo>
                <a:cubicBezTo>
                  <a:pt x="12311" y="1717281"/>
                  <a:pt x="25839" y="1385246"/>
                  <a:pt x="0" y="1204436"/>
                </a:cubicBezTo>
                <a:cubicBezTo>
                  <a:pt x="-25839" y="1023626"/>
                  <a:pt x="13359" y="891509"/>
                  <a:pt x="0" y="728684"/>
                </a:cubicBezTo>
                <a:cubicBezTo>
                  <a:pt x="-13359" y="565859"/>
                  <a:pt x="13764" y="258848"/>
                  <a:pt x="0" y="0"/>
                </a:cubicBezTo>
                <a:cubicBezTo>
                  <a:pt x="413658" y="36385"/>
                  <a:pt x="567402" y="41637"/>
                  <a:pt x="892196" y="0"/>
                </a:cubicBezTo>
                <a:cubicBezTo>
                  <a:pt x="1216990" y="-41637"/>
                  <a:pt x="1420508" y="-33369"/>
                  <a:pt x="1681447" y="0"/>
                </a:cubicBezTo>
                <a:cubicBezTo>
                  <a:pt x="1942386" y="33369"/>
                  <a:pt x="2022502" y="9156"/>
                  <a:pt x="2161861" y="0"/>
                </a:cubicBezTo>
                <a:cubicBezTo>
                  <a:pt x="2301220" y="-9156"/>
                  <a:pt x="2680911" y="965"/>
                  <a:pt x="2848165" y="0"/>
                </a:cubicBezTo>
                <a:cubicBezTo>
                  <a:pt x="3015419" y="-965"/>
                  <a:pt x="3055300" y="13257"/>
                  <a:pt x="3225633" y="0"/>
                </a:cubicBezTo>
                <a:cubicBezTo>
                  <a:pt x="3395966" y="-13257"/>
                  <a:pt x="3571598" y="-21860"/>
                  <a:pt x="3911938" y="0"/>
                </a:cubicBezTo>
                <a:cubicBezTo>
                  <a:pt x="4252278" y="21860"/>
                  <a:pt x="4620540" y="37056"/>
                  <a:pt x="4804135" y="0"/>
                </a:cubicBezTo>
                <a:cubicBezTo>
                  <a:pt x="4987730" y="-37056"/>
                  <a:pt x="5253335" y="37456"/>
                  <a:pt x="5593385" y="0"/>
                </a:cubicBezTo>
                <a:cubicBezTo>
                  <a:pt x="5933435" y="-37456"/>
                  <a:pt x="5915592" y="7435"/>
                  <a:pt x="6073799" y="0"/>
                </a:cubicBezTo>
                <a:cubicBezTo>
                  <a:pt x="6232006" y="-7435"/>
                  <a:pt x="6574986" y="9467"/>
                  <a:pt x="6863049" y="0"/>
                </a:cubicBezTo>
                <a:cubicBezTo>
                  <a:pt x="7151112" y="-9467"/>
                  <a:pt x="7245637" y="10693"/>
                  <a:pt x="7343463" y="0"/>
                </a:cubicBezTo>
                <a:cubicBezTo>
                  <a:pt x="7441289" y="-10693"/>
                  <a:pt x="7622124" y="13397"/>
                  <a:pt x="7823876" y="0"/>
                </a:cubicBezTo>
                <a:cubicBezTo>
                  <a:pt x="8025628" y="-13397"/>
                  <a:pt x="8430037" y="-27349"/>
                  <a:pt x="8613127" y="0"/>
                </a:cubicBezTo>
                <a:cubicBezTo>
                  <a:pt x="8796217" y="27349"/>
                  <a:pt x="9154074" y="33057"/>
                  <a:pt x="9505323" y="0"/>
                </a:cubicBezTo>
                <a:cubicBezTo>
                  <a:pt x="9856572" y="-33057"/>
                  <a:pt x="9984742" y="35829"/>
                  <a:pt x="10294574" y="0"/>
                </a:cubicBezTo>
                <a:cubicBezTo>
                  <a:pt x="10327276" y="149143"/>
                  <a:pt x="10282444" y="407853"/>
                  <a:pt x="10294574" y="678565"/>
                </a:cubicBezTo>
                <a:cubicBezTo>
                  <a:pt x="10306704" y="949277"/>
                  <a:pt x="10268060" y="1004390"/>
                  <a:pt x="10294574" y="1280312"/>
                </a:cubicBezTo>
                <a:cubicBezTo>
                  <a:pt x="10321088" y="1556234"/>
                  <a:pt x="10321313" y="1770616"/>
                  <a:pt x="10294574" y="1997286"/>
                </a:cubicBezTo>
                <a:cubicBezTo>
                  <a:pt x="10267835" y="2223956"/>
                  <a:pt x="10303728" y="2484492"/>
                  <a:pt x="10294574" y="2675851"/>
                </a:cubicBezTo>
                <a:cubicBezTo>
                  <a:pt x="10285420" y="2867211"/>
                  <a:pt x="10316328" y="3369138"/>
                  <a:pt x="10294574" y="3840935"/>
                </a:cubicBezTo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39685799">
                  <a:prstGeom prst="foldedCorner">
                    <a:avLst>
                      <a:gd name="adj" fmla="val 8886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is_good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packet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TCP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packet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and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(packet[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TCP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].sport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80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or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packet[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TCP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dport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80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print_packet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packet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66D9E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(packet[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IP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E6DB74"/>
                </a:solidFill>
                <a:latin typeface="Consolas" panose="020B0609020204030204" pitchFamily="49" charset="0"/>
              </a:rPr>
              <a:t>"-"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, packet[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IP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dst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packets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sniff(</a:t>
            </a:r>
            <a:r>
              <a:rPr lang="en-US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sz="2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lfilter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is_good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prn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print_packet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4460091" y="1457489"/>
            <a:ext cx="2261595" cy="384955"/>
          </a:xfrm>
          <a:prstGeom prst="wedgeRectCallout">
            <a:avLst>
              <a:gd name="adj1" fmla="val -66774"/>
              <a:gd name="adj2" fmla="val 3801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פונקציית סינון</a:t>
            </a:r>
            <a:endParaRPr lang="en-US" b="1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258153" y="2910147"/>
            <a:ext cx="2261595" cy="384955"/>
          </a:xfrm>
          <a:prstGeom prst="wedgeRectCallout">
            <a:avLst>
              <a:gd name="adj1" fmla="val -67714"/>
              <a:gd name="adj2" fmla="val 43534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פונקציית עיבוד</a:t>
            </a:r>
            <a:endParaRPr lang="en-US" b="1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7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4" y="-21299"/>
            <a:ext cx="11933919" cy="934792"/>
          </a:xfrm>
        </p:spPr>
        <p:txBody>
          <a:bodyPr/>
          <a:lstStyle/>
          <a:p>
            <a:pPr rtl="0"/>
            <a:r>
              <a:rPr lang="he-IL" dirty="0"/>
              <a:t>בשיעור הקודם...</a:t>
            </a:r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87BD0D0-0885-499A-BD8C-DF041DA87796}"/>
              </a:ext>
            </a:extLst>
          </p:cNvPr>
          <p:cNvSpPr txBox="1">
            <a:spLocks/>
          </p:cNvSpPr>
          <p:nvPr/>
        </p:nvSpPr>
        <p:spPr>
          <a:xfrm>
            <a:off x="2978330" y="1132885"/>
            <a:ext cx="8966019" cy="5056778"/>
          </a:xfrm>
          <a:prstGeom prst="rect">
            <a:avLst/>
          </a:prstGeom>
        </p:spPr>
        <p:txBody>
          <a:bodyPr/>
          <a:lstStyle>
            <a:lvl1pPr marL="457200" indent="-4572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>
                <a:solidFill>
                  <a:schemeClr val="tx1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+mn-cs"/>
              </a:defRPr>
            </a:lvl1pPr>
            <a:lvl2pPr marL="977900" indent="-4572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en-US" sz="3200" kern="1200">
                <a:solidFill>
                  <a:schemeClr val="tx1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+mn-cs"/>
              </a:defRPr>
            </a:lvl2pPr>
            <a:lvl3pPr marL="1417637" indent="-4572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en-US" sz="2800" kern="1200">
                <a:solidFill>
                  <a:schemeClr val="tx1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+mn-cs"/>
              </a:defRPr>
            </a:lvl3pPr>
            <a:lvl4pPr marL="1760537" indent="-3429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en-US" sz="2400" kern="1200">
                <a:solidFill>
                  <a:schemeClr val="tx1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+mn-cs"/>
              </a:defRPr>
            </a:lvl4pPr>
            <a:lvl5pPr marL="2217737" indent="-3429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en-US" sz="2400" kern="1200">
                <a:solidFill>
                  <a:schemeClr val="tx1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800" dirty="0"/>
              <a:t>היכרנו את המודול </a:t>
            </a:r>
            <a:r>
              <a:rPr lang="en-US" sz="2800" dirty="0" err="1"/>
              <a:t>Scapy</a:t>
            </a:r>
            <a:r>
              <a:rPr lang="he-IL" sz="2800" dirty="0"/>
              <a:t>.</a:t>
            </a:r>
          </a:p>
          <a:p>
            <a:r>
              <a:rPr lang="he-IL" sz="2800" dirty="0"/>
              <a:t>למדנו איך ליצור שכבות, לחבר אותן לחבילות</a:t>
            </a:r>
            <a:br>
              <a:rPr lang="en-US" sz="2800" dirty="0"/>
            </a:br>
            <a:r>
              <a:rPr lang="he-IL" sz="2800" dirty="0"/>
              <a:t>ולשלוח אותן ברשת!</a:t>
            </a:r>
          </a:p>
          <a:p>
            <a:r>
              <a:rPr lang="he-IL" sz="2800" dirty="0"/>
              <a:t>תרגלנו שליחת חבילות בטרמינל בתרגיל הכיתה.</a:t>
            </a:r>
          </a:p>
          <a:p>
            <a:r>
              <a:rPr lang="he-IL" sz="2800" dirty="0"/>
              <a:t>בבית – יצרנו מחדש את כלי ה-</a:t>
            </a:r>
            <a:r>
              <a:rPr lang="en-US" sz="2800" dirty="0" err="1"/>
              <a:t>cmd</a:t>
            </a:r>
            <a:r>
              <a:rPr lang="he-IL" sz="2800" dirty="0"/>
              <a:t>. </a:t>
            </a:r>
          </a:p>
          <a:p>
            <a:r>
              <a:rPr lang="he-IL" sz="2800" b="1" dirty="0"/>
              <a:t>איך היה?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A7482DCB-06BD-40D1-BFBF-F1D954EAB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1" y="1490908"/>
            <a:ext cx="3078236" cy="1996392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461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סיכום של שלבי הפעולה של </a:t>
            </a:r>
            <a:r>
              <a:rPr lang="en-US" dirty="0"/>
              <a:t>sniff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4FE78-C000-4755-A010-03B314017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6480" y="1052739"/>
            <a:ext cx="11811000" cy="556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727470" y="3131820"/>
            <a:ext cx="2331720" cy="8915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חבילה מגיעה</a:t>
            </a:r>
            <a:endParaRPr lang="en-US" b="1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705600" y="3131820"/>
            <a:ext cx="2046240" cy="8915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פונקציית הסינון (</a:t>
            </a:r>
            <a:r>
              <a:rPr lang="en-US" b="1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lfilter</a:t>
            </a:r>
            <a:r>
              <a:rPr lang="he-IL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) נקראת</a:t>
            </a:r>
            <a:endParaRPr lang="en-US" b="1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86185" y="1979567"/>
            <a:ext cx="2686050" cy="8915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החבילה עברה סינון (</a:t>
            </a:r>
            <a:r>
              <a:rPr lang="he-IL" b="1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פונקצ</a:t>
            </a:r>
            <a:r>
              <a:rPr lang="he-IL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' החזירה אמת)</a:t>
            </a:r>
            <a:endParaRPr lang="en-US" b="1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83010" y="4023360"/>
            <a:ext cx="2686050" cy="8915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החבילה לא עברה סינון (</a:t>
            </a:r>
            <a:r>
              <a:rPr lang="he-IL" b="1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פונקצ</a:t>
            </a:r>
            <a:r>
              <a:rPr lang="he-IL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' החזירה שקר)</a:t>
            </a:r>
            <a:endParaRPr lang="en-US" b="1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6480" y="1979567"/>
            <a:ext cx="2686050" cy="8915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פונקציית העיבוד (</a:t>
            </a:r>
            <a:r>
              <a:rPr lang="en-US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prn</a:t>
            </a:r>
            <a:r>
              <a:rPr lang="he-IL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) נקראת עבור החבילה</a:t>
            </a:r>
            <a:endParaRPr lang="en-US" b="1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9827" y="4023360"/>
            <a:ext cx="2686050" cy="8915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החבילה נזרקת </a:t>
            </a:r>
            <a:br>
              <a:rPr lang="en-US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</a:br>
            <a:r>
              <a:rPr lang="he-IL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ולא נשמרת</a:t>
            </a:r>
            <a:endParaRPr lang="en-US" b="1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8786130" y="3389425"/>
            <a:ext cx="883920" cy="37633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rot="1768984">
            <a:off x="5843026" y="2991944"/>
            <a:ext cx="823702" cy="329952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 rot="20042441">
            <a:off x="5805935" y="3554872"/>
            <a:ext cx="823702" cy="329952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2786775" y="2237172"/>
            <a:ext cx="499410" cy="37633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2866245" y="4288427"/>
            <a:ext cx="499410" cy="37633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2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4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A64977-336A-4A57-AFB4-D44162207E5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7130" y="287939"/>
            <a:ext cx="2352675" cy="2381250"/>
          </a:xfrm>
          <a:prstGeom prst="rect">
            <a:avLst/>
          </a:prstGeom>
        </p:spPr>
      </p:pic>
      <p:grpSp>
        <p:nvGrpSpPr>
          <p:cNvPr id="673" name="Google Shape;673;p38"/>
          <p:cNvGrpSpPr/>
          <p:nvPr/>
        </p:nvGrpSpPr>
        <p:grpSpPr>
          <a:xfrm>
            <a:off x="8452245" y="287939"/>
            <a:ext cx="3997124" cy="1089151"/>
            <a:chOff x="1489275" y="2468466"/>
            <a:chExt cx="3997124" cy="1089151"/>
          </a:xfrm>
        </p:grpSpPr>
        <p:grpSp>
          <p:nvGrpSpPr>
            <p:cNvPr id="674" name="Google Shape;674;p38"/>
            <p:cNvGrpSpPr/>
            <p:nvPr/>
          </p:nvGrpSpPr>
          <p:grpSpPr>
            <a:xfrm>
              <a:off x="1489275" y="2552659"/>
              <a:ext cx="3997124" cy="876341"/>
              <a:chOff x="2845574" y="2672134"/>
              <a:chExt cx="5302666" cy="1813314"/>
            </a:xfrm>
          </p:grpSpPr>
          <p:sp>
            <p:nvSpPr>
              <p:cNvPr id="675" name="Google Shape;675;p38"/>
              <p:cNvSpPr/>
              <p:nvPr/>
            </p:nvSpPr>
            <p:spPr>
              <a:xfrm>
                <a:off x="3279147" y="2672134"/>
                <a:ext cx="4869093" cy="1734275"/>
              </a:xfrm>
              <a:prstGeom prst="roundRect">
                <a:avLst>
                  <a:gd name="adj" fmla="val 16667"/>
                </a:avLst>
              </a:prstGeom>
              <a:solidFill>
                <a:srgbClr val="FEE599"/>
              </a:solidFill>
              <a:ln>
                <a:noFill/>
              </a:ln>
            </p:spPr>
            <p:txBody>
              <a:bodyPr spcFirstLastPara="1" wrap="square" lIns="91425" tIns="0" rIns="91425" bIns="45700" anchor="ctr" anchorCtr="0">
                <a:noAutofit/>
              </a:bodyPr>
              <a:lstStyle/>
              <a:p>
                <a:pPr marL="0" marR="0" lvl="0" indent="0" algn="ct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6" name="Google Shape;676;p38"/>
              <p:cNvSpPr/>
              <p:nvPr/>
            </p:nvSpPr>
            <p:spPr>
              <a:xfrm>
                <a:off x="2845574" y="2764060"/>
                <a:ext cx="3230354" cy="1721388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  <p:txBody>
              <a:bodyPr spcFirstLastPara="1" wrap="square" lIns="91425" tIns="0" rIns="91425" bIns="45700" anchor="t" anchorCtr="0">
                <a:noAutofit/>
              </a:bodyPr>
              <a:lstStyle/>
              <a:p>
                <a:pPr marL="0" marR="0" lvl="0" indent="0" algn="r" rtl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iw-IL" sz="2800" b="1" i="0" u="none" strike="noStrike" cap="none">
                    <a:solidFill>
                      <a:srgbClr val="EC8802"/>
                    </a:solidFill>
                    <a:latin typeface="Tahoma"/>
                    <a:ea typeface="Tahoma"/>
                    <a:cs typeface="Tahoma"/>
                    <a:sym typeface="Tahoma"/>
                  </a:rPr>
                  <a:t>זמן כיתה</a:t>
                </a:r>
                <a:endParaRPr sz="4800" b="1" i="0" u="none" strike="noStrike" cap="none">
                  <a:solidFill>
                    <a:srgbClr val="EC8802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pic>
          <p:nvPicPr>
            <p:cNvPr id="677" name="Google Shape;677;p38" descr="Icon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041648" y="2468466"/>
              <a:ext cx="1089151" cy="10891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8" name="Google Shape;678;p38"/>
          <p:cNvSpPr/>
          <p:nvPr/>
        </p:nvSpPr>
        <p:spPr>
          <a:xfrm>
            <a:off x="3015405" y="169390"/>
            <a:ext cx="4447105" cy="120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marR="0" lvl="0" indent="0" algn="r" rt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he-IL" sz="4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השאלון!</a:t>
            </a:r>
            <a:endParaRPr sz="8000" b="1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9" name="Google Shape;679;p38"/>
          <p:cNvSpPr/>
          <p:nvPr/>
        </p:nvSpPr>
        <p:spPr>
          <a:xfrm>
            <a:off x="3188851" y="1430231"/>
            <a:ext cx="5814297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Gisha"/>
              <a:buNone/>
            </a:pPr>
            <a:r>
              <a:rPr lang="he-IL" sz="2400" b="0" i="0" u="none" strike="noStrike" cap="none" dirty="0">
                <a:solidFill>
                  <a:srgbClr val="78BEBC"/>
                </a:solidFill>
                <a:latin typeface="Tahoma"/>
                <a:ea typeface="Tahoma"/>
                <a:cs typeface="Tahoma"/>
                <a:sym typeface="Tahoma"/>
              </a:rPr>
              <a:t>נכון שאנחנו כבר מכירים לא רע, אבל הגיע הזמן שנכיר קצת יותר לעומק!</a:t>
            </a:r>
            <a:endParaRPr sz="2400" b="0" i="0" u="none" strike="noStrike" cap="none" dirty="0">
              <a:solidFill>
                <a:srgbClr val="78BEB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0" name="Google Shape;680;p38"/>
          <p:cNvSpPr/>
          <p:nvPr/>
        </p:nvSpPr>
        <p:spPr>
          <a:xfrm>
            <a:off x="773030" y="2542254"/>
            <a:ext cx="9332685" cy="941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Gisha"/>
              <a:buNone/>
            </a:pPr>
            <a:r>
              <a:rPr lang="he-IL" sz="26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מתחלקים לזוגות אקראיים.</a:t>
            </a:r>
            <a:endParaRPr sz="26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1" name="Google Shape;681;p38"/>
          <p:cNvSpPr/>
          <p:nvPr/>
        </p:nvSpPr>
        <p:spPr>
          <a:xfrm>
            <a:off x="1074347" y="3885831"/>
            <a:ext cx="8995296" cy="941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Gisha"/>
              <a:buNone/>
            </a:pPr>
            <a:r>
              <a:rPr lang="he-IL" sz="2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משתפים את המסך, מסובבים את הגלגל, וכל אחד מחברי הזוג יענה על השאלה שעלתה.</a:t>
            </a:r>
            <a:endParaRPr sz="26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3" name="Google Shape;683;p38"/>
          <p:cNvSpPr/>
          <p:nvPr/>
        </p:nvSpPr>
        <p:spPr>
          <a:xfrm>
            <a:off x="1074347" y="5162215"/>
            <a:ext cx="8995296" cy="941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Gisha"/>
              <a:buNone/>
            </a:pPr>
            <a:r>
              <a:rPr lang="he-IL" sz="2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ממשיכים כ-15 דק' ולאחר מכן חוזרים למליאה לשיתוף :)</a:t>
            </a:r>
            <a:endParaRPr sz="26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" name="תמונה 9">
            <a:extLst>
              <a:ext uri="{FF2B5EF4-FFF2-40B4-BE49-F238E27FC236}">
                <a16:creationId xmlns:a16="http://schemas.microsoft.com/office/drawing/2014/main" id="{238A3FC5-9AF0-4C86-A9D0-BED0D97BDB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9643" y="5129816"/>
            <a:ext cx="1089151" cy="9734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2F6C3F-C84D-4E58-91D1-49DF120645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5715" y="2528893"/>
            <a:ext cx="1179555" cy="10891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B52B3A-0024-42E4-A06C-97396233B8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9643" y="3789756"/>
            <a:ext cx="1089151" cy="1186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תרגול!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6612" y="1132885"/>
            <a:ext cx="11050588" cy="5056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200" b="1" dirty="0">
                <a:solidFill>
                  <a:srgbClr val="0099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תרגיל כיתה </a:t>
            </a:r>
            <a:br>
              <a:rPr lang="en-US" sz="3200" b="1" dirty="0">
                <a:solidFill>
                  <a:srgbClr val="0099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e-IL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מסניפים בטרמינל </a:t>
            </a:r>
            <a:r>
              <a:rPr lang="he-IL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סקאפי</a:t>
            </a:r>
            <a:endParaRPr lang="he-IL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he-IL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e-IL" sz="3200" b="1" dirty="0">
                <a:solidFill>
                  <a:srgbClr val="0099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תרגיל בית</a:t>
            </a:r>
            <a:br>
              <a:rPr lang="en-US" sz="3200" b="1" dirty="0">
                <a:solidFill>
                  <a:srgbClr val="0099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Magshimshark</a:t>
            </a:r>
            <a:endParaRPr lang="he-IL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he-IL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65741" y="2986899"/>
            <a:ext cx="1342324" cy="3570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b="1" dirty="0">
                <a:solidFill>
                  <a:schemeClr val="bg1"/>
                </a:solidFill>
              </a:rPr>
              <a:t>להגשה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programming joke wor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253453"/>
            <a:ext cx="3077227" cy="46183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62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22249E-9034-40FA-966F-ABC1D3209984}"/>
              </a:ext>
            </a:extLst>
          </p:cNvPr>
          <p:cNvCxnSpPr>
            <a:cxnSpLocks/>
          </p:cNvCxnSpPr>
          <p:nvPr/>
        </p:nvCxnSpPr>
        <p:spPr>
          <a:xfrm>
            <a:off x="11423853" y="972342"/>
            <a:ext cx="0" cy="5975798"/>
          </a:xfrm>
          <a:prstGeom prst="line">
            <a:avLst/>
          </a:prstGeom>
          <a:ln w="57150">
            <a:solidFill>
              <a:srgbClr val="9AC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11268464" y="2987495"/>
            <a:ext cx="315257" cy="3152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11262217" y="1354321"/>
            <a:ext cx="315257" cy="315257"/>
          </a:xfrm>
          <a:prstGeom prst="ellipse">
            <a:avLst/>
          </a:prstGeom>
          <a:solidFill>
            <a:schemeClr val="bg1"/>
          </a:solidFill>
          <a:ln w="28575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11263598" y="1356226"/>
            <a:ext cx="315257" cy="315257"/>
          </a:xfrm>
          <a:prstGeom prst="ellipse">
            <a:avLst/>
          </a:prstGeom>
          <a:solidFill>
            <a:srgbClr val="6FEDD5"/>
          </a:solidFill>
          <a:ln w="3810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4" y="-21299"/>
            <a:ext cx="11933919" cy="934792"/>
          </a:xfrm>
        </p:spPr>
        <p:txBody>
          <a:bodyPr/>
          <a:lstStyle/>
          <a:p>
            <a:pPr rtl="0"/>
            <a:r>
              <a:rPr lang="he-IL" dirty="0"/>
              <a:t>מה נעשה היום?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258298" y="1217614"/>
            <a:ext cx="4796008" cy="545872"/>
            <a:chOff x="6442159" y="432026"/>
            <a:chExt cx="4218077" cy="545872"/>
          </a:xfrm>
          <a:solidFill>
            <a:srgbClr val="BCF6EB"/>
          </a:solidFill>
        </p:grpSpPr>
        <p:sp>
          <p:nvSpPr>
            <p:cNvPr id="14" name="Rounded Rectangle 13"/>
            <p:cNvSpPr/>
            <p:nvPr/>
          </p:nvSpPr>
          <p:spPr>
            <a:xfrm>
              <a:off x="6442159" y="432026"/>
              <a:ext cx="3494544" cy="545872"/>
            </a:xfrm>
            <a:prstGeom prst="round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r" rtl="1">
                <a:lnSpc>
                  <a:spcPct val="130000"/>
                </a:lnSpc>
              </a:pPr>
              <a:r>
                <a:rPr lang="he-IL" sz="2000" b="1" dirty="0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חלק 1: הסנפה בסיסית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9925817" y="693736"/>
              <a:ext cx="734419" cy="0"/>
            </a:xfrm>
            <a:prstGeom prst="line">
              <a:avLst/>
            </a:prstGeom>
            <a:grpFill/>
            <a:ln w="28575">
              <a:solidFill>
                <a:srgbClr val="BCF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5676405" y="1753006"/>
            <a:ext cx="4719683" cy="100668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t"/>
          <a:lstStyle/>
          <a:p>
            <a:pPr algn="r"/>
            <a:r>
              <a:rPr lang="he-IL" sz="20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נעבור חידון מהיר על </a:t>
            </a:r>
            <a:r>
              <a:rPr lang="he-IL" sz="2000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סקאפי</a:t>
            </a:r>
            <a:r>
              <a:rPr lang="he-IL" sz="20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ונראה איך עובדת הסנפה פשוטה בעזרת </a:t>
            </a:r>
            <a:r>
              <a:rPr lang="he-IL" sz="2000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סקאפי</a:t>
            </a:r>
            <a:r>
              <a:rPr lang="he-IL" sz="20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11268463" y="2988176"/>
            <a:ext cx="315257" cy="315257"/>
          </a:xfrm>
          <a:prstGeom prst="ellipse">
            <a:avLst/>
          </a:prstGeom>
          <a:solidFill>
            <a:srgbClr val="6FEDD5"/>
          </a:solidFill>
          <a:ln w="3810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Rounded Rectangle 25"/>
          <p:cNvSpPr/>
          <p:nvPr/>
        </p:nvSpPr>
        <p:spPr>
          <a:xfrm>
            <a:off x="4900818" y="3441454"/>
            <a:ext cx="5545228" cy="95810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t"/>
          <a:lstStyle/>
          <a:p>
            <a:pPr algn="r" rtl="1"/>
            <a:r>
              <a:rPr lang="he-IL" sz="20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נלמד על </a:t>
            </a:r>
            <a:r>
              <a:rPr lang="he-IL" sz="2000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הסנפות</a:t>
            </a:r>
            <a:r>
              <a:rPr lang="he-IL" sz="20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מתקדמות יותר, המאפשרות</a:t>
            </a:r>
            <a:br>
              <a:rPr lang="en-US" sz="20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</a:br>
            <a:r>
              <a:rPr lang="he-IL" sz="20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סינון נתונים ועיבוד שלהם.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258297" y="2879332"/>
            <a:ext cx="4857278" cy="545872"/>
            <a:chOff x="6442159" y="432026"/>
            <a:chExt cx="4218077" cy="545872"/>
          </a:xfrm>
          <a:solidFill>
            <a:srgbClr val="BCF6EB"/>
          </a:solidFill>
        </p:grpSpPr>
        <p:sp>
          <p:nvSpPr>
            <p:cNvPr id="33" name="Rounded Rectangle 32"/>
            <p:cNvSpPr/>
            <p:nvPr/>
          </p:nvSpPr>
          <p:spPr>
            <a:xfrm>
              <a:off x="6442159" y="432026"/>
              <a:ext cx="3494544" cy="545872"/>
            </a:xfrm>
            <a:prstGeom prst="round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r" rtl="1">
                <a:lnSpc>
                  <a:spcPct val="130000"/>
                </a:lnSpc>
              </a:pPr>
              <a:r>
                <a:rPr lang="he-IL" sz="2000" b="1" dirty="0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חלק 2: הסנפה מתקדמת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9925817" y="693736"/>
              <a:ext cx="734419" cy="0"/>
            </a:xfrm>
            <a:prstGeom prst="line">
              <a:avLst/>
            </a:prstGeom>
            <a:grpFill/>
            <a:ln w="28575">
              <a:solidFill>
                <a:srgbClr val="BCF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756407" y="4544695"/>
            <a:ext cx="4359171" cy="434439"/>
            <a:chOff x="7427479" y="510855"/>
            <a:chExt cx="3232757" cy="434439"/>
          </a:xfrm>
          <a:solidFill>
            <a:srgbClr val="FFECAF"/>
          </a:solidFill>
        </p:grpSpPr>
        <p:cxnSp>
          <p:nvCxnSpPr>
            <p:cNvPr id="42" name="Straight Connector 41"/>
            <p:cNvCxnSpPr/>
            <p:nvPr/>
          </p:nvCxnSpPr>
          <p:spPr>
            <a:xfrm flipH="1">
              <a:off x="9925817" y="728461"/>
              <a:ext cx="734419" cy="0"/>
            </a:xfrm>
            <a:prstGeom prst="line">
              <a:avLst/>
            </a:prstGeom>
            <a:grp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28"/>
            <p:cNvSpPr/>
            <p:nvPr/>
          </p:nvSpPr>
          <p:spPr>
            <a:xfrm>
              <a:off x="7427479" y="510855"/>
              <a:ext cx="2903389" cy="434439"/>
            </a:xfrm>
            <a:prstGeom prst="parallelogram">
              <a:avLst>
                <a:gd name="adj" fmla="val 4838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r" rtl="1">
                <a:lnSpc>
                  <a:spcPct val="130000"/>
                </a:lnSpc>
              </a:pPr>
              <a:r>
                <a:rPr lang="he-IL" sz="1600" b="1" dirty="0">
                  <a:solidFill>
                    <a:srgbClr val="FF9843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הפסקה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5D7471-CFD1-4157-AE54-5D7550387E72}"/>
              </a:ext>
            </a:extLst>
          </p:cNvPr>
          <p:cNvGrpSpPr/>
          <p:nvPr/>
        </p:nvGrpSpPr>
        <p:grpSpPr>
          <a:xfrm>
            <a:off x="6817675" y="5526882"/>
            <a:ext cx="4297900" cy="434439"/>
            <a:chOff x="7427479" y="510855"/>
            <a:chExt cx="3232757" cy="434439"/>
          </a:xfrm>
          <a:solidFill>
            <a:srgbClr val="FFC000"/>
          </a:solidFill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272D830-E4A8-4D7B-8EE3-A2C7395808BE}"/>
                </a:ext>
              </a:extLst>
            </p:cNvPr>
            <p:cNvCxnSpPr/>
            <p:nvPr/>
          </p:nvCxnSpPr>
          <p:spPr>
            <a:xfrm flipH="1">
              <a:off x="9925817" y="728461"/>
              <a:ext cx="734419" cy="0"/>
            </a:xfrm>
            <a:prstGeom prst="line">
              <a:avLst/>
            </a:prstGeom>
            <a:grp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28">
              <a:extLst>
                <a:ext uri="{FF2B5EF4-FFF2-40B4-BE49-F238E27FC236}">
                  <a16:creationId xmlns:a16="http://schemas.microsoft.com/office/drawing/2014/main" id="{A6838CD6-7FE7-4B2C-94C6-D1B2C751DB7A}"/>
                </a:ext>
              </a:extLst>
            </p:cNvPr>
            <p:cNvSpPr/>
            <p:nvPr/>
          </p:nvSpPr>
          <p:spPr>
            <a:xfrm>
              <a:off x="7427479" y="510855"/>
              <a:ext cx="2903389" cy="434439"/>
            </a:xfrm>
            <a:prstGeom prst="parallelogram">
              <a:avLst>
                <a:gd name="adj" fmla="val 48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r" rtl="1">
                <a:lnSpc>
                  <a:spcPct val="130000"/>
                </a:lnSpc>
              </a:pPr>
              <a:r>
                <a:rPr lang="he-IL" sz="1600" b="1" dirty="0">
                  <a:solidFill>
                    <a:srgbClr val="FF7605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זמן כיתה ולאחר מכן תרגול</a:t>
              </a:r>
            </a:p>
          </p:txBody>
        </p:sp>
      </p:grpSp>
      <p:pic>
        <p:nvPicPr>
          <p:cNvPr id="47" name="Picture 2" descr="Smiling Face with Sunglasses on Apple iOS 13.3">
            <a:extLst>
              <a:ext uri="{FF2B5EF4-FFF2-40B4-BE49-F238E27FC236}">
                <a16:creationId xmlns:a16="http://schemas.microsoft.com/office/drawing/2014/main" id="{E8113A45-A8C9-41BD-A64B-35A57C0ED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217" y="5592304"/>
            <a:ext cx="403526" cy="40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Screen Clipping">
            <a:extLst>
              <a:ext uri="{FF2B5EF4-FFF2-40B4-BE49-F238E27FC236}">
                <a16:creationId xmlns:a16="http://schemas.microsoft.com/office/drawing/2014/main" id="{E9E31B0C-9794-4E8C-A236-C6D3048A275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59" y="1763486"/>
            <a:ext cx="3304938" cy="214342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1341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2" grpId="0" animBg="1"/>
      <p:bldP spid="13" grpId="0" animBg="1"/>
      <p:bldP spid="18" grpId="0"/>
      <p:bldP spid="22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22249E-9034-40FA-966F-ABC1D3209984}"/>
              </a:ext>
            </a:extLst>
          </p:cNvPr>
          <p:cNvCxnSpPr>
            <a:cxnSpLocks/>
          </p:cNvCxnSpPr>
          <p:nvPr/>
        </p:nvCxnSpPr>
        <p:spPr>
          <a:xfrm>
            <a:off x="9228568" y="-35560"/>
            <a:ext cx="0" cy="6918960"/>
          </a:xfrm>
          <a:prstGeom prst="line">
            <a:avLst/>
          </a:prstGeom>
          <a:ln w="57150">
            <a:solidFill>
              <a:srgbClr val="D3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9064822" y="4611084"/>
            <a:ext cx="315257" cy="315257"/>
          </a:xfrm>
          <a:prstGeom prst="ellipse">
            <a:avLst/>
          </a:prstGeom>
          <a:solidFill>
            <a:schemeClr val="bg1"/>
          </a:solidFill>
          <a:ln w="5715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9469913" y="4531007"/>
            <a:ext cx="2593035" cy="505730"/>
            <a:chOff x="2511951" y="1541904"/>
            <a:chExt cx="2361067" cy="505730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2511951" y="1805916"/>
              <a:ext cx="525718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2748153" y="1541904"/>
              <a:ext cx="2124865" cy="505730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ctr" rtl="1"/>
              <a:r>
                <a:rPr lang="he-IL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הסנפה מתקדמת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98171" y="1215624"/>
            <a:ext cx="7215141" cy="1734276"/>
            <a:chOff x="2667000" y="2672134"/>
            <a:chExt cx="6262055" cy="1734276"/>
          </a:xfrm>
          <a:solidFill>
            <a:srgbClr val="A1F4CC"/>
          </a:solidFill>
        </p:grpSpPr>
        <p:sp>
          <p:nvSpPr>
            <p:cNvPr id="33" name="Rounded Rectangle 32"/>
            <p:cNvSpPr/>
            <p:nvPr/>
          </p:nvSpPr>
          <p:spPr>
            <a:xfrm>
              <a:off x="2667000" y="2672134"/>
              <a:ext cx="5321300" cy="1734276"/>
            </a:xfrm>
            <a:prstGeom prst="roundRect">
              <a:avLst/>
            </a:prstGeom>
            <a:solidFill>
              <a:srgbClr val="BCF6EB"/>
            </a:solidFill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ctr" rtl="1"/>
              <a:endParaRPr lang="en-US" sz="28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831499" y="2689841"/>
              <a:ext cx="4964154" cy="1628618"/>
            </a:xfrm>
            <a:prstGeom prst="roundRect">
              <a:avLst/>
            </a:prstGeom>
            <a:solidFill>
              <a:srgbClr val="BCF6EB"/>
            </a:solidFill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t"/>
            <a:lstStyle/>
            <a:p>
              <a:pPr algn="r" rtl="1">
                <a:lnSpc>
                  <a:spcPct val="130000"/>
                </a:lnSpc>
              </a:pPr>
              <a:r>
                <a:rPr lang="he-IL" sz="2400" dirty="0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חלק 1</a:t>
              </a:r>
            </a:p>
            <a:p>
              <a:pPr algn="r" rtl="1">
                <a:lnSpc>
                  <a:spcPct val="130000"/>
                </a:lnSpc>
              </a:pPr>
              <a:r>
                <a:rPr lang="he-IL" sz="4400" b="1" dirty="0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הסנפה בסיסית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7861300" y="3269980"/>
              <a:ext cx="1067755" cy="0"/>
            </a:xfrm>
            <a:prstGeom prst="line">
              <a:avLst/>
            </a:prstGeom>
            <a:solidFill>
              <a:srgbClr val="BCF6EB"/>
            </a:solidFill>
            <a:ln w="57150">
              <a:solidFill>
                <a:srgbClr val="BCF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22249E-9034-40FA-966F-ABC1D3209984}"/>
              </a:ext>
            </a:extLst>
          </p:cNvPr>
          <p:cNvCxnSpPr>
            <a:cxnSpLocks/>
          </p:cNvCxnSpPr>
          <p:nvPr/>
        </p:nvCxnSpPr>
        <p:spPr>
          <a:xfrm flipH="1">
            <a:off x="9226979" y="-60960"/>
            <a:ext cx="6352" cy="1734740"/>
          </a:xfrm>
          <a:prstGeom prst="line">
            <a:avLst/>
          </a:prstGeom>
          <a:ln w="57150">
            <a:solidFill>
              <a:srgbClr val="9AC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856E90F-2A9D-41DA-955C-B37FF03FD83E}"/>
              </a:ext>
            </a:extLst>
          </p:cNvPr>
          <p:cNvSpPr/>
          <p:nvPr/>
        </p:nvSpPr>
        <p:spPr>
          <a:xfrm>
            <a:off x="9074113" y="1655841"/>
            <a:ext cx="315257" cy="315257"/>
          </a:xfrm>
          <a:prstGeom prst="ellipse">
            <a:avLst/>
          </a:prstGeom>
          <a:solidFill>
            <a:schemeClr val="bg1"/>
          </a:solidFill>
          <a:ln w="5715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9074113" y="1655840"/>
            <a:ext cx="315257" cy="315257"/>
          </a:xfrm>
          <a:prstGeom prst="ellipse">
            <a:avLst/>
          </a:prstGeom>
          <a:solidFill>
            <a:srgbClr val="6FEDD5"/>
          </a:solidFill>
          <a:ln w="5715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53327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תזכורת - שתי דרכים לעבוד עם </a:t>
            </a:r>
            <a:r>
              <a:rPr lang="en-US" dirty="0" err="1"/>
              <a:t>Scapy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9F59EE-C3FE-486F-BE4B-49E57C1CCE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2706" y="2665351"/>
            <a:ext cx="3601069" cy="5458052"/>
          </a:xfrm>
        </p:spPr>
        <p:txBody>
          <a:bodyPr>
            <a:normAutofit/>
          </a:bodyPr>
          <a:lstStyle/>
          <a:p>
            <a:r>
              <a:rPr lang="he-IL" sz="2400" dirty="0"/>
              <a:t>כמו </a:t>
            </a:r>
            <a:r>
              <a:rPr lang="he-IL" sz="2400" dirty="0" err="1"/>
              <a:t>אינטרפטר</a:t>
            </a:r>
            <a:r>
              <a:rPr lang="he-IL" sz="2400" dirty="0"/>
              <a:t>, אבל רק של </a:t>
            </a:r>
            <a:r>
              <a:rPr lang="he-IL" sz="2400" dirty="0" err="1"/>
              <a:t>סקאפי</a:t>
            </a:r>
            <a:endParaRPr lang="he-IL" sz="2400" dirty="0"/>
          </a:p>
          <a:p>
            <a:r>
              <a:rPr lang="he-IL" sz="2400" dirty="0"/>
              <a:t>מאפשר לחקור </a:t>
            </a:r>
            <a:r>
              <a:rPr lang="he-IL" sz="2400" dirty="0" err="1"/>
              <a:t>פאקטות</a:t>
            </a:r>
            <a:r>
              <a:rPr lang="he-IL" sz="2400" dirty="0"/>
              <a:t> וללמוד את המבנה והשדות של כל פרוטוקול</a:t>
            </a:r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</p:txBody>
      </p:sp>
      <p:pic>
        <p:nvPicPr>
          <p:cNvPr id="13" name="Picture 12" descr="Screen Clipping">
            <a:extLst>
              <a:ext uri="{FF2B5EF4-FFF2-40B4-BE49-F238E27FC236}">
                <a16:creationId xmlns:a16="http://schemas.microsoft.com/office/drawing/2014/main" id="{940CEB05-D191-43D2-8040-539E0C24D47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961" y="1204686"/>
            <a:ext cx="2510323" cy="1628072"/>
          </a:xfrm>
          <a:prstGeom prst="rect">
            <a:avLst/>
          </a:prstGeom>
        </p:spPr>
      </p:pic>
      <p:sp>
        <p:nvSpPr>
          <p:cNvPr id="14" name="Right Arrow 6">
            <a:extLst>
              <a:ext uri="{FF2B5EF4-FFF2-40B4-BE49-F238E27FC236}">
                <a16:creationId xmlns:a16="http://schemas.microsoft.com/office/drawing/2014/main" id="{B37942D7-66D9-4C97-B78B-8B21DF81DD06}"/>
              </a:ext>
            </a:extLst>
          </p:cNvPr>
          <p:cNvSpPr/>
          <p:nvPr/>
        </p:nvSpPr>
        <p:spPr>
          <a:xfrm>
            <a:off x="7246699" y="1701014"/>
            <a:ext cx="1302944" cy="70304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82BAA8DA-48B6-40E6-B7DC-190CBF86E5B3}"/>
              </a:ext>
            </a:extLst>
          </p:cNvPr>
          <p:cNvSpPr/>
          <p:nvPr/>
        </p:nvSpPr>
        <p:spPr>
          <a:xfrm>
            <a:off x="8702059" y="1687324"/>
            <a:ext cx="2409119" cy="7304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ctr"/>
          <a:lstStyle/>
          <a:p>
            <a:pPr algn="ctr" rtl="1"/>
            <a:r>
              <a:rPr lang="he-IL" sz="2800" b="1" dirty="0">
                <a:solidFill>
                  <a:schemeClr val="tx1"/>
                </a:solidFill>
              </a:rPr>
              <a:t>טרמינל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3E4882B-CB28-42B0-819A-154EE353AEBD}"/>
              </a:ext>
            </a:extLst>
          </p:cNvPr>
          <p:cNvSpPr txBox="1">
            <a:spLocks/>
          </p:cNvSpPr>
          <p:nvPr/>
        </p:nvSpPr>
        <p:spPr>
          <a:xfrm>
            <a:off x="218550" y="2665351"/>
            <a:ext cx="3190328" cy="2198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400" dirty="0">
                <a:latin typeface="Segoe UI" panose="020B0502040204020203" pitchFamily="34" charset="0"/>
                <a:cs typeface="Segoe UI" panose="020B0502040204020203" pitchFamily="34" charset="0"/>
              </a:rPr>
              <a:t>שימוש </a:t>
            </a:r>
            <a:r>
              <a:rPr lang="he-I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בסקאפי</a:t>
            </a:r>
            <a:r>
              <a:rPr lang="he-IL" sz="2400" dirty="0">
                <a:latin typeface="Segoe UI" panose="020B0502040204020203" pitchFamily="34" charset="0"/>
                <a:cs typeface="Segoe UI" panose="020B0502040204020203" pitchFamily="34" charset="0"/>
              </a:rPr>
              <a:t> בתור חבילה לכל דבר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e-IL" sz="2400" dirty="0">
                <a:latin typeface="Segoe UI" panose="020B0502040204020203" pitchFamily="34" charset="0"/>
                <a:cs typeface="Segoe UI" panose="020B0502040204020203" pitchFamily="34" charset="0"/>
              </a:rPr>
              <a:t>בעזרת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import</a:t>
            </a:r>
            <a:endParaRPr lang="he-IL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448C7ED4-C258-4D56-989F-EAC5F712044C}"/>
              </a:ext>
            </a:extLst>
          </p:cNvPr>
          <p:cNvSpPr/>
          <p:nvPr/>
        </p:nvSpPr>
        <p:spPr>
          <a:xfrm>
            <a:off x="408867" y="1615347"/>
            <a:ext cx="2409119" cy="7304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ctr"/>
          <a:lstStyle/>
          <a:p>
            <a:pPr algn="ctr" rtl="1"/>
            <a:r>
              <a:rPr lang="he-IL" sz="2800" b="1" dirty="0">
                <a:solidFill>
                  <a:schemeClr val="tx1"/>
                </a:solidFill>
              </a:rPr>
              <a:t>בקבצי פיתון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ight Arrow 10">
            <a:extLst>
              <a:ext uri="{FF2B5EF4-FFF2-40B4-BE49-F238E27FC236}">
                <a16:creationId xmlns:a16="http://schemas.microsoft.com/office/drawing/2014/main" id="{EE42E9E3-D145-4BEA-B109-CD44BC71A578}"/>
              </a:ext>
            </a:extLst>
          </p:cNvPr>
          <p:cNvSpPr/>
          <p:nvPr/>
        </p:nvSpPr>
        <p:spPr>
          <a:xfrm rot="10800000">
            <a:off x="3013059" y="1642727"/>
            <a:ext cx="1308667" cy="70304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C1110A-BCF7-4659-80F1-45056716D888}"/>
              </a:ext>
            </a:extLst>
          </p:cNvPr>
          <p:cNvCxnSpPr>
            <a:cxnSpLocks/>
          </p:cNvCxnSpPr>
          <p:nvPr/>
        </p:nvCxnSpPr>
        <p:spPr>
          <a:xfrm>
            <a:off x="11762357" y="1601070"/>
            <a:ext cx="0" cy="130099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86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 animBg="1"/>
      <p:bldP spid="15" grpId="0" animBg="1"/>
      <p:bldP spid="16" grpId="0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תזכורת – מה אפשר לעשות עם </a:t>
            </a:r>
            <a:r>
              <a:rPr lang="he-IL" dirty="0" err="1"/>
              <a:t>סקאפי</a:t>
            </a:r>
            <a:r>
              <a:rPr lang="he-IL" dirty="0"/>
              <a:t>?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9EFDB26-86BA-477E-AC3A-06D1A26810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60934" y="2703882"/>
            <a:ext cx="3215318" cy="2626453"/>
          </a:xfrm>
        </p:spPr>
        <p:txBody>
          <a:bodyPr>
            <a:normAutofit/>
          </a:bodyPr>
          <a:lstStyle/>
          <a:p>
            <a:r>
              <a:rPr lang="he-IL" sz="2400" dirty="0"/>
              <a:t>ביצוע הסנפה לפי פילטרים מורכבים</a:t>
            </a:r>
          </a:p>
          <a:p>
            <a:r>
              <a:rPr lang="he-IL" sz="2400" dirty="0"/>
              <a:t>ניתוח של התעבורה </a:t>
            </a:r>
            <a:r>
              <a:rPr lang="he-IL" sz="2400" dirty="0" err="1"/>
              <a:t>שהוסנפה</a:t>
            </a:r>
            <a:r>
              <a:rPr lang="he-IL" sz="2400" dirty="0"/>
              <a:t> בפיתון</a:t>
            </a:r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</p:txBody>
      </p:sp>
      <p:pic>
        <p:nvPicPr>
          <p:cNvPr id="20" name="Picture 19" descr="Screen Clipping">
            <a:extLst>
              <a:ext uri="{FF2B5EF4-FFF2-40B4-BE49-F238E27FC236}">
                <a16:creationId xmlns:a16="http://schemas.microsoft.com/office/drawing/2014/main" id="{2187BE2E-93D4-4DE6-BEBE-B9792F68283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887" y="1221800"/>
            <a:ext cx="2226633" cy="1444084"/>
          </a:xfrm>
          <a:prstGeom prst="rect">
            <a:avLst/>
          </a:prstGeom>
        </p:spPr>
      </p:pic>
      <p:sp>
        <p:nvSpPr>
          <p:cNvPr id="22" name="Rounded Rectangle 7">
            <a:extLst>
              <a:ext uri="{FF2B5EF4-FFF2-40B4-BE49-F238E27FC236}">
                <a16:creationId xmlns:a16="http://schemas.microsoft.com/office/drawing/2014/main" id="{28FC854C-BC8C-469E-AB3B-2A67242C7978}"/>
              </a:ext>
            </a:extLst>
          </p:cNvPr>
          <p:cNvSpPr/>
          <p:nvPr/>
        </p:nvSpPr>
        <p:spPr>
          <a:xfrm>
            <a:off x="8133704" y="1703029"/>
            <a:ext cx="2409119" cy="7304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ctr"/>
          <a:lstStyle/>
          <a:p>
            <a:pPr algn="ctr" rtl="1"/>
            <a:r>
              <a:rPr lang="he-IL" sz="2800" b="1" dirty="0">
                <a:solidFill>
                  <a:schemeClr val="tx1"/>
                </a:solidFill>
              </a:rPr>
              <a:t>הסנפה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F674C2B-422E-449D-827C-87ED1D2F136C}"/>
              </a:ext>
            </a:extLst>
          </p:cNvPr>
          <p:cNvSpPr txBox="1">
            <a:spLocks/>
          </p:cNvSpPr>
          <p:nvPr/>
        </p:nvSpPr>
        <p:spPr>
          <a:xfrm>
            <a:off x="-200416" y="2616200"/>
            <a:ext cx="3556000" cy="2198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800" dirty="0">
                <a:latin typeface="Segoe UI" panose="020B0502040204020203" pitchFamily="34" charset="0"/>
                <a:cs typeface="Segoe UI" panose="020B0502040204020203" pitchFamily="34" charset="0"/>
              </a:rPr>
              <a:t>יצירה של חבילות מכל סוג</a:t>
            </a:r>
          </a:p>
          <a:p>
            <a:r>
              <a:rPr lang="he-IL" sz="2800" dirty="0">
                <a:latin typeface="Segoe UI" panose="020B0502040204020203" pitchFamily="34" charset="0"/>
                <a:cs typeface="Segoe UI" panose="020B0502040204020203" pitchFamily="34" charset="0"/>
              </a:rPr>
              <a:t>שליחת חבילות וקבלת תשובות</a:t>
            </a:r>
          </a:p>
          <a:p>
            <a:endParaRPr lang="he-IL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he-IL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he-IL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42C46599-AFAE-4E33-B342-5E64588E480F}"/>
              </a:ext>
            </a:extLst>
          </p:cNvPr>
          <p:cNvSpPr/>
          <p:nvPr/>
        </p:nvSpPr>
        <p:spPr>
          <a:xfrm>
            <a:off x="373113" y="1578630"/>
            <a:ext cx="2409119" cy="7304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ctr"/>
          <a:lstStyle/>
          <a:p>
            <a:pPr algn="ctr" rtl="1"/>
            <a:r>
              <a:rPr lang="he-IL" sz="2800" b="1" dirty="0">
                <a:solidFill>
                  <a:schemeClr val="tx1"/>
                </a:solidFill>
              </a:rPr>
              <a:t>שליחה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ounded Rectangle 3">
            <a:extLst>
              <a:ext uri="{FF2B5EF4-FFF2-40B4-BE49-F238E27FC236}">
                <a16:creationId xmlns:a16="http://schemas.microsoft.com/office/drawing/2014/main" id="{4E9E2D8C-FE7D-4EEF-8C38-155404DE4524}"/>
              </a:ext>
            </a:extLst>
          </p:cNvPr>
          <p:cNvSpPr/>
          <p:nvPr/>
        </p:nvSpPr>
        <p:spPr>
          <a:xfrm>
            <a:off x="7395006" y="1380465"/>
            <a:ext cx="3715657" cy="3889830"/>
          </a:xfrm>
          <a:prstGeom prst="roundRect">
            <a:avLst/>
          </a:prstGeom>
          <a:solidFill>
            <a:srgbClr val="A6A6A6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Right Arrow 10">
            <a:extLst>
              <a:ext uri="{FF2B5EF4-FFF2-40B4-BE49-F238E27FC236}">
                <a16:creationId xmlns:a16="http://schemas.microsoft.com/office/drawing/2014/main" id="{4389740F-253F-48C4-AC64-EAD86AD031D4}"/>
              </a:ext>
            </a:extLst>
          </p:cNvPr>
          <p:cNvSpPr/>
          <p:nvPr/>
        </p:nvSpPr>
        <p:spPr>
          <a:xfrm rot="10800000">
            <a:off x="3520929" y="1642727"/>
            <a:ext cx="814174" cy="70304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689AC206-6299-4424-9149-145B23376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309" y="4771960"/>
            <a:ext cx="3715658" cy="584200"/>
          </a:xfrm>
          <a:prstGeom prst="roundRect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lIns="92075" tIns="46037" rIns="92075" bIns="46037" anchor="t"/>
          <a:lstStyle/>
          <a:p>
            <a:pPr algn="ctr" rtl="1"/>
            <a:r>
              <a:rPr lang="he-IL" sz="2400" dirty="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היום!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6">
            <a:extLst>
              <a:ext uri="{FF2B5EF4-FFF2-40B4-BE49-F238E27FC236}">
                <a16:creationId xmlns:a16="http://schemas.microsoft.com/office/drawing/2014/main" id="{96F23842-2B71-4F7E-93B2-DA91881B5458}"/>
              </a:ext>
            </a:extLst>
          </p:cNvPr>
          <p:cNvSpPr/>
          <p:nvPr/>
        </p:nvSpPr>
        <p:spPr>
          <a:xfrm>
            <a:off x="7125303" y="1722274"/>
            <a:ext cx="845232" cy="70304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755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חידון </a:t>
            </a:r>
            <a:r>
              <a:rPr lang="he-IL" dirty="0" err="1"/>
              <a:t>סקאפי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6480" y="1052739"/>
            <a:ext cx="11811000" cy="556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829130" y="1901461"/>
            <a:ext cx="8533740" cy="607061"/>
          </a:xfrm>
          <a:prstGeom prst="roundRect">
            <a:avLst/>
          </a:prstGeom>
          <a:solidFill>
            <a:srgbClr val="DBFBEB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sz="24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מה עושה התו </a:t>
            </a:r>
            <a:r>
              <a:rPr lang="he-IL" sz="2400" dirty="0" err="1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סלאש</a:t>
            </a:r>
            <a:r>
              <a:rPr lang="he-IL" sz="24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/ </a:t>
            </a:r>
            <a:r>
              <a:rPr lang="he-IL" sz="2400" dirty="0" err="1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בסקאפי</a:t>
            </a:r>
            <a:r>
              <a:rPr lang="he-IL" sz="24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?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29130" y="2671523"/>
            <a:ext cx="8533740" cy="607061"/>
          </a:xfrm>
          <a:prstGeom prst="roundRect">
            <a:avLst/>
          </a:prstGeom>
          <a:solidFill>
            <a:srgbClr val="DBFBEB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sz="24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מה ההבדל בין 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show</a:t>
            </a:r>
            <a:r>
              <a:rPr lang="he-IL" sz="24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לבין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dir</a:t>
            </a:r>
            <a:r>
              <a:rPr lang="he-IL" sz="24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?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829130" y="3441585"/>
            <a:ext cx="8533740" cy="607061"/>
          </a:xfrm>
          <a:prstGeom prst="roundRect">
            <a:avLst/>
          </a:prstGeom>
          <a:solidFill>
            <a:srgbClr val="DBFBEB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sz="24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מה ההבדל בין 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srp1</a:t>
            </a:r>
            <a:r>
              <a:rPr lang="he-IL" sz="24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לבין 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sr1</a:t>
            </a:r>
            <a:r>
              <a:rPr lang="he-IL" sz="24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?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829130" y="1132885"/>
            <a:ext cx="8533740" cy="607061"/>
          </a:xfrm>
          <a:prstGeom prst="roundRect">
            <a:avLst/>
          </a:prstGeom>
          <a:solidFill>
            <a:srgbClr val="DBFBEB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sz="24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מה אנו יכולים לעשות עם </a:t>
            </a:r>
            <a:r>
              <a:rPr lang="he-IL" sz="2400" dirty="0" err="1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סקאפי</a:t>
            </a:r>
            <a:r>
              <a:rPr lang="he-IL" sz="24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שלא יכולנו עד עתה?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829130" y="4211647"/>
            <a:ext cx="8533740" cy="1034008"/>
          </a:xfrm>
          <a:prstGeom prst="roundRect">
            <a:avLst/>
          </a:prstGeom>
          <a:solidFill>
            <a:srgbClr val="DBFBEB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sz="24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מה הטעות בשורה הבאה:</a:t>
            </a:r>
          </a:p>
          <a:p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full_msg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Ether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IP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DNS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829130" y="5404354"/>
            <a:ext cx="8533740" cy="1034008"/>
          </a:xfrm>
          <a:prstGeom prst="roundRect">
            <a:avLst/>
          </a:prstGeom>
          <a:solidFill>
            <a:srgbClr val="DBFBEB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sz="24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מה הטעות בשורה הבאה:</a:t>
            </a:r>
          </a:p>
          <a:p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full_msg</a:t>
            </a:r>
            <a:r>
              <a:rPr lang="en-US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dport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64F010-53D2-4F92-9D60-25C2C28AB2FC}"/>
              </a:ext>
            </a:extLst>
          </p:cNvPr>
          <p:cNvGrpSpPr/>
          <p:nvPr/>
        </p:nvGrpSpPr>
        <p:grpSpPr>
          <a:xfrm>
            <a:off x="-12700" y="60667"/>
            <a:ext cx="1628776" cy="1397368"/>
            <a:chOff x="-25400" y="98767"/>
            <a:chExt cx="1628776" cy="139736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187F4E7-CE91-41CB-BDD1-4697FE5E2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6481" y="98767"/>
              <a:ext cx="1291318" cy="1194612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312E5C-BB16-409B-871C-CA4A69FD2D26}"/>
                </a:ext>
              </a:extLst>
            </p:cNvPr>
            <p:cNvSpPr/>
            <p:nvPr/>
          </p:nvSpPr>
          <p:spPr>
            <a:xfrm>
              <a:off x="-25400" y="1193811"/>
              <a:ext cx="1628776" cy="302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1400" b="1" dirty="0">
                  <a:solidFill>
                    <a:srgbClr val="61B3B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סבב</a:t>
              </a:r>
              <a:endParaRPr lang="en-IL" sz="1400" b="1" dirty="0">
                <a:solidFill>
                  <a:srgbClr val="61B3B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452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הסנפה </a:t>
            </a:r>
            <a:r>
              <a:rPr lang="he-IL" dirty="0" err="1"/>
              <a:t>בסקאפי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e-IL" dirty="0"/>
              <a:t>הפונקציה </a:t>
            </a:r>
            <a:r>
              <a:rPr lang="en-US" dirty="0"/>
              <a:t>sniff</a:t>
            </a:r>
            <a:r>
              <a:rPr lang="he-IL" dirty="0"/>
              <a:t> פותחת הסנפה אינסופית.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6480" y="1052739"/>
            <a:ext cx="11811000" cy="556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836612" y="2185099"/>
            <a:ext cx="10148714" cy="1292662"/>
          </a:xfrm>
          <a:custGeom>
            <a:avLst/>
            <a:gdLst>
              <a:gd name="connsiteX0" fmla="*/ 0 w 10148714"/>
              <a:gd name="connsiteY0" fmla="*/ 0 h 1292662"/>
              <a:gd name="connsiteX1" fmla="*/ 778068 w 10148714"/>
              <a:gd name="connsiteY1" fmla="*/ 0 h 1292662"/>
              <a:gd name="connsiteX2" fmla="*/ 1454649 w 10148714"/>
              <a:gd name="connsiteY2" fmla="*/ 0 h 1292662"/>
              <a:gd name="connsiteX3" fmla="*/ 1928256 w 10148714"/>
              <a:gd name="connsiteY3" fmla="*/ 0 h 1292662"/>
              <a:gd name="connsiteX4" fmla="*/ 2300375 w 10148714"/>
              <a:gd name="connsiteY4" fmla="*/ 0 h 1292662"/>
              <a:gd name="connsiteX5" fmla="*/ 3078443 w 10148714"/>
              <a:gd name="connsiteY5" fmla="*/ 0 h 1292662"/>
              <a:gd name="connsiteX6" fmla="*/ 3957998 w 10148714"/>
              <a:gd name="connsiteY6" fmla="*/ 0 h 1292662"/>
              <a:gd name="connsiteX7" fmla="*/ 4837554 w 10148714"/>
              <a:gd name="connsiteY7" fmla="*/ 0 h 1292662"/>
              <a:gd name="connsiteX8" fmla="*/ 5615622 w 10148714"/>
              <a:gd name="connsiteY8" fmla="*/ 0 h 1292662"/>
              <a:gd name="connsiteX9" fmla="*/ 5987741 w 10148714"/>
              <a:gd name="connsiteY9" fmla="*/ 0 h 1292662"/>
              <a:gd name="connsiteX10" fmla="*/ 6562835 w 10148714"/>
              <a:gd name="connsiteY10" fmla="*/ 0 h 1292662"/>
              <a:gd name="connsiteX11" fmla="*/ 7036442 w 10148714"/>
              <a:gd name="connsiteY11" fmla="*/ 0 h 1292662"/>
              <a:gd name="connsiteX12" fmla="*/ 7611535 w 10148714"/>
              <a:gd name="connsiteY12" fmla="*/ 0 h 1292662"/>
              <a:gd name="connsiteX13" fmla="*/ 8085142 w 10148714"/>
              <a:gd name="connsiteY13" fmla="*/ 0 h 1292662"/>
              <a:gd name="connsiteX14" fmla="*/ 8964697 w 10148714"/>
              <a:gd name="connsiteY14" fmla="*/ 0 h 1292662"/>
              <a:gd name="connsiteX15" fmla="*/ 9539791 w 10148714"/>
              <a:gd name="connsiteY15" fmla="*/ 0 h 1292662"/>
              <a:gd name="connsiteX16" fmla="*/ 10148714 w 10148714"/>
              <a:gd name="connsiteY16" fmla="*/ 0 h 1292662"/>
              <a:gd name="connsiteX17" fmla="*/ 10148714 w 10148714"/>
              <a:gd name="connsiteY17" fmla="*/ 607551 h 1292662"/>
              <a:gd name="connsiteX18" fmla="*/ 10148714 w 10148714"/>
              <a:gd name="connsiteY18" fmla="*/ 1292662 h 1292662"/>
              <a:gd name="connsiteX19" fmla="*/ 10148714 w 10148714"/>
              <a:gd name="connsiteY19" fmla="*/ 1292662 h 1292662"/>
              <a:gd name="connsiteX20" fmla="*/ 9776594 w 10148714"/>
              <a:gd name="connsiteY20" fmla="*/ 1292662 h 1292662"/>
              <a:gd name="connsiteX21" fmla="*/ 9201501 w 10148714"/>
              <a:gd name="connsiteY21" fmla="*/ 1292662 h 1292662"/>
              <a:gd name="connsiteX22" fmla="*/ 8321945 w 10148714"/>
              <a:gd name="connsiteY22" fmla="*/ 1292662 h 1292662"/>
              <a:gd name="connsiteX23" fmla="*/ 7949826 w 10148714"/>
              <a:gd name="connsiteY23" fmla="*/ 1292662 h 1292662"/>
              <a:gd name="connsiteX24" fmla="*/ 7273245 w 10148714"/>
              <a:gd name="connsiteY24" fmla="*/ 1292662 h 1292662"/>
              <a:gd name="connsiteX25" fmla="*/ 6698151 w 10148714"/>
              <a:gd name="connsiteY25" fmla="*/ 1292662 h 1292662"/>
              <a:gd name="connsiteX26" fmla="*/ 5920083 w 10148714"/>
              <a:gd name="connsiteY26" fmla="*/ 1292662 h 1292662"/>
              <a:gd name="connsiteX27" fmla="*/ 5344989 w 10148714"/>
              <a:gd name="connsiteY27" fmla="*/ 1292662 h 1292662"/>
              <a:gd name="connsiteX28" fmla="*/ 4769896 w 10148714"/>
              <a:gd name="connsiteY28" fmla="*/ 1292662 h 1292662"/>
              <a:gd name="connsiteX29" fmla="*/ 4194802 w 10148714"/>
              <a:gd name="connsiteY29" fmla="*/ 1292662 h 1292662"/>
              <a:gd name="connsiteX30" fmla="*/ 3619708 w 10148714"/>
              <a:gd name="connsiteY30" fmla="*/ 1292662 h 1292662"/>
              <a:gd name="connsiteX31" fmla="*/ 3044614 w 10148714"/>
              <a:gd name="connsiteY31" fmla="*/ 1292662 h 1292662"/>
              <a:gd name="connsiteX32" fmla="*/ 2672495 w 10148714"/>
              <a:gd name="connsiteY32" fmla="*/ 1292662 h 1292662"/>
              <a:gd name="connsiteX33" fmla="*/ 2097401 w 10148714"/>
              <a:gd name="connsiteY33" fmla="*/ 1292662 h 1292662"/>
              <a:gd name="connsiteX34" fmla="*/ 1217846 w 10148714"/>
              <a:gd name="connsiteY34" fmla="*/ 1292662 h 1292662"/>
              <a:gd name="connsiteX35" fmla="*/ 744239 w 10148714"/>
              <a:gd name="connsiteY35" fmla="*/ 1292662 h 1292662"/>
              <a:gd name="connsiteX36" fmla="*/ 0 w 10148714"/>
              <a:gd name="connsiteY36" fmla="*/ 1292662 h 1292662"/>
              <a:gd name="connsiteX37" fmla="*/ 0 w 10148714"/>
              <a:gd name="connsiteY37" fmla="*/ 646331 h 1292662"/>
              <a:gd name="connsiteX38" fmla="*/ 0 w 10148714"/>
              <a:gd name="connsiteY38" fmla="*/ 0 h 1292662"/>
              <a:gd name="connsiteX0" fmla="*/ 10148714 w 10148714"/>
              <a:gd name="connsiteY0" fmla="*/ 1292662 h 1292662"/>
              <a:gd name="connsiteX1" fmla="*/ 10148714 w 10148714"/>
              <a:gd name="connsiteY1" fmla="*/ 1292662 h 1292662"/>
              <a:gd name="connsiteX2" fmla="*/ 10148714 w 10148714"/>
              <a:gd name="connsiteY2" fmla="*/ 1292662 h 1292662"/>
              <a:gd name="connsiteX0" fmla="*/ 10148714 w 10148714"/>
              <a:gd name="connsiteY0" fmla="*/ 1292662 h 1292662"/>
              <a:gd name="connsiteX1" fmla="*/ 10148714 w 10148714"/>
              <a:gd name="connsiteY1" fmla="*/ 1292662 h 1292662"/>
              <a:gd name="connsiteX2" fmla="*/ 10148714 w 10148714"/>
              <a:gd name="connsiteY2" fmla="*/ 1292662 h 1292662"/>
              <a:gd name="connsiteX3" fmla="*/ 10148714 w 10148714"/>
              <a:gd name="connsiteY3" fmla="*/ 1292662 h 1292662"/>
              <a:gd name="connsiteX4" fmla="*/ 9269159 w 10148714"/>
              <a:gd name="connsiteY4" fmla="*/ 1292662 h 1292662"/>
              <a:gd name="connsiteX5" fmla="*/ 8491091 w 10148714"/>
              <a:gd name="connsiteY5" fmla="*/ 1292662 h 1292662"/>
              <a:gd name="connsiteX6" fmla="*/ 7915997 w 10148714"/>
              <a:gd name="connsiteY6" fmla="*/ 1292662 h 1292662"/>
              <a:gd name="connsiteX7" fmla="*/ 7543877 w 10148714"/>
              <a:gd name="connsiteY7" fmla="*/ 1292662 h 1292662"/>
              <a:gd name="connsiteX8" fmla="*/ 6968784 w 10148714"/>
              <a:gd name="connsiteY8" fmla="*/ 1292662 h 1292662"/>
              <a:gd name="connsiteX9" fmla="*/ 6190716 w 10148714"/>
              <a:gd name="connsiteY9" fmla="*/ 1292662 h 1292662"/>
              <a:gd name="connsiteX10" fmla="*/ 5412647 w 10148714"/>
              <a:gd name="connsiteY10" fmla="*/ 1292662 h 1292662"/>
              <a:gd name="connsiteX11" fmla="*/ 4634579 w 10148714"/>
              <a:gd name="connsiteY11" fmla="*/ 1292662 h 1292662"/>
              <a:gd name="connsiteX12" fmla="*/ 4059486 w 10148714"/>
              <a:gd name="connsiteY12" fmla="*/ 1292662 h 1292662"/>
              <a:gd name="connsiteX13" fmla="*/ 3382905 w 10148714"/>
              <a:gd name="connsiteY13" fmla="*/ 1292662 h 1292662"/>
              <a:gd name="connsiteX14" fmla="*/ 2706324 w 10148714"/>
              <a:gd name="connsiteY14" fmla="*/ 1292662 h 1292662"/>
              <a:gd name="connsiteX15" fmla="*/ 2232717 w 10148714"/>
              <a:gd name="connsiteY15" fmla="*/ 1292662 h 1292662"/>
              <a:gd name="connsiteX16" fmla="*/ 1657623 w 10148714"/>
              <a:gd name="connsiteY16" fmla="*/ 1292662 h 1292662"/>
              <a:gd name="connsiteX17" fmla="*/ 981042 w 10148714"/>
              <a:gd name="connsiteY17" fmla="*/ 1292662 h 1292662"/>
              <a:gd name="connsiteX18" fmla="*/ 0 w 10148714"/>
              <a:gd name="connsiteY18" fmla="*/ 1292662 h 1292662"/>
              <a:gd name="connsiteX19" fmla="*/ 0 w 10148714"/>
              <a:gd name="connsiteY19" fmla="*/ 646331 h 1292662"/>
              <a:gd name="connsiteX20" fmla="*/ 0 w 10148714"/>
              <a:gd name="connsiteY20" fmla="*/ 0 h 1292662"/>
              <a:gd name="connsiteX21" fmla="*/ 473607 w 10148714"/>
              <a:gd name="connsiteY21" fmla="*/ 0 h 1292662"/>
              <a:gd name="connsiteX22" fmla="*/ 1353162 w 10148714"/>
              <a:gd name="connsiteY22" fmla="*/ 0 h 1292662"/>
              <a:gd name="connsiteX23" fmla="*/ 1826769 w 10148714"/>
              <a:gd name="connsiteY23" fmla="*/ 0 h 1292662"/>
              <a:gd name="connsiteX24" fmla="*/ 2706324 w 10148714"/>
              <a:gd name="connsiteY24" fmla="*/ 0 h 1292662"/>
              <a:gd name="connsiteX25" fmla="*/ 3585879 w 10148714"/>
              <a:gd name="connsiteY25" fmla="*/ 0 h 1292662"/>
              <a:gd name="connsiteX26" fmla="*/ 4160973 w 10148714"/>
              <a:gd name="connsiteY26" fmla="*/ 0 h 1292662"/>
              <a:gd name="connsiteX27" fmla="*/ 4533092 w 10148714"/>
              <a:gd name="connsiteY27" fmla="*/ 0 h 1292662"/>
              <a:gd name="connsiteX28" fmla="*/ 5311160 w 10148714"/>
              <a:gd name="connsiteY28" fmla="*/ 0 h 1292662"/>
              <a:gd name="connsiteX29" fmla="*/ 5784767 w 10148714"/>
              <a:gd name="connsiteY29" fmla="*/ 0 h 1292662"/>
              <a:gd name="connsiteX30" fmla="*/ 6664322 w 10148714"/>
              <a:gd name="connsiteY30" fmla="*/ 0 h 1292662"/>
              <a:gd name="connsiteX31" fmla="*/ 7137929 w 10148714"/>
              <a:gd name="connsiteY31" fmla="*/ 0 h 1292662"/>
              <a:gd name="connsiteX32" fmla="*/ 7915997 w 10148714"/>
              <a:gd name="connsiteY32" fmla="*/ 0 h 1292662"/>
              <a:gd name="connsiteX33" fmla="*/ 8288116 w 10148714"/>
              <a:gd name="connsiteY33" fmla="*/ 0 h 1292662"/>
              <a:gd name="connsiteX34" fmla="*/ 9167672 w 10148714"/>
              <a:gd name="connsiteY34" fmla="*/ 0 h 1292662"/>
              <a:gd name="connsiteX35" fmla="*/ 10148714 w 10148714"/>
              <a:gd name="connsiteY35" fmla="*/ 0 h 1292662"/>
              <a:gd name="connsiteX36" fmla="*/ 10148714 w 10148714"/>
              <a:gd name="connsiteY36" fmla="*/ 607551 h 1292662"/>
              <a:gd name="connsiteX37" fmla="*/ 10148714 w 10148714"/>
              <a:gd name="connsiteY37" fmla="*/ 1292662 h 129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148714" h="1292662" stroke="0" extrusionOk="0">
                <a:moveTo>
                  <a:pt x="0" y="0"/>
                </a:moveTo>
                <a:cubicBezTo>
                  <a:pt x="173682" y="-21135"/>
                  <a:pt x="608837" y="-37505"/>
                  <a:pt x="778068" y="0"/>
                </a:cubicBezTo>
                <a:cubicBezTo>
                  <a:pt x="947299" y="37505"/>
                  <a:pt x="1203652" y="8271"/>
                  <a:pt x="1454649" y="0"/>
                </a:cubicBezTo>
                <a:cubicBezTo>
                  <a:pt x="1705646" y="-8271"/>
                  <a:pt x="1729469" y="3848"/>
                  <a:pt x="1928256" y="0"/>
                </a:cubicBezTo>
                <a:cubicBezTo>
                  <a:pt x="2127043" y="-3848"/>
                  <a:pt x="2150539" y="832"/>
                  <a:pt x="2300375" y="0"/>
                </a:cubicBezTo>
                <a:cubicBezTo>
                  <a:pt x="2450211" y="-832"/>
                  <a:pt x="2819865" y="25258"/>
                  <a:pt x="3078443" y="0"/>
                </a:cubicBezTo>
                <a:cubicBezTo>
                  <a:pt x="3337021" y="-25258"/>
                  <a:pt x="3526939" y="6208"/>
                  <a:pt x="3957998" y="0"/>
                </a:cubicBezTo>
                <a:cubicBezTo>
                  <a:pt x="4389057" y="-6208"/>
                  <a:pt x="4422521" y="-19157"/>
                  <a:pt x="4837554" y="0"/>
                </a:cubicBezTo>
                <a:cubicBezTo>
                  <a:pt x="5252587" y="19157"/>
                  <a:pt x="5284503" y="-30893"/>
                  <a:pt x="5615622" y="0"/>
                </a:cubicBezTo>
                <a:cubicBezTo>
                  <a:pt x="5946741" y="30893"/>
                  <a:pt x="5824612" y="12391"/>
                  <a:pt x="5987741" y="0"/>
                </a:cubicBezTo>
                <a:cubicBezTo>
                  <a:pt x="6150870" y="-12391"/>
                  <a:pt x="6362561" y="-20915"/>
                  <a:pt x="6562835" y="0"/>
                </a:cubicBezTo>
                <a:cubicBezTo>
                  <a:pt x="6763109" y="20915"/>
                  <a:pt x="6886785" y="-6711"/>
                  <a:pt x="7036442" y="0"/>
                </a:cubicBezTo>
                <a:cubicBezTo>
                  <a:pt x="7186099" y="6711"/>
                  <a:pt x="7452207" y="17433"/>
                  <a:pt x="7611535" y="0"/>
                </a:cubicBezTo>
                <a:cubicBezTo>
                  <a:pt x="7770863" y="-17433"/>
                  <a:pt x="7926859" y="483"/>
                  <a:pt x="8085142" y="0"/>
                </a:cubicBezTo>
                <a:cubicBezTo>
                  <a:pt x="8243425" y="-483"/>
                  <a:pt x="8566275" y="35797"/>
                  <a:pt x="8964697" y="0"/>
                </a:cubicBezTo>
                <a:cubicBezTo>
                  <a:pt x="9363120" y="-35797"/>
                  <a:pt x="9326240" y="12453"/>
                  <a:pt x="9539791" y="0"/>
                </a:cubicBezTo>
                <a:cubicBezTo>
                  <a:pt x="9753342" y="-12453"/>
                  <a:pt x="9854445" y="-9806"/>
                  <a:pt x="10148714" y="0"/>
                </a:cubicBezTo>
                <a:cubicBezTo>
                  <a:pt x="10130306" y="261154"/>
                  <a:pt x="10139831" y="367309"/>
                  <a:pt x="10148714" y="607551"/>
                </a:cubicBezTo>
                <a:cubicBezTo>
                  <a:pt x="10157597" y="847793"/>
                  <a:pt x="10163397" y="1141423"/>
                  <a:pt x="10148714" y="1292662"/>
                </a:cubicBezTo>
                <a:lnTo>
                  <a:pt x="10148714" y="1292662"/>
                </a:lnTo>
                <a:cubicBezTo>
                  <a:pt x="9986440" y="1305664"/>
                  <a:pt x="9956743" y="1298260"/>
                  <a:pt x="9776594" y="1292662"/>
                </a:cubicBezTo>
                <a:cubicBezTo>
                  <a:pt x="9596445" y="1287064"/>
                  <a:pt x="9453062" y="1276100"/>
                  <a:pt x="9201501" y="1292662"/>
                </a:cubicBezTo>
                <a:cubicBezTo>
                  <a:pt x="8949940" y="1309224"/>
                  <a:pt x="8602649" y="1269838"/>
                  <a:pt x="8321945" y="1292662"/>
                </a:cubicBezTo>
                <a:cubicBezTo>
                  <a:pt x="8041241" y="1315486"/>
                  <a:pt x="8134102" y="1282112"/>
                  <a:pt x="7949826" y="1292662"/>
                </a:cubicBezTo>
                <a:cubicBezTo>
                  <a:pt x="7765550" y="1303212"/>
                  <a:pt x="7516217" y="1295964"/>
                  <a:pt x="7273245" y="1292662"/>
                </a:cubicBezTo>
                <a:cubicBezTo>
                  <a:pt x="7030273" y="1289360"/>
                  <a:pt x="6897044" y="1268220"/>
                  <a:pt x="6698151" y="1292662"/>
                </a:cubicBezTo>
                <a:cubicBezTo>
                  <a:pt x="6499258" y="1317104"/>
                  <a:pt x="6238027" y="1270809"/>
                  <a:pt x="5920083" y="1292662"/>
                </a:cubicBezTo>
                <a:cubicBezTo>
                  <a:pt x="5602139" y="1314515"/>
                  <a:pt x="5515903" y="1286569"/>
                  <a:pt x="5344989" y="1292662"/>
                </a:cubicBezTo>
                <a:cubicBezTo>
                  <a:pt x="5174075" y="1298755"/>
                  <a:pt x="5022393" y="1301069"/>
                  <a:pt x="4769896" y="1292662"/>
                </a:cubicBezTo>
                <a:cubicBezTo>
                  <a:pt x="4517399" y="1284255"/>
                  <a:pt x="4460656" y="1307122"/>
                  <a:pt x="4194802" y="1292662"/>
                </a:cubicBezTo>
                <a:cubicBezTo>
                  <a:pt x="3928948" y="1278202"/>
                  <a:pt x="3780553" y="1303764"/>
                  <a:pt x="3619708" y="1292662"/>
                </a:cubicBezTo>
                <a:cubicBezTo>
                  <a:pt x="3458863" y="1281560"/>
                  <a:pt x="3311636" y="1290621"/>
                  <a:pt x="3044614" y="1292662"/>
                </a:cubicBezTo>
                <a:cubicBezTo>
                  <a:pt x="2777592" y="1294703"/>
                  <a:pt x="2829149" y="1290239"/>
                  <a:pt x="2672495" y="1292662"/>
                </a:cubicBezTo>
                <a:cubicBezTo>
                  <a:pt x="2515841" y="1295085"/>
                  <a:pt x="2214223" y="1273117"/>
                  <a:pt x="2097401" y="1292662"/>
                </a:cubicBezTo>
                <a:cubicBezTo>
                  <a:pt x="1980579" y="1312207"/>
                  <a:pt x="1560654" y="1252131"/>
                  <a:pt x="1217846" y="1292662"/>
                </a:cubicBezTo>
                <a:cubicBezTo>
                  <a:pt x="875039" y="1333193"/>
                  <a:pt x="948581" y="1310285"/>
                  <a:pt x="744239" y="1292662"/>
                </a:cubicBezTo>
                <a:cubicBezTo>
                  <a:pt x="539897" y="1275039"/>
                  <a:pt x="184579" y="1262983"/>
                  <a:pt x="0" y="1292662"/>
                </a:cubicBezTo>
                <a:cubicBezTo>
                  <a:pt x="-23418" y="1061389"/>
                  <a:pt x="-677" y="777509"/>
                  <a:pt x="0" y="646331"/>
                </a:cubicBezTo>
                <a:cubicBezTo>
                  <a:pt x="677" y="515153"/>
                  <a:pt x="-30937" y="320151"/>
                  <a:pt x="0" y="0"/>
                </a:cubicBezTo>
                <a:close/>
              </a:path>
              <a:path w="10148714" h="1292662" fill="darkenLess" stroke="0" extrusionOk="0">
                <a:moveTo>
                  <a:pt x="10148714" y="1292662"/>
                </a:moveTo>
                <a:lnTo>
                  <a:pt x="10148714" y="1292662"/>
                </a:lnTo>
                <a:lnTo>
                  <a:pt x="10148714" y="1292662"/>
                </a:lnTo>
                <a:close/>
              </a:path>
              <a:path w="10148714" h="1292662" fill="none" extrusionOk="0">
                <a:moveTo>
                  <a:pt x="10148714" y="1292662"/>
                </a:moveTo>
                <a:lnTo>
                  <a:pt x="10148714" y="1292662"/>
                </a:lnTo>
                <a:lnTo>
                  <a:pt x="10148714" y="1292662"/>
                </a:lnTo>
                <a:lnTo>
                  <a:pt x="10148714" y="1292662"/>
                </a:lnTo>
                <a:cubicBezTo>
                  <a:pt x="9948737" y="1325395"/>
                  <a:pt x="9476274" y="1299073"/>
                  <a:pt x="9269159" y="1292662"/>
                </a:cubicBezTo>
                <a:cubicBezTo>
                  <a:pt x="9062044" y="1286251"/>
                  <a:pt x="8685905" y="1275308"/>
                  <a:pt x="8491091" y="1292662"/>
                </a:cubicBezTo>
                <a:cubicBezTo>
                  <a:pt x="8296277" y="1310016"/>
                  <a:pt x="8141312" y="1319647"/>
                  <a:pt x="7915997" y="1292662"/>
                </a:cubicBezTo>
                <a:cubicBezTo>
                  <a:pt x="7690682" y="1265677"/>
                  <a:pt x="7720496" y="1279248"/>
                  <a:pt x="7543877" y="1292662"/>
                </a:cubicBezTo>
                <a:cubicBezTo>
                  <a:pt x="7367258" y="1306076"/>
                  <a:pt x="7203548" y="1271574"/>
                  <a:pt x="6968784" y="1292662"/>
                </a:cubicBezTo>
                <a:cubicBezTo>
                  <a:pt x="6734020" y="1313750"/>
                  <a:pt x="6459062" y="1258281"/>
                  <a:pt x="6190716" y="1292662"/>
                </a:cubicBezTo>
                <a:cubicBezTo>
                  <a:pt x="5922370" y="1327043"/>
                  <a:pt x="5706555" y="1322469"/>
                  <a:pt x="5412647" y="1292662"/>
                </a:cubicBezTo>
                <a:cubicBezTo>
                  <a:pt x="5118739" y="1262855"/>
                  <a:pt x="4944415" y="1331495"/>
                  <a:pt x="4634579" y="1292662"/>
                </a:cubicBezTo>
                <a:cubicBezTo>
                  <a:pt x="4324743" y="1253829"/>
                  <a:pt x="4227113" y="1317618"/>
                  <a:pt x="4059486" y="1292662"/>
                </a:cubicBezTo>
                <a:cubicBezTo>
                  <a:pt x="3891859" y="1267706"/>
                  <a:pt x="3667217" y="1289559"/>
                  <a:pt x="3382905" y="1292662"/>
                </a:cubicBezTo>
                <a:cubicBezTo>
                  <a:pt x="3098593" y="1295765"/>
                  <a:pt x="2965497" y="1268337"/>
                  <a:pt x="2706324" y="1292662"/>
                </a:cubicBezTo>
                <a:cubicBezTo>
                  <a:pt x="2447151" y="1316987"/>
                  <a:pt x="2423229" y="1299827"/>
                  <a:pt x="2232717" y="1292662"/>
                </a:cubicBezTo>
                <a:cubicBezTo>
                  <a:pt x="2042205" y="1285497"/>
                  <a:pt x="1917919" y="1271327"/>
                  <a:pt x="1657623" y="1292662"/>
                </a:cubicBezTo>
                <a:cubicBezTo>
                  <a:pt x="1397327" y="1313997"/>
                  <a:pt x="1167412" y="1297260"/>
                  <a:pt x="981042" y="1292662"/>
                </a:cubicBezTo>
                <a:cubicBezTo>
                  <a:pt x="794672" y="1288064"/>
                  <a:pt x="487588" y="1334133"/>
                  <a:pt x="0" y="1292662"/>
                </a:cubicBezTo>
                <a:cubicBezTo>
                  <a:pt x="25353" y="1088414"/>
                  <a:pt x="-15174" y="858416"/>
                  <a:pt x="0" y="646331"/>
                </a:cubicBezTo>
                <a:cubicBezTo>
                  <a:pt x="15174" y="434246"/>
                  <a:pt x="30912" y="296382"/>
                  <a:pt x="0" y="0"/>
                </a:cubicBezTo>
                <a:cubicBezTo>
                  <a:pt x="222258" y="7037"/>
                  <a:pt x="320791" y="13759"/>
                  <a:pt x="473607" y="0"/>
                </a:cubicBezTo>
                <a:cubicBezTo>
                  <a:pt x="626423" y="-13759"/>
                  <a:pt x="1147633" y="-26502"/>
                  <a:pt x="1353162" y="0"/>
                </a:cubicBezTo>
                <a:cubicBezTo>
                  <a:pt x="1558692" y="26502"/>
                  <a:pt x="1661797" y="7830"/>
                  <a:pt x="1826769" y="0"/>
                </a:cubicBezTo>
                <a:cubicBezTo>
                  <a:pt x="1991741" y="-7830"/>
                  <a:pt x="2329685" y="-47"/>
                  <a:pt x="2706324" y="0"/>
                </a:cubicBezTo>
                <a:cubicBezTo>
                  <a:pt x="3082964" y="47"/>
                  <a:pt x="3212173" y="-25704"/>
                  <a:pt x="3585879" y="0"/>
                </a:cubicBezTo>
                <a:cubicBezTo>
                  <a:pt x="3959586" y="25704"/>
                  <a:pt x="4040154" y="21498"/>
                  <a:pt x="4160973" y="0"/>
                </a:cubicBezTo>
                <a:cubicBezTo>
                  <a:pt x="4281792" y="-21498"/>
                  <a:pt x="4428853" y="4520"/>
                  <a:pt x="4533092" y="0"/>
                </a:cubicBezTo>
                <a:cubicBezTo>
                  <a:pt x="4637331" y="-4520"/>
                  <a:pt x="5095789" y="29860"/>
                  <a:pt x="5311160" y="0"/>
                </a:cubicBezTo>
                <a:cubicBezTo>
                  <a:pt x="5526531" y="-29860"/>
                  <a:pt x="5645451" y="-20003"/>
                  <a:pt x="5784767" y="0"/>
                </a:cubicBezTo>
                <a:cubicBezTo>
                  <a:pt x="5924083" y="20003"/>
                  <a:pt x="6362470" y="-6774"/>
                  <a:pt x="6664322" y="0"/>
                </a:cubicBezTo>
                <a:cubicBezTo>
                  <a:pt x="6966175" y="6774"/>
                  <a:pt x="6956593" y="-8329"/>
                  <a:pt x="7137929" y="0"/>
                </a:cubicBezTo>
                <a:cubicBezTo>
                  <a:pt x="7319265" y="8329"/>
                  <a:pt x="7693626" y="-1294"/>
                  <a:pt x="7915997" y="0"/>
                </a:cubicBezTo>
                <a:cubicBezTo>
                  <a:pt x="8138368" y="1294"/>
                  <a:pt x="8202287" y="-13152"/>
                  <a:pt x="8288116" y="0"/>
                </a:cubicBezTo>
                <a:cubicBezTo>
                  <a:pt x="8373945" y="13152"/>
                  <a:pt x="8939768" y="29384"/>
                  <a:pt x="9167672" y="0"/>
                </a:cubicBezTo>
                <a:cubicBezTo>
                  <a:pt x="9395576" y="-29384"/>
                  <a:pt x="9695677" y="-39362"/>
                  <a:pt x="10148714" y="0"/>
                </a:cubicBezTo>
                <a:cubicBezTo>
                  <a:pt x="10177686" y="169197"/>
                  <a:pt x="10155560" y="478908"/>
                  <a:pt x="10148714" y="607551"/>
                </a:cubicBezTo>
                <a:cubicBezTo>
                  <a:pt x="10141868" y="736194"/>
                  <a:pt x="10154005" y="1079875"/>
                  <a:pt x="10148714" y="1292662"/>
                </a:cubicBezTo>
              </a:path>
              <a:path w="10148714" h="1292662" fill="none" stroke="0" extrusionOk="0">
                <a:moveTo>
                  <a:pt x="10148714" y="1292662"/>
                </a:moveTo>
                <a:lnTo>
                  <a:pt x="10148714" y="1292662"/>
                </a:lnTo>
                <a:lnTo>
                  <a:pt x="10148714" y="1292662"/>
                </a:lnTo>
                <a:lnTo>
                  <a:pt x="10148714" y="1292662"/>
                </a:lnTo>
                <a:cubicBezTo>
                  <a:pt x="9953915" y="1258109"/>
                  <a:pt x="9743984" y="1270407"/>
                  <a:pt x="9370646" y="1292662"/>
                </a:cubicBezTo>
                <a:cubicBezTo>
                  <a:pt x="8997308" y="1314917"/>
                  <a:pt x="8938274" y="1267697"/>
                  <a:pt x="8694065" y="1292662"/>
                </a:cubicBezTo>
                <a:cubicBezTo>
                  <a:pt x="8449856" y="1317627"/>
                  <a:pt x="8156287" y="1291801"/>
                  <a:pt x="8017484" y="1292662"/>
                </a:cubicBezTo>
                <a:cubicBezTo>
                  <a:pt x="7878681" y="1293523"/>
                  <a:pt x="7650609" y="1305777"/>
                  <a:pt x="7543877" y="1292662"/>
                </a:cubicBezTo>
                <a:cubicBezTo>
                  <a:pt x="7437145" y="1279547"/>
                  <a:pt x="7049984" y="1283249"/>
                  <a:pt x="6765809" y="1292662"/>
                </a:cubicBezTo>
                <a:cubicBezTo>
                  <a:pt x="6481634" y="1302075"/>
                  <a:pt x="6501789" y="1295527"/>
                  <a:pt x="6393690" y="1292662"/>
                </a:cubicBezTo>
                <a:cubicBezTo>
                  <a:pt x="6285591" y="1289797"/>
                  <a:pt x="6046420" y="1313329"/>
                  <a:pt x="5818596" y="1292662"/>
                </a:cubicBezTo>
                <a:cubicBezTo>
                  <a:pt x="5590772" y="1271995"/>
                  <a:pt x="5335012" y="1292781"/>
                  <a:pt x="5142015" y="1292662"/>
                </a:cubicBezTo>
                <a:cubicBezTo>
                  <a:pt x="4949018" y="1292543"/>
                  <a:pt x="4693120" y="1281626"/>
                  <a:pt x="4566921" y="1292662"/>
                </a:cubicBezTo>
                <a:cubicBezTo>
                  <a:pt x="4440722" y="1303698"/>
                  <a:pt x="4269984" y="1269599"/>
                  <a:pt x="3991828" y="1292662"/>
                </a:cubicBezTo>
                <a:cubicBezTo>
                  <a:pt x="3713672" y="1315725"/>
                  <a:pt x="3681129" y="1311031"/>
                  <a:pt x="3518221" y="1292662"/>
                </a:cubicBezTo>
                <a:cubicBezTo>
                  <a:pt x="3355313" y="1274293"/>
                  <a:pt x="3034926" y="1309115"/>
                  <a:pt x="2638666" y="1292662"/>
                </a:cubicBezTo>
                <a:cubicBezTo>
                  <a:pt x="2242406" y="1276209"/>
                  <a:pt x="2279415" y="1293673"/>
                  <a:pt x="1962085" y="1292662"/>
                </a:cubicBezTo>
                <a:cubicBezTo>
                  <a:pt x="1644755" y="1291651"/>
                  <a:pt x="1612270" y="1264153"/>
                  <a:pt x="1386991" y="1292662"/>
                </a:cubicBezTo>
                <a:cubicBezTo>
                  <a:pt x="1161712" y="1321171"/>
                  <a:pt x="889104" y="1278885"/>
                  <a:pt x="608923" y="1292662"/>
                </a:cubicBezTo>
                <a:cubicBezTo>
                  <a:pt x="328742" y="1306439"/>
                  <a:pt x="188031" y="1284158"/>
                  <a:pt x="0" y="1292662"/>
                </a:cubicBezTo>
                <a:cubicBezTo>
                  <a:pt x="32271" y="1068615"/>
                  <a:pt x="-4535" y="906258"/>
                  <a:pt x="0" y="620478"/>
                </a:cubicBezTo>
                <a:cubicBezTo>
                  <a:pt x="4535" y="334698"/>
                  <a:pt x="-20686" y="160670"/>
                  <a:pt x="0" y="0"/>
                </a:cubicBezTo>
                <a:cubicBezTo>
                  <a:pt x="227217" y="34464"/>
                  <a:pt x="488891" y="22356"/>
                  <a:pt x="778068" y="0"/>
                </a:cubicBezTo>
                <a:cubicBezTo>
                  <a:pt x="1067245" y="-22356"/>
                  <a:pt x="1395432" y="17325"/>
                  <a:pt x="1657623" y="0"/>
                </a:cubicBezTo>
                <a:cubicBezTo>
                  <a:pt x="1919815" y="-17325"/>
                  <a:pt x="2032701" y="-6106"/>
                  <a:pt x="2232717" y="0"/>
                </a:cubicBezTo>
                <a:cubicBezTo>
                  <a:pt x="2432733" y="6106"/>
                  <a:pt x="2847315" y="39149"/>
                  <a:pt x="3112272" y="0"/>
                </a:cubicBezTo>
                <a:cubicBezTo>
                  <a:pt x="3377229" y="-39149"/>
                  <a:pt x="3600044" y="-42105"/>
                  <a:pt x="3991828" y="0"/>
                </a:cubicBezTo>
                <a:cubicBezTo>
                  <a:pt x="4383612" y="42105"/>
                  <a:pt x="4236338" y="19445"/>
                  <a:pt x="4465434" y="0"/>
                </a:cubicBezTo>
                <a:cubicBezTo>
                  <a:pt x="4694530" y="-19445"/>
                  <a:pt x="4700020" y="-11943"/>
                  <a:pt x="4837554" y="0"/>
                </a:cubicBezTo>
                <a:cubicBezTo>
                  <a:pt x="4975088" y="11943"/>
                  <a:pt x="5480328" y="29883"/>
                  <a:pt x="5717109" y="0"/>
                </a:cubicBezTo>
                <a:cubicBezTo>
                  <a:pt x="5953891" y="-29883"/>
                  <a:pt x="6073896" y="-591"/>
                  <a:pt x="6190716" y="0"/>
                </a:cubicBezTo>
                <a:cubicBezTo>
                  <a:pt x="6307536" y="591"/>
                  <a:pt x="6665310" y="-41866"/>
                  <a:pt x="7070271" y="0"/>
                </a:cubicBezTo>
                <a:cubicBezTo>
                  <a:pt x="7475232" y="41866"/>
                  <a:pt x="7385854" y="19623"/>
                  <a:pt x="7543877" y="0"/>
                </a:cubicBezTo>
                <a:cubicBezTo>
                  <a:pt x="7701900" y="-19623"/>
                  <a:pt x="7972605" y="8584"/>
                  <a:pt x="8220458" y="0"/>
                </a:cubicBezTo>
                <a:cubicBezTo>
                  <a:pt x="8468311" y="-8584"/>
                  <a:pt x="8486679" y="-13213"/>
                  <a:pt x="8592578" y="0"/>
                </a:cubicBezTo>
                <a:cubicBezTo>
                  <a:pt x="8698477" y="13213"/>
                  <a:pt x="8994344" y="26825"/>
                  <a:pt x="9167672" y="0"/>
                </a:cubicBezTo>
                <a:cubicBezTo>
                  <a:pt x="9341000" y="-26825"/>
                  <a:pt x="9798225" y="7624"/>
                  <a:pt x="10148714" y="0"/>
                </a:cubicBezTo>
                <a:cubicBezTo>
                  <a:pt x="10117765" y="142778"/>
                  <a:pt x="10146225" y="349968"/>
                  <a:pt x="10148714" y="659258"/>
                </a:cubicBezTo>
                <a:cubicBezTo>
                  <a:pt x="10151203" y="968548"/>
                  <a:pt x="10157133" y="1153886"/>
                  <a:pt x="10148714" y="1292662"/>
                </a:cubicBezTo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3387610020">
                  <a:prstGeom prst="foldedCorner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&gt;&gt; packets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sniff()</a:t>
            </a:r>
          </a:p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&gt;&gt; </a:t>
            </a:r>
            <a:r>
              <a:rPr lang="en-US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(packets)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836612" y="3697897"/>
            <a:ext cx="10148714" cy="202721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81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INFO: Sniffing on 802.11n Wireless LAN Card</a:t>
            </a:r>
          </a:p>
          <a:p>
            <a:r>
              <a:rPr lang="he-IL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75</a:t>
            </a:r>
            <a:endParaRPr 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945218" y="2051123"/>
            <a:ext cx="2233523" cy="855277"/>
          </a:xfrm>
          <a:prstGeom prst="wedgeRectCallout">
            <a:avLst>
              <a:gd name="adj1" fmla="val -69067"/>
              <a:gd name="adj2" fmla="val 1860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ההסנפה תיפסק רק אם נלחץ </a:t>
            </a:r>
            <a:r>
              <a:rPr lang="en-US" b="1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Ctrl+C</a:t>
            </a:r>
            <a:endParaRPr lang="en-US" b="1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122177" y="2919509"/>
            <a:ext cx="2115413" cy="790526"/>
          </a:xfrm>
          <a:prstGeom prst="wedgeRectCallout">
            <a:avLst>
              <a:gd name="adj1" fmla="val -72515"/>
              <a:gd name="adj2" fmla="val -3080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Packets</a:t>
            </a:r>
            <a:r>
              <a:rPr lang="he-IL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היא רשימה של חבילות</a:t>
            </a:r>
            <a:endParaRPr lang="en-US" b="1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62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3" grpId="0" animBg="1"/>
      <p:bldP spid="8" grpId="0" animBg="1"/>
      <p:bldP spid="8" grpId="1" animBg="1"/>
      <p:bldP spid="10" grpId="0" animBg="1"/>
      <p:bldP spid="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הסנפה </a:t>
            </a:r>
            <a:r>
              <a:rPr lang="he-IL" dirty="0" err="1"/>
              <a:t>בסקאפי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e-IL" dirty="0"/>
              <a:t>ניתן גם להסניף עם הגבלת כמות.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6480" y="1052739"/>
            <a:ext cx="11811000" cy="556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836612" y="2185099"/>
            <a:ext cx="9910720" cy="1292662"/>
          </a:xfrm>
          <a:custGeom>
            <a:avLst/>
            <a:gdLst>
              <a:gd name="connsiteX0" fmla="*/ 0 w 9910720"/>
              <a:gd name="connsiteY0" fmla="*/ 0 h 1292662"/>
              <a:gd name="connsiteX1" fmla="*/ 759822 w 9910720"/>
              <a:gd name="connsiteY1" fmla="*/ 0 h 1292662"/>
              <a:gd name="connsiteX2" fmla="*/ 1420537 w 9910720"/>
              <a:gd name="connsiteY2" fmla="*/ 0 h 1292662"/>
              <a:gd name="connsiteX3" fmla="*/ 1883037 w 9910720"/>
              <a:gd name="connsiteY3" fmla="*/ 0 h 1292662"/>
              <a:gd name="connsiteX4" fmla="*/ 2246430 w 9910720"/>
              <a:gd name="connsiteY4" fmla="*/ 0 h 1292662"/>
              <a:gd name="connsiteX5" fmla="*/ 3006252 w 9910720"/>
              <a:gd name="connsiteY5" fmla="*/ 0 h 1292662"/>
              <a:gd name="connsiteX6" fmla="*/ 3865181 w 9910720"/>
              <a:gd name="connsiteY6" fmla="*/ 0 h 1292662"/>
              <a:gd name="connsiteX7" fmla="*/ 4724110 w 9910720"/>
              <a:gd name="connsiteY7" fmla="*/ 0 h 1292662"/>
              <a:gd name="connsiteX8" fmla="*/ 5483932 w 9910720"/>
              <a:gd name="connsiteY8" fmla="*/ 0 h 1292662"/>
              <a:gd name="connsiteX9" fmla="*/ 5847325 w 9910720"/>
              <a:gd name="connsiteY9" fmla="*/ 0 h 1292662"/>
              <a:gd name="connsiteX10" fmla="*/ 6408932 w 9910720"/>
              <a:gd name="connsiteY10" fmla="*/ 0 h 1292662"/>
              <a:gd name="connsiteX11" fmla="*/ 6871433 w 9910720"/>
              <a:gd name="connsiteY11" fmla="*/ 0 h 1292662"/>
              <a:gd name="connsiteX12" fmla="*/ 7433040 w 9910720"/>
              <a:gd name="connsiteY12" fmla="*/ 0 h 1292662"/>
              <a:gd name="connsiteX13" fmla="*/ 7895540 w 9910720"/>
              <a:gd name="connsiteY13" fmla="*/ 0 h 1292662"/>
              <a:gd name="connsiteX14" fmla="*/ 8754469 w 9910720"/>
              <a:gd name="connsiteY14" fmla="*/ 0 h 1292662"/>
              <a:gd name="connsiteX15" fmla="*/ 9316077 w 9910720"/>
              <a:gd name="connsiteY15" fmla="*/ 0 h 1292662"/>
              <a:gd name="connsiteX16" fmla="*/ 9910720 w 9910720"/>
              <a:gd name="connsiteY16" fmla="*/ 0 h 1292662"/>
              <a:gd name="connsiteX17" fmla="*/ 9910720 w 9910720"/>
              <a:gd name="connsiteY17" fmla="*/ 607551 h 1292662"/>
              <a:gd name="connsiteX18" fmla="*/ 9910720 w 9910720"/>
              <a:gd name="connsiteY18" fmla="*/ 1292662 h 1292662"/>
              <a:gd name="connsiteX19" fmla="*/ 9910720 w 9910720"/>
              <a:gd name="connsiteY19" fmla="*/ 1292662 h 1292662"/>
              <a:gd name="connsiteX20" fmla="*/ 9547327 w 9910720"/>
              <a:gd name="connsiteY20" fmla="*/ 1292662 h 1292662"/>
              <a:gd name="connsiteX21" fmla="*/ 8985719 w 9910720"/>
              <a:gd name="connsiteY21" fmla="*/ 1292662 h 1292662"/>
              <a:gd name="connsiteX22" fmla="*/ 8126790 w 9910720"/>
              <a:gd name="connsiteY22" fmla="*/ 1292662 h 1292662"/>
              <a:gd name="connsiteX23" fmla="*/ 7763397 w 9910720"/>
              <a:gd name="connsiteY23" fmla="*/ 1292662 h 1292662"/>
              <a:gd name="connsiteX24" fmla="*/ 7102683 w 9910720"/>
              <a:gd name="connsiteY24" fmla="*/ 1292662 h 1292662"/>
              <a:gd name="connsiteX25" fmla="*/ 6541075 w 9910720"/>
              <a:gd name="connsiteY25" fmla="*/ 1292662 h 1292662"/>
              <a:gd name="connsiteX26" fmla="*/ 5781253 w 9910720"/>
              <a:gd name="connsiteY26" fmla="*/ 1292662 h 1292662"/>
              <a:gd name="connsiteX27" fmla="*/ 5219646 w 9910720"/>
              <a:gd name="connsiteY27" fmla="*/ 1292662 h 1292662"/>
              <a:gd name="connsiteX28" fmla="*/ 4658038 w 9910720"/>
              <a:gd name="connsiteY28" fmla="*/ 1292662 h 1292662"/>
              <a:gd name="connsiteX29" fmla="*/ 4096431 w 9910720"/>
              <a:gd name="connsiteY29" fmla="*/ 1292662 h 1292662"/>
              <a:gd name="connsiteX30" fmla="*/ 3534823 w 9910720"/>
              <a:gd name="connsiteY30" fmla="*/ 1292662 h 1292662"/>
              <a:gd name="connsiteX31" fmla="*/ 2973216 w 9910720"/>
              <a:gd name="connsiteY31" fmla="*/ 1292662 h 1292662"/>
              <a:gd name="connsiteX32" fmla="*/ 2609823 w 9910720"/>
              <a:gd name="connsiteY32" fmla="*/ 1292662 h 1292662"/>
              <a:gd name="connsiteX33" fmla="*/ 2048215 w 9910720"/>
              <a:gd name="connsiteY33" fmla="*/ 1292662 h 1292662"/>
              <a:gd name="connsiteX34" fmla="*/ 1189286 w 9910720"/>
              <a:gd name="connsiteY34" fmla="*/ 1292662 h 1292662"/>
              <a:gd name="connsiteX35" fmla="*/ 726786 w 9910720"/>
              <a:gd name="connsiteY35" fmla="*/ 1292662 h 1292662"/>
              <a:gd name="connsiteX36" fmla="*/ 0 w 9910720"/>
              <a:gd name="connsiteY36" fmla="*/ 1292662 h 1292662"/>
              <a:gd name="connsiteX37" fmla="*/ 0 w 9910720"/>
              <a:gd name="connsiteY37" fmla="*/ 646331 h 1292662"/>
              <a:gd name="connsiteX38" fmla="*/ 0 w 9910720"/>
              <a:gd name="connsiteY38" fmla="*/ 0 h 1292662"/>
              <a:gd name="connsiteX0" fmla="*/ 9910720 w 9910720"/>
              <a:gd name="connsiteY0" fmla="*/ 1292662 h 1292662"/>
              <a:gd name="connsiteX1" fmla="*/ 9910720 w 9910720"/>
              <a:gd name="connsiteY1" fmla="*/ 1292662 h 1292662"/>
              <a:gd name="connsiteX2" fmla="*/ 9910720 w 9910720"/>
              <a:gd name="connsiteY2" fmla="*/ 1292662 h 1292662"/>
              <a:gd name="connsiteX0" fmla="*/ 9910720 w 9910720"/>
              <a:gd name="connsiteY0" fmla="*/ 1292662 h 1292662"/>
              <a:gd name="connsiteX1" fmla="*/ 9910720 w 9910720"/>
              <a:gd name="connsiteY1" fmla="*/ 1292662 h 1292662"/>
              <a:gd name="connsiteX2" fmla="*/ 9910720 w 9910720"/>
              <a:gd name="connsiteY2" fmla="*/ 1292662 h 1292662"/>
              <a:gd name="connsiteX3" fmla="*/ 9910720 w 9910720"/>
              <a:gd name="connsiteY3" fmla="*/ 1292662 h 1292662"/>
              <a:gd name="connsiteX4" fmla="*/ 9051791 w 9910720"/>
              <a:gd name="connsiteY4" fmla="*/ 1292662 h 1292662"/>
              <a:gd name="connsiteX5" fmla="*/ 8291969 w 9910720"/>
              <a:gd name="connsiteY5" fmla="*/ 1292662 h 1292662"/>
              <a:gd name="connsiteX6" fmla="*/ 7730362 w 9910720"/>
              <a:gd name="connsiteY6" fmla="*/ 1292662 h 1292662"/>
              <a:gd name="connsiteX7" fmla="*/ 7366969 w 9910720"/>
              <a:gd name="connsiteY7" fmla="*/ 1292662 h 1292662"/>
              <a:gd name="connsiteX8" fmla="*/ 6805361 w 9910720"/>
              <a:gd name="connsiteY8" fmla="*/ 1292662 h 1292662"/>
              <a:gd name="connsiteX9" fmla="*/ 6045539 w 9910720"/>
              <a:gd name="connsiteY9" fmla="*/ 1292662 h 1292662"/>
              <a:gd name="connsiteX10" fmla="*/ 5285717 w 9910720"/>
              <a:gd name="connsiteY10" fmla="*/ 1292662 h 1292662"/>
              <a:gd name="connsiteX11" fmla="*/ 4525895 w 9910720"/>
              <a:gd name="connsiteY11" fmla="*/ 1292662 h 1292662"/>
              <a:gd name="connsiteX12" fmla="*/ 3964288 w 9910720"/>
              <a:gd name="connsiteY12" fmla="*/ 1292662 h 1292662"/>
              <a:gd name="connsiteX13" fmla="*/ 3303573 w 9910720"/>
              <a:gd name="connsiteY13" fmla="*/ 1292662 h 1292662"/>
              <a:gd name="connsiteX14" fmla="*/ 2642859 w 9910720"/>
              <a:gd name="connsiteY14" fmla="*/ 1292662 h 1292662"/>
              <a:gd name="connsiteX15" fmla="*/ 2180358 w 9910720"/>
              <a:gd name="connsiteY15" fmla="*/ 1292662 h 1292662"/>
              <a:gd name="connsiteX16" fmla="*/ 1618751 w 9910720"/>
              <a:gd name="connsiteY16" fmla="*/ 1292662 h 1292662"/>
              <a:gd name="connsiteX17" fmla="*/ 958036 w 9910720"/>
              <a:gd name="connsiteY17" fmla="*/ 1292662 h 1292662"/>
              <a:gd name="connsiteX18" fmla="*/ 0 w 9910720"/>
              <a:gd name="connsiteY18" fmla="*/ 1292662 h 1292662"/>
              <a:gd name="connsiteX19" fmla="*/ 0 w 9910720"/>
              <a:gd name="connsiteY19" fmla="*/ 646331 h 1292662"/>
              <a:gd name="connsiteX20" fmla="*/ 0 w 9910720"/>
              <a:gd name="connsiteY20" fmla="*/ 0 h 1292662"/>
              <a:gd name="connsiteX21" fmla="*/ 462500 w 9910720"/>
              <a:gd name="connsiteY21" fmla="*/ 0 h 1292662"/>
              <a:gd name="connsiteX22" fmla="*/ 1321429 w 9910720"/>
              <a:gd name="connsiteY22" fmla="*/ 0 h 1292662"/>
              <a:gd name="connsiteX23" fmla="*/ 1783930 w 9910720"/>
              <a:gd name="connsiteY23" fmla="*/ 0 h 1292662"/>
              <a:gd name="connsiteX24" fmla="*/ 2642859 w 9910720"/>
              <a:gd name="connsiteY24" fmla="*/ 0 h 1292662"/>
              <a:gd name="connsiteX25" fmla="*/ 3501788 w 9910720"/>
              <a:gd name="connsiteY25" fmla="*/ 0 h 1292662"/>
              <a:gd name="connsiteX26" fmla="*/ 4063395 w 9910720"/>
              <a:gd name="connsiteY26" fmla="*/ 0 h 1292662"/>
              <a:gd name="connsiteX27" fmla="*/ 4426788 w 9910720"/>
              <a:gd name="connsiteY27" fmla="*/ 0 h 1292662"/>
              <a:gd name="connsiteX28" fmla="*/ 5186610 w 9910720"/>
              <a:gd name="connsiteY28" fmla="*/ 0 h 1292662"/>
              <a:gd name="connsiteX29" fmla="*/ 5649110 w 9910720"/>
              <a:gd name="connsiteY29" fmla="*/ 0 h 1292662"/>
              <a:gd name="connsiteX30" fmla="*/ 6508039 w 9910720"/>
              <a:gd name="connsiteY30" fmla="*/ 0 h 1292662"/>
              <a:gd name="connsiteX31" fmla="*/ 6970540 w 9910720"/>
              <a:gd name="connsiteY31" fmla="*/ 0 h 1292662"/>
              <a:gd name="connsiteX32" fmla="*/ 7730362 w 9910720"/>
              <a:gd name="connsiteY32" fmla="*/ 0 h 1292662"/>
              <a:gd name="connsiteX33" fmla="*/ 8093755 w 9910720"/>
              <a:gd name="connsiteY33" fmla="*/ 0 h 1292662"/>
              <a:gd name="connsiteX34" fmla="*/ 8952684 w 9910720"/>
              <a:gd name="connsiteY34" fmla="*/ 0 h 1292662"/>
              <a:gd name="connsiteX35" fmla="*/ 9910720 w 9910720"/>
              <a:gd name="connsiteY35" fmla="*/ 0 h 1292662"/>
              <a:gd name="connsiteX36" fmla="*/ 9910720 w 9910720"/>
              <a:gd name="connsiteY36" fmla="*/ 607551 h 1292662"/>
              <a:gd name="connsiteX37" fmla="*/ 9910720 w 9910720"/>
              <a:gd name="connsiteY37" fmla="*/ 1292662 h 129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10720" h="1292662" stroke="0" extrusionOk="0">
                <a:moveTo>
                  <a:pt x="0" y="0"/>
                </a:moveTo>
                <a:cubicBezTo>
                  <a:pt x="353466" y="13215"/>
                  <a:pt x="584301" y="-21448"/>
                  <a:pt x="759822" y="0"/>
                </a:cubicBezTo>
                <a:cubicBezTo>
                  <a:pt x="935343" y="21448"/>
                  <a:pt x="1123454" y="-20400"/>
                  <a:pt x="1420537" y="0"/>
                </a:cubicBezTo>
                <a:cubicBezTo>
                  <a:pt x="1717621" y="20400"/>
                  <a:pt x="1719600" y="-22183"/>
                  <a:pt x="1883037" y="0"/>
                </a:cubicBezTo>
                <a:cubicBezTo>
                  <a:pt x="2046474" y="22183"/>
                  <a:pt x="2109922" y="-12870"/>
                  <a:pt x="2246430" y="0"/>
                </a:cubicBezTo>
                <a:cubicBezTo>
                  <a:pt x="2382938" y="12870"/>
                  <a:pt x="2669215" y="18869"/>
                  <a:pt x="3006252" y="0"/>
                </a:cubicBezTo>
                <a:cubicBezTo>
                  <a:pt x="3343289" y="-18869"/>
                  <a:pt x="3562307" y="-34939"/>
                  <a:pt x="3865181" y="0"/>
                </a:cubicBezTo>
                <a:cubicBezTo>
                  <a:pt x="4168055" y="34939"/>
                  <a:pt x="4442848" y="-16274"/>
                  <a:pt x="4724110" y="0"/>
                </a:cubicBezTo>
                <a:cubicBezTo>
                  <a:pt x="5005372" y="16274"/>
                  <a:pt x="5166782" y="-13932"/>
                  <a:pt x="5483932" y="0"/>
                </a:cubicBezTo>
                <a:cubicBezTo>
                  <a:pt x="5801082" y="13932"/>
                  <a:pt x="5757010" y="2474"/>
                  <a:pt x="5847325" y="0"/>
                </a:cubicBezTo>
                <a:cubicBezTo>
                  <a:pt x="5937640" y="-2474"/>
                  <a:pt x="6241547" y="16024"/>
                  <a:pt x="6408932" y="0"/>
                </a:cubicBezTo>
                <a:cubicBezTo>
                  <a:pt x="6576317" y="-16024"/>
                  <a:pt x="6767644" y="-16657"/>
                  <a:pt x="6871433" y="0"/>
                </a:cubicBezTo>
                <a:cubicBezTo>
                  <a:pt x="6975222" y="16657"/>
                  <a:pt x="7261481" y="5692"/>
                  <a:pt x="7433040" y="0"/>
                </a:cubicBezTo>
                <a:cubicBezTo>
                  <a:pt x="7604599" y="-5692"/>
                  <a:pt x="7768241" y="-11510"/>
                  <a:pt x="7895540" y="0"/>
                </a:cubicBezTo>
                <a:cubicBezTo>
                  <a:pt x="8022839" y="11510"/>
                  <a:pt x="8365735" y="-14946"/>
                  <a:pt x="8754469" y="0"/>
                </a:cubicBezTo>
                <a:cubicBezTo>
                  <a:pt x="9143203" y="14946"/>
                  <a:pt x="9047837" y="-9930"/>
                  <a:pt x="9316077" y="0"/>
                </a:cubicBezTo>
                <a:cubicBezTo>
                  <a:pt x="9584317" y="9930"/>
                  <a:pt x="9772488" y="-3511"/>
                  <a:pt x="9910720" y="0"/>
                </a:cubicBezTo>
                <a:cubicBezTo>
                  <a:pt x="9892312" y="261154"/>
                  <a:pt x="9901837" y="367309"/>
                  <a:pt x="9910720" y="607551"/>
                </a:cubicBezTo>
                <a:cubicBezTo>
                  <a:pt x="9919603" y="847793"/>
                  <a:pt x="9925403" y="1141423"/>
                  <a:pt x="9910720" y="1292662"/>
                </a:cubicBezTo>
                <a:lnTo>
                  <a:pt x="9910720" y="1292662"/>
                </a:lnTo>
                <a:cubicBezTo>
                  <a:pt x="9774926" y="1287151"/>
                  <a:pt x="9650491" y="1308458"/>
                  <a:pt x="9547327" y="1292662"/>
                </a:cubicBezTo>
                <a:cubicBezTo>
                  <a:pt x="9444163" y="1276866"/>
                  <a:pt x="9110405" y="1316716"/>
                  <a:pt x="8985719" y="1292662"/>
                </a:cubicBezTo>
                <a:cubicBezTo>
                  <a:pt x="8861033" y="1268608"/>
                  <a:pt x="8401307" y="1305580"/>
                  <a:pt x="8126790" y="1292662"/>
                </a:cubicBezTo>
                <a:cubicBezTo>
                  <a:pt x="7852273" y="1279744"/>
                  <a:pt x="7901037" y="1297891"/>
                  <a:pt x="7763397" y="1292662"/>
                </a:cubicBezTo>
                <a:cubicBezTo>
                  <a:pt x="7625757" y="1287433"/>
                  <a:pt x="7328810" y="1308332"/>
                  <a:pt x="7102683" y="1292662"/>
                </a:cubicBezTo>
                <a:cubicBezTo>
                  <a:pt x="6876556" y="1276992"/>
                  <a:pt x="6728199" y="1283829"/>
                  <a:pt x="6541075" y="1292662"/>
                </a:cubicBezTo>
                <a:cubicBezTo>
                  <a:pt x="6353951" y="1301495"/>
                  <a:pt x="5939443" y="1292379"/>
                  <a:pt x="5781253" y="1292662"/>
                </a:cubicBezTo>
                <a:cubicBezTo>
                  <a:pt x="5623063" y="1292945"/>
                  <a:pt x="5482107" y="1290123"/>
                  <a:pt x="5219646" y="1292662"/>
                </a:cubicBezTo>
                <a:cubicBezTo>
                  <a:pt x="4957185" y="1295201"/>
                  <a:pt x="4842486" y="1274934"/>
                  <a:pt x="4658038" y="1292662"/>
                </a:cubicBezTo>
                <a:cubicBezTo>
                  <a:pt x="4473590" y="1310390"/>
                  <a:pt x="4267937" y="1270968"/>
                  <a:pt x="4096431" y="1292662"/>
                </a:cubicBezTo>
                <a:cubicBezTo>
                  <a:pt x="3924925" y="1314356"/>
                  <a:pt x="3737680" y="1299449"/>
                  <a:pt x="3534823" y="1292662"/>
                </a:cubicBezTo>
                <a:cubicBezTo>
                  <a:pt x="3331966" y="1285875"/>
                  <a:pt x="3103491" y="1271433"/>
                  <a:pt x="2973216" y="1292662"/>
                </a:cubicBezTo>
                <a:cubicBezTo>
                  <a:pt x="2842941" y="1313891"/>
                  <a:pt x="2776436" y="1298096"/>
                  <a:pt x="2609823" y="1292662"/>
                </a:cubicBezTo>
                <a:cubicBezTo>
                  <a:pt x="2443210" y="1287228"/>
                  <a:pt x="2297867" y="1275431"/>
                  <a:pt x="2048215" y="1292662"/>
                </a:cubicBezTo>
                <a:cubicBezTo>
                  <a:pt x="1798563" y="1309893"/>
                  <a:pt x="1612228" y="1329877"/>
                  <a:pt x="1189286" y="1292662"/>
                </a:cubicBezTo>
                <a:cubicBezTo>
                  <a:pt x="766344" y="1255447"/>
                  <a:pt x="829838" y="1290627"/>
                  <a:pt x="726786" y="1292662"/>
                </a:cubicBezTo>
                <a:cubicBezTo>
                  <a:pt x="623734" y="1294697"/>
                  <a:pt x="349116" y="1298290"/>
                  <a:pt x="0" y="1292662"/>
                </a:cubicBezTo>
                <a:cubicBezTo>
                  <a:pt x="-23418" y="1061389"/>
                  <a:pt x="-677" y="777509"/>
                  <a:pt x="0" y="646331"/>
                </a:cubicBezTo>
                <a:cubicBezTo>
                  <a:pt x="677" y="515153"/>
                  <a:pt x="-30937" y="320151"/>
                  <a:pt x="0" y="0"/>
                </a:cubicBezTo>
                <a:close/>
              </a:path>
              <a:path w="9910720" h="1292662" fill="darkenLess" stroke="0" extrusionOk="0">
                <a:moveTo>
                  <a:pt x="9910720" y="1292662"/>
                </a:moveTo>
                <a:lnTo>
                  <a:pt x="9910720" y="1292662"/>
                </a:lnTo>
                <a:lnTo>
                  <a:pt x="9910720" y="1292662"/>
                </a:lnTo>
                <a:close/>
              </a:path>
              <a:path w="9910720" h="1292662" fill="none" extrusionOk="0">
                <a:moveTo>
                  <a:pt x="9910720" y="1292662"/>
                </a:moveTo>
                <a:lnTo>
                  <a:pt x="9910720" y="1292662"/>
                </a:lnTo>
                <a:lnTo>
                  <a:pt x="9910720" y="1292662"/>
                </a:lnTo>
                <a:lnTo>
                  <a:pt x="9910720" y="1292662"/>
                </a:lnTo>
                <a:cubicBezTo>
                  <a:pt x="9589330" y="1265915"/>
                  <a:pt x="9424542" y="1260033"/>
                  <a:pt x="9051791" y="1292662"/>
                </a:cubicBezTo>
                <a:cubicBezTo>
                  <a:pt x="8679040" y="1325291"/>
                  <a:pt x="8578946" y="1286032"/>
                  <a:pt x="8291969" y="1292662"/>
                </a:cubicBezTo>
                <a:cubicBezTo>
                  <a:pt x="8004992" y="1299292"/>
                  <a:pt x="7873267" y="1318179"/>
                  <a:pt x="7730362" y="1292662"/>
                </a:cubicBezTo>
                <a:cubicBezTo>
                  <a:pt x="7587457" y="1267145"/>
                  <a:pt x="7496560" y="1282391"/>
                  <a:pt x="7366969" y="1292662"/>
                </a:cubicBezTo>
                <a:cubicBezTo>
                  <a:pt x="7237378" y="1302933"/>
                  <a:pt x="6962733" y="1302282"/>
                  <a:pt x="6805361" y="1292662"/>
                </a:cubicBezTo>
                <a:cubicBezTo>
                  <a:pt x="6647989" y="1283042"/>
                  <a:pt x="6255212" y="1260610"/>
                  <a:pt x="6045539" y="1292662"/>
                </a:cubicBezTo>
                <a:cubicBezTo>
                  <a:pt x="5835866" y="1324714"/>
                  <a:pt x="5664339" y="1326291"/>
                  <a:pt x="5285717" y="1292662"/>
                </a:cubicBezTo>
                <a:cubicBezTo>
                  <a:pt x="4907095" y="1259033"/>
                  <a:pt x="4717734" y="1268875"/>
                  <a:pt x="4525895" y="1292662"/>
                </a:cubicBezTo>
                <a:cubicBezTo>
                  <a:pt x="4334056" y="1316449"/>
                  <a:pt x="4175761" y="1305600"/>
                  <a:pt x="3964288" y="1292662"/>
                </a:cubicBezTo>
                <a:cubicBezTo>
                  <a:pt x="3752815" y="1279724"/>
                  <a:pt x="3569192" y="1277004"/>
                  <a:pt x="3303573" y="1292662"/>
                </a:cubicBezTo>
                <a:cubicBezTo>
                  <a:pt x="3037955" y="1308320"/>
                  <a:pt x="2954319" y="1260016"/>
                  <a:pt x="2642859" y="1292662"/>
                </a:cubicBezTo>
                <a:cubicBezTo>
                  <a:pt x="2331399" y="1325308"/>
                  <a:pt x="2324698" y="1290651"/>
                  <a:pt x="2180358" y="1292662"/>
                </a:cubicBezTo>
                <a:cubicBezTo>
                  <a:pt x="2036018" y="1294673"/>
                  <a:pt x="1861862" y="1313616"/>
                  <a:pt x="1618751" y="1292662"/>
                </a:cubicBezTo>
                <a:cubicBezTo>
                  <a:pt x="1375640" y="1271708"/>
                  <a:pt x="1187724" y="1266797"/>
                  <a:pt x="958036" y="1292662"/>
                </a:cubicBezTo>
                <a:cubicBezTo>
                  <a:pt x="728348" y="1318527"/>
                  <a:pt x="235817" y="1285328"/>
                  <a:pt x="0" y="1292662"/>
                </a:cubicBezTo>
                <a:cubicBezTo>
                  <a:pt x="25353" y="1088414"/>
                  <a:pt x="-15174" y="858416"/>
                  <a:pt x="0" y="646331"/>
                </a:cubicBezTo>
                <a:cubicBezTo>
                  <a:pt x="15174" y="434246"/>
                  <a:pt x="30912" y="296382"/>
                  <a:pt x="0" y="0"/>
                </a:cubicBezTo>
                <a:cubicBezTo>
                  <a:pt x="112838" y="18342"/>
                  <a:pt x="300236" y="22049"/>
                  <a:pt x="462500" y="0"/>
                </a:cubicBezTo>
                <a:cubicBezTo>
                  <a:pt x="624764" y="-22049"/>
                  <a:pt x="918680" y="1810"/>
                  <a:pt x="1321429" y="0"/>
                </a:cubicBezTo>
                <a:cubicBezTo>
                  <a:pt x="1724178" y="-1810"/>
                  <a:pt x="1557976" y="-10372"/>
                  <a:pt x="1783930" y="0"/>
                </a:cubicBezTo>
                <a:cubicBezTo>
                  <a:pt x="2009884" y="10372"/>
                  <a:pt x="2459277" y="-41675"/>
                  <a:pt x="2642859" y="0"/>
                </a:cubicBezTo>
                <a:cubicBezTo>
                  <a:pt x="2826441" y="41675"/>
                  <a:pt x="3242166" y="-36314"/>
                  <a:pt x="3501788" y="0"/>
                </a:cubicBezTo>
                <a:cubicBezTo>
                  <a:pt x="3761410" y="36314"/>
                  <a:pt x="3789744" y="-6056"/>
                  <a:pt x="4063395" y="0"/>
                </a:cubicBezTo>
                <a:cubicBezTo>
                  <a:pt x="4337046" y="6056"/>
                  <a:pt x="4324613" y="-8212"/>
                  <a:pt x="4426788" y="0"/>
                </a:cubicBezTo>
                <a:cubicBezTo>
                  <a:pt x="4528963" y="8212"/>
                  <a:pt x="4858996" y="27678"/>
                  <a:pt x="5186610" y="0"/>
                </a:cubicBezTo>
                <a:cubicBezTo>
                  <a:pt x="5514224" y="-27678"/>
                  <a:pt x="5507972" y="4556"/>
                  <a:pt x="5649110" y="0"/>
                </a:cubicBezTo>
                <a:cubicBezTo>
                  <a:pt x="5790248" y="-4556"/>
                  <a:pt x="6107327" y="-42328"/>
                  <a:pt x="6508039" y="0"/>
                </a:cubicBezTo>
                <a:cubicBezTo>
                  <a:pt x="6908751" y="42328"/>
                  <a:pt x="6776014" y="1354"/>
                  <a:pt x="6970540" y="0"/>
                </a:cubicBezTo>
                <a:cubicBezTo>
                  <a:pt x="7165066" y="-1354"/>
                  <a:pt x="7510002" y="3855"/>
                  <a:pt x="7730362" y="0"/>
                </a:cubicBezTo>
                <a:cubicBezTo>
                  <a:pt x="7950722" y="-3855"/>
                  <a:pt x="7931676" y="663"/>
                  <a:pt x="8093755" y="0"/>
                </a:cubicBezTo>
                <a:cubicBezTo>
                  <a:pt x="8255834" y="-663"/>
                  <a:pt x="8598629" y="-16144"/>
                  <a:pt x="8952684" y="0"/>
                </a:cubicBezTo>
                <a:cubicBezTo>
                  <a:pt x="9306739" y="16144"/>
                  <a:pt x="9626127" y="11569"/>
                  <a:pt x="9910720" y="0"/>
                </a:cubicBezTo>
                <a:cubicBezTo>
                  <a:pt x="9939692" y="169197"/>
                  <a:pt x="9917566" y="478908"/>
                  <a:pt x="9910720" y="607551"/>
                </a:cubicBezTo>
                <a:cubicBezTo>
                  <a:pt x="9903874" y="736194"/>
                  <a:pt x="9916011" y="1079875"/>
                  <a:pt x="9910720" y="1292662"/>
                </a:cubicBezTo>
              </a:path>
              <a:path w="9910720" h="1292662" fill="none" stroke="0" extrusionOk="0">
                <a:moveTo>
                  <a:pt x="9910720" y="1292662"/>
                </a:moveTo>
                <a:lnTo>
                  <a:pt x="9910720" y="1292662"/>
                </a:lnTo>
                <a:lnTo>
                  <a:pt x="9910720" y="1292662"/>
                </a:lnTo>
                <a:lnTo>
                  <a:pt x="9910720" y="1292662"/>
                </a:lnTo>
                <a:cubicBezTo>
                  <a:pt x="9725236" y="1262907"/>
                  <a:pt x="9407235" y="1304373"/>
                  <a:pt x="9150898" y="1292662"/>
                </a:cubicBezTo>
                <a:cubicBezTo>
                  <a:pt x="8894561" y="1280951"/>
                  <a:pt x="8763096" y="1291516"/>
                  <a:pt x="8490183" y="1292662"/>
                </a:cubicBezTo>
                <a:cubicBezTo>
                  <a:pt x="8217271" y="1293808"/>
                  <a:pt x="8143299" y="1304530"/>
                  <a:pt x="7829469" y="1292662"/>
                </a:cubicBezTo>
                <a:cubicBezTo>
                  <a:pt x="7515639" y="1280794"/>
                  <a:pt x="7527888" y="1299744"/>
                  <a:pt x="7366969" y="1292662"/>
                </a:cubicBezTo>
                <a:cubicBezTo>
                  <a:pt x="7206050" y="1285580"/>
                  <a:pt x="6957154" y="1315574"/>
                  <a:pt x="6607147" y="1292662"/>
                </a:cubicBezTo>
                <a:cubicBezTo>
                  <a:pt x="6257140" y="1269750"/>
                  <a:pt x="6408154" y="1280538"/>
                  <a:pt x="6243754" y="1292662"/>
                </a:cubicBezTo>
                <a:cubicBezTo>
                  <a:pt x="6079354" y="1304786"/>
                  <a:pt x="5842185" y="1291569"/>
                  <a:pt x="5682146" y="1292662"/>
                </a:cubicBezTo>
                <a:cubicBezTo>
                  <a:pt x="5522107" y="1293755"/>
                  <a:pt x="5211549" y="1286697"/>
                  <a:pt x="5021431" y="1292662"/>
                </a:cubicBezTo>
                <a:cubicBezTo>
                  <a:pt x="4831313" y="1298627"/>
                  <a:pt x="4698251" y="1294764"/>
                  <a:pt x="4459824" y="1292662"/>
                </a:cubicBezTo>
                <a:cubicBezTo>
                  <a:pt x="4221397" y="1290560"/>
                  <a:pt x="4144652" y="1298855"/>
                  <a:pt x="3898217" y="1292662"/>
                </a:cubicBezTo>
                <a:cubicBezTo>
                  <a:pt x="3651782" y="1286469"/>
                  <a:pt x="3534799" y="1274318"/>
                  <a:pt x="3435716" y="1292662"/>
                </a:cubicBezTo>
                <a:cubicBezTo>
                  <a:pt x="3336633" y="1311006"/>
                  <a:pt x="2847127" y="1252049"/>
                  <a:pt x="2576787" y="1292662"/>
                </a:cubicBezTo>
                <a:cubicBezTo>
                  <a:pt x="2306447" y="1333275"/>
                  <a:pt x="2245089" y="1268025"/>
                  <a:pt x="1916073" y="1292662"/>
                </a:cubicBezTo>
                <a:cubicBezTo>
                  <a:pt x="1587057" y="1317299"/>
                  <a:pt x="1616110" y="1315404"/>
                  <a:pt x="1354465" y="1292662"/>
                </a:cubicBezTo>
                <a:cubicBezTo>
                  <a:pt x="1092820" y="1269920"/>
                  <a:pt x="761903" y="1273275"/>
                  <a:pt x="594643" y="1292662"/>
                </a:cubicBezTo>
                <a:cubicBezTo>
                  <a:pt x="427383" y="1312049"/>
                  <a:pt x="269237" y="1321215"/>
                  <a:pt x="0" y="1292662"/>
                </a:cubicBezTo>
                <a:cubicBezTo>
                  <a:pt x="32271" y="1068615"/>
                  <a:pt x="-4535" y="906258"/>
                  <a:pt x="0" y="620478"/>
                </a:cubicBezTo>
                <a:cubicBezTo>
                  <a:pt x="4535" y="334698"/>
                  <a:pt x="-20686" y="160670"/>
                  <a:pt x="0" y="0"/>
                </a:cubicBezTo>
                <a:cubicBezTo>
                  <a:pt x="210627" y="8763"/>
                  <a:pt x="490755" y="31261"/>
                  <a:pt x="759822" y="0"/>
                </a:cubicBezTo>
                <a:cubicBezTo>
                  <a:pt x="1028889" y="-31261"/>
                  <a:pt x="1299186" y="-32933"/>
                  <a:pt x="1618751" y="0"/>
                </a:cubicBezTo>
                <a:cubicBezTo>
                  <a:pt x="1938316" y="32933"/>
                  <a:pt x="1906265" y="7266"/>
                  <a:pt x="2180358" y="0"/>
                </a:cubicBezTo>
                <a:cubicBezTo>
                  <a:pt x="2454451" y="-7266"/>
                  <a:pt x="2731578" y="-19503"/>
                  <a:pt x="3039287" y="0"/>
                </a:cubicBezTo>
                <a:cubicBezTo>
                  <a:pt x="3346996" y="19503"/>
                  <a:pt x="3725728" y="23688"/>
                  <a:pt x="3898217" y="0"/>
                </a:cubicBezTo>
                <a:cubicBezTo>
                  <a:pt x="4070706" y="-23688"/>
                  <a:pt x="4156927" y="-1468"/>
                  <a:pt x="4360717" y="0"/>
                </a:cubicBezTo>
                <a:cubicBezTo>
                  <a:pt x="4564507" y="1468"/>
                  <a:pt x="4544224" y="-10761"/>
                  <a:pt x="4724110" y="0"/>
                </a:cubicBezTo>
                <a:cubicBezTo>
                  <a:pt x="4903996" y="10761"/>
                  <a:pt x="5170472" y="-3004"/>
                  <a:pt x="5583039" y="0"/>
                </a:cubicBezTo>
                <a:cubicBezTo>
                  <a:pt x="5995606" y="3004"/>
                  <a:pt x="5827475" y="-15197"/>
                  <a:pt x="6045539" y="0"/>
                </a:cubicBezTo>
                <a:cubicBezTo>
                  <a:pt x="6263603" y="15197"/>
                  <a:pt x="6603178" y="-7200"/>
                  <a:pt x="6904468" y="0"/>
                </a:cubicBezTo>
                <a:cubicBezTo>
                  <a:pt x="7205758" y="7200"/>
                  <a:pt x="7261433" y="-9038"/>
                  <a:pt x="7366969" y="0"/>
                </a:cubicBezTo>
                <a:cubicBezTo>
                  <a:pt x="7472505" y="9038"/>
                  <a:pt x="7799079" y="11889"/>
                  <a:pt x="8027683" y="0"/>
                </a:cubicBezTo>
                <a:cubicBezTo>
                  <a:pt x="8256287" y="-11889"/>
                  <a:pt x="8221621" y="-15104"/>
                  <a:pt x="8391076" y="0"/>
                </a:cubicBezTo>
                <a:cubicBezTo>
                  <a:pt x="8560531" y="15104"/>
                  <a:pt x="8768384" y="-17815"/>
                  <a:pt x="8952684" y="0"/>
                </a:cubicBezTo>
                <a:cubicBezTo>
                  <a:pt x="9136984" y="17815"/>
                  <a:pt x="9502969" y="9565"/>
                  <a:pt x="9910720" y="0"/>
                </a:cubicBezTo>
                <a:cubicBezTo>
                  <a:pt x="9879771" y="142778"/>
                  <a:pt x="9908231" y="349968"/>
                  <a:pt x="9910720" y="659258"/>
                </a:cubicBezTo>
                <a:cubicBezTo>
                  <a:pt x="9913209" y="968548"/>
                  <a:pt x="9919139" y="1153886"/>
                  <a:pt x="9910720" y="1292662"/>
                </a:cubicBezTo>
              </a:path>
            </a:pathLst>
          </a:custGeom>
          <a:solidFill>
            <a:srgbClr val="262626"/>
          </a:solidFill>
          <a:ln w="12700" cap="rnd">
            <a:solidFill>
              <a:srgbClr val="5B9BD5">
                <a:alpha val="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3387610020">
                  <a:prstGeom prst="foldedCorner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&gt;&gt; packets 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 sniff(count=3)</a:t>
            </a:r>
          </a:p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&gt;&gt; </a:t>
            </a:r>
            <a:r>
              <a:rPr lang="en-US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(packets)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836612" y="3697897"/>
            <a:ext cx="9910720" cy="202721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81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INFO: Sniffing on 802.11n Wireless LAN Card</a:t>
            </a:r>
          </a:p>
          <a:p>
            <a:r>
              <a:rPr lang="he-IL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ular Callout 7">
            <a:extLst>
              <a:ext uri="{FF2B5EF4-FFF2-40B4-BE49-F238E27FC236}">
                <a16:creationId xmlns:a16="http://schemas.microsoft.com/office/drawing/2014/main" id="{ABDE37E7-9B9B-4833-901D-5BA27F68C0BF}"/>
              </a:ext>
            </a:extLst>
          </p:cNvPr>
          <p:cNvSpPr/>
          <p:nvPr/>
        </p:nvSpPr>
        <p:spPr>
          <a:xfrm>
            <a:off x="6205006" y="2008613"/>
            <a:ext cx="2359298" cy="943846"/>
          </a:xfrm>
          <a:prstGeom prst="wedgeRectCallout">
            <a:avLst>
              <a:gd name="adj1" fmla="val -69067"/>
              <a:gd name="adj2" fmla="val 1860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ההסנפה תיפסק ברגע שיש לנו </a:t>
            </a:r>
            <a:r>
              <a:rPr lang="en-US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3</a:t>
            </a:r>
            <a:r>
              <a:rPr lang="he-IL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חבילות</a:t>
            </a:r>
            <a:endParaRPr lang="en-US" b="1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71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3" grpId="0" animBg="1"/>
      <p:bldP spid="11" grpId="0" animBg="1"/>
      <p:bldP spid="11" grpId="1" animBg="1"/>
    </p:bldLst>
  </p:timing>
</p:sld>
</file>

<file path=ppt/theme/theme1.xml><?xml version="1.0" encoding="utf-8"?>
<a:theme xmlns:a="http://schemas.openxmlformats.org/drawingml/2006/main" name="NetworksPart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ain">
      <a:majorFont>
        <a:latin typeface="Segoe UI"/>
        <a:ea typeface=""/>
        <a:cs typeface="Segoe UI"/>
      </a:majorFont>
      <a:minorFont>
        <a:latin typeface="Segoe UI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sPart2" id="{21B00984-6065-443B-B3E3-525FF72C7FF6}" vid="{254A265F-820B-4B50-8D2A-3728304F49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NetworksPart2</Template>
  <TotalTime>1157</TotalTime>
  <Words>1760</Words>
  <Application>Microsoft Macintosh PowerPoint</Application>
  <PresentationFormat>Widescreen</PresentationFormat>
  <Paragraphs>229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Gisha</vt:lpstr>
      <vt:lpstr>Segoe UI</vt:lpstr>
      <vt:lpstr>Segoe UI Semilight</vt:lpstr>
      <vt:lpstr>Tahoma</vt:lpstr>
      <vt:lpstr>Wingdings</vt:lpstr>
      <vt:lpstr>NetworksPart2</vt:lpstr>
      <vt:lpstr> הסנפה עם Scapy</vt:lpstr>
      <vt:lpstr>בשיעור הקודם...</vt:lpstr>
      <vt:lpstr>מה נעשה היום?</vt:lpstr>
      <vt:lpstr>PowerPoint Presentation</vt:lpstr>
      <vt:lpstr>תזכורת - שתי דרכים לעבוד עם Scapy</vt:lpstr>
      <vt:lpstr>תזכורת – מה אפשר לעשות עם סקאפי?</vt:lpstr>
      <vt:lpstr>חידון סקאפי</vt:lpstr>
      <vt:lpstr>הסנפה בסקאפי</vt:lpstr>
      <vt:lpstr>הסנפה בסקאפי</vt:lpstr>
      <vt:lpstr>מה הסנפנו?</vt:lpstr>
      <vt:lpstr>מה הסנפנו?</vt:lpstr>
      <vt:lpstr>PowerPoint Presentation</vt:lpstr>
      <vt:lpstr>הסנפה עם פילטור</vt:lpstr>
      <vt:lpstr>דוגמאות נוספות לפונקציות פילטר</vt:lpstr>
      <vt:lpstr>הסנפה עם פילטור</vt:lpstr>
      <vt:lpstr>פילטרים מורכבים</vt:lpstr>
      <vt:lpstr>ומה עושים עם כל החבילות הללו?</vt:lpstr>
      <vt:lpstr>עיבוד של החבילות בסיום ההסנפה</vt:lpstr>
      <vt:lpstr>עיבוד של החבילות בלייב</vt:lpstr>
      <vt:lpstr>סיכום של שלבי הפעולה של sniff</vt:lpstr>
      <vt:lpstr>PowerPoint Presentation</vt:lpstr>
      <vt:lpstr>תרגול!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קורס פיתון וירטואלי</dc:title>
  <dc:creator>Mordechai Maman</dc:creator>
  <cp:lastModifiedBy>Doron Butnaru</cp:lastModifiedBy>
  <cp:revision>106</cp:revision>
  <dcterms:created xsi:type="dcterms:W3CDTF">2020-05-03T19:43:04Z</dcterms:created>
  <dcterms:modified xsi:type="dcterms:W3CDTF">2021-05-12T13:31:33Z</dcterms:modified>
</cp:coreProperties>
</file>