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</p:sldIdLst>
  <p:sldSz cx="6858000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DED8D8"/>
    <a:srgbClr val="BFB5B5"/>
    <a:srgbClr val="E7E3E3"/>
    <a:srgbClr val="F6D9A4"/>
    <a:srgbClr val="FBEDD5"/>
    <a:srgbClr val="1D1B3D"/>
    <a:srgbClr val="D1B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660"/>
  </p:normalViewPr>
  <p:slideViewPr>
    <p:cSldViewPr snapToGrid="0">
      <p:cViewPr>
        <p:scale>
          <a:sx n="50" d="100"/>
          <a:sy n="50" d="100"/>
        </p:scale>
        <p:origin x="214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9770"/>
            <a:ext cx="5829300" cy="3509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94662"/>
            <a:ext cx="5143500" cy="24338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1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36700"/>
            <a:ext cx="1478756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36700"/>
            <a:ext cx="4350544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13159"/>
            <a:ext cx="5915025" cy="41932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746088"/>
            <a:ext cx="5915025" cy="220513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8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6702"/>
            <a:ext cx="5915025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71154"/>
            <a:ext cx="2901255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82228"/>
            <a:ext cx="2901255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71154"/>
            <a:ext cx="2915543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82228"/>
            <a:ext cx="2915543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8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51426"/>
            <a:ext cx="3471863" cy="716377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51426"/>
            <a:ext cx="3471863" cy="716377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83500"/>
            <a:ext cx="5915025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89F4-C31D-45E3-BFAA-D8E8790DFB8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0" y="157984"/>
            <a:ext cx="6833460" cy="1263046"/>
          </a:xfr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defTabSz="951583">
              <a:lnSpc>
                <a:spcPct val="150000"/>
              </a:lnSpc>
            </a:pPr>
            <a:r>
              <a:rPr lang="en-US" sz="1600" b="1" dirty="0" smtClean="0">
                <a:solidFill>
                  <a:srgbClr val="1D1B3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Digital </a:t>
            </a:r>
            <a:r>
              <a:rPr lang="en-US" sz="1600" b="1" dirty="0">
                <a:solidFill>
                  <a:srgbClr val="1D1B3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Gastronomy</a:t>
            </a:r>
            <a:br>
              <a:rPr lang="en-US" sz="1600" b="1" dirty="0">
                <a:solidFill>
                  <a:srgbClr val="1D1B3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1600" b="1" dirty="0">
                <a:solidFill>
                  <a:srgbClr val="1D1B3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Noam </a:t>
            </a:r>
            <a:r>
              <a:rPr lang="en-US" sz="1600" b="1" dirty="0" err="1" smtClean="0">
                <a:solidFill>
                  <a:srgbClr val="1D1B3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Domovich</a:t>
            </a:r>
            <a:r>
              <a:rPr lang="en-US" sz="1600" b="1" dirty="0">
                <a:solidFill>
                  <a:srgbClr val="1D1B3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sz="1600" b="1" dirty="0">
                <a:solidFill>
                  <a:srgbClr val="1D1B3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1200" b="1" dirty="0">
                <a:solidFill>
                  <a:srgbClr val="1D1B3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Shimon </a:t>
            </a:r>
            <a:r>
              <a:rPr lang="en-US" sz="1200" b="1" dirty="0" err="1">
                <a:solidFill>
                  <a:srgbClr val="1D1B3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Heimowitz</a:t>
            </a:r>
            <a:r>
              <a:rPr lang="en-US" sz="1200" b="1" dirty="0">
                <a:solidFill>
                  <a:srgbClr val="1D1B3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1200" b="1" dirty="0" smtClean="0">
                <a:solidFill>
                  <a:srgbClr val="1D1B3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Prof. </a:t>
            </a:r>
            <a:r>
              <a:rPr lang="en-US" sz="1200" b="1" dirty="0" smtClean="0">
                <a:solidFill>
                  <a:srgbClr val="1D1B3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Amit Zoran, Dr. Yossi </a:t>
            </a:r>
            <a:r>
              <a:rPr lang="en-US" sz="1200" b="1" dirty="0" err="1">
                <a:solidFill>
                  <a:srgbClr val="1D1B3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Zaguri</a:t>
            </a:r>
            <a:endParaRPr lang="he-IL" sz="1200" b="1" dirty="0">
              <a:solidFill>
                <a:srgbClr val="1D1B3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44880" y="5002000"/>
            <a:ext cx="184730" cy="17376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endParaRPr lang="he-IL" sz="490" dirty="0"/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833CA314-16B2-48AE-972C-270F5704890A}"/>
              </a:ext>
            </a:extLst>
          </p:cNvPr>
          <p:cNvSpPr/>
          <p:nvPr/>
        </p:nvSpPr>
        <p:spPr>
          <a:xfrm>
            <a:off x="1" y="1513941"/>
            <a:ext cx="6833460" cy="479809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t"/>
          <a:lstStyle/>
          <a:p>
            <a:pPr algn="ctr">
              <a:defRPr/>
            </a:pPr>
            <a:r>
              <a:rPr lang="en-US" sz="2000" b="1" dirty="0" smtClean="0">
                <a:solidFill>
                  <a:srgbClr val="1D1B3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Can </a:t>
            </a:r>
            <a:r>
              <a:rPr lang="en-US" sz="2000" b="1" dirty="0">
                <a:solidFill>
                  <a:srgbClr val="1D1B3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recipe be personalized by a digital agent?</a:t>
            </a:r>
            <a:endParaRPr lang="he-IL" sz="2000" b="1" dirty="0">
              <a:solidFill>
                <a:srgbClr val="1D1B3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25" name="Picture 24" descr="A picture containing black, piece, clock, white&#10;&#10;Description automatically generated">
            <a:extLst>
              <a:ext uri="{FF2B5EF4-FFF2-40B4-BE49-F238E27FC236}">
                <a16:creationId xmlns:a16="http://schemas.microsoft.com/office/drawing/2014/main" id="{E038B01C-0812-4F80-AE90-C812DFDE8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355" y="44687"/>
            <a:ext cx="1358105" cy="1358105"/>
          </a:xfrm>
          <a:prstGeom prst="rect">
            <a:avLst/>
          </a:prstGeom>
        </p:spPr>
      </p:pic>
      <p:pic>
        <p:nvPicPr>
          <p:cNvPr id="1026" name="Picture 2" descr="Transparent Chef Icon Png - Hat Chef Icon , Free Transparent ...">
            <a:extLst>
              <a:ext uri="{FF2B5EF4-FFF2-40B4-BE49-F238E27FC236}">
                <a16:creationId xmlns:a16="http://schemas.microsoft.com/office/drawing/2014/main" id="{A513D927-BAF1-4801-BE09-B567BB90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091">
                        <a14:foregroundMark x1="65455" y1="71616" x2="65455" y2="71616"/>
                        <a14:foregroundMark x1="70455" y1="79913" x2="70455" y2="79913"/>
                        <a14:foregroundMark x1="62273" y1="80786" x2="62273" y2="80786"/>
                        <a14:foregroundMark x1="54091" y1="79913" x2="54091" y2="79913"/>
                        <a14:foregroundMark x1="45455" y1="79913" x2="45455" y2="79913"/>
                        <a14:foregroundMark x1="37273" y1="79913" x2="37273" y2="79913"/>
                        <a14:foregroundMark x1="29545" y1="79913" x2="29545" y2="79913"/>
                        <a14:foregroundMark x1="53636" y1="13537" x2="53636" y2="135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4" y="186893"/>
            <a:ext cx="930543" cy="968610"/>
          </a:xfrm>
          <a:prstGeom prst="rect">
            <a:avLst/>
          </a:prstGeom>
          <a:noFill/>
          <a:ln w="63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1402792"/>
            <a:ext cx="6858000" cy="0"/>
          </a:xfrm>
          <a:prstGeom prst="line">
            <a:avLst/>
          </a:prstGeom>
          <a:ln w="28575">
            <a:solidFill>
              <a:srgbClr val="F6D9A4"/>
            </a:solidFill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115457" y="2290121"/>
            <a:ext cx="6605315" cy="7556353"/>
            <a:chOff x="141755" y="2355437"/>
            <a:chExt cx="6605315" cy="7556353"/>
          </a:xfrm>
        </p:grpSpPr>
        <p:pic>
          <p:nvPicPr>
            <p:cNvPr id="10" name="Picture 9" descr="A close up of a map&#10;&#10;Description automatically generated">
              <a:extLst>
                <a:ext uri="{FF2B5EF4-FFF2-40B4-BE49-F238E27FC236}">
                  <a16:creationId xmlns:a16="http://schemas.microsoft.com/office/drawing/2014/main" id="{03F8FD09-12CB-4878-A93B-F4700A41E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74" t="13682" r="21481" b="15084"/>
            <a:stretch/>
          </p:blipFill>
          <p:spPr>
            <a:xfrm>
              <a:off x="217714" y="5429249"/>
              <a:ext cx="3002799" cy="296292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961E1CD-EA7B-4E55-9E24-80CB1E2A0F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649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857"/>
            <a:stretch/>
          </p:blipFill>
          <p:spPr>
            <a:xfrm>
              <a:off x="3467136" y="7475220"/>
              <a:ext cx="3232229" cy="170180"/>
            </a:xfrm>
            <a:prstGeom prst="rect">
              <a:avLst/>
            </a:prstGeom>
            <a:ln w="15875">
              <a:solidFill>
                <a:srgbClr val="E7E3E3"/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contourClr>
                <a:srgbClr val="969696"/>
              </a:contourClr>
            </a:sp3d>
          </p:spPr>
        </p:pic>
        <p:sp>
          <p:nvSpPr>
            <p:cNvPr id="19" name="Rounded Rectangle 6">
              <a:extLst>
                <a:ext uri="{FF2B5EF4-FFF2-40B4-BE49-F238E27FC236}">
                  <a16:creationId xmlns:a16="http://schemas.microsoft.com/office/drawing/2014/main" id="{833CA314-16B2-48AE-972C-270F5704890A}"/>
                </a:ext>
              </a:extLst>
            </p:cNvPr>
            <p:cNvSpPr/>
            <p:nvPr/>
          </p:nvSpPr>
          <p:spPr>
            <a:xfrm>
              <a:off x="141755" y="2643019"/>
              <a:ext cx="1667650" cy="1652756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pPr algn="ctr">
                <a:defRPr/>
              </a:pPr>
              <a:r>
                <a:rPr lang="en-US" sz="1300" b="1" dirty="0">
                  <a:solidFill>
                    <a:srgbClr val="1D1B3D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IDEA  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sz="1300" dirty="0">
                  <a:solidFill>
                    <a:srgbClr val="1D1B3D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Create a Meta-recipe that could generate several different recipes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809405" y="3613365"/>
              <a:ext cx="629528" cy="10149"/>
            </a:xfrm>
            <a:prstGeom prst="straightConnector1">
              <a:avLst/>
            </a:prstGeom>
            <a:ln w="25400">
              <a:solidFill>
                <a:schemeClr val="accent4">
                  <a:alpha val="5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6" name="Rounded Rectangle 6">
              <a:extLst>
                <a:ext uri="{FF2B5EF4-FFF2-40B4-BE49-F238E27FC236}">
                  <a16:creationId xmlns:a16="http://schemas.microsoft.com/office/drawing/2014/main" id="{833CA314-16B2-48AE-972C-270F5704890A}"/>
                </a:ext>
              </a:extLst>
            </p:cNvPr>
            <p:cNvSpPr/>
            <p:nvPr/>
          </p:nvSpPr>
          <p:spPr>
            <a:xfrm>
              <a:off x="4229118" y="5382795"/>
              <a:ext cx="1813832" cy="1427751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1300" b="1" dirty="0" smtClean="0">
                  <a:solidFill>
                    <a:srgbClr val="1D1B3D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HOW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sz="1300" dirty="0" smtClean="0">
                  <a:solidFill>
                    <a:srgbClr val="1D1B3D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Create </a:t>
              </a:r>
              <a:r>
                <a:rPr lang="en-US" sz="1300" dirty="0">
                  <a:solidFill>
                    <a:srgbClr val="1D1B3D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ingredient score, base on several categories</a:t>
              </a:r>
              <a:endParaRPr lang="he-IL" sz="1300" dirty="0">
                <a:solidFill>
                  <a:srgbClr val="1D1B3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603514" y="5002000"/>
              <a:ext cx="479736" cy="427249"/>
            </a:xfrm>
            <a:prstGeom prst="straightConnector1">
              <a:avLst/>
            </a:prstGeom>
            <a:ln w="25400">
              <a:solidFill>
                <a:schemeClr val="accent4">
                  <a:alpha val="5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3370374" y="6392778"/>
              <a:ext cx="858744" cy="288672"/>
            </a:xfrm>
            <a:prstGeom prst="straightConnector1">
              <a:avLst/>
            </a:prstGeom>
            <a:ln w="25400">
              <a:solidFill>
                <a:schemeClr val="accent4">
                  <a:alpha val="5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1" name="Rounded Rectangle 6">
              <a:extLst>
                <a:ext uri="{FF2B5EF4-FFF2-40B4-BE49-F238E27FC236}">
                  <a16:creationId xmlns:a16="http://schemas.microsoft.com/office/drawing/2014/main" id="{833CA314-16B2-48AE-972C-270F5704890A}"/>
                </a:ext>
              </a:extLst>
            </p:cNvPr>
            <p:cNvSpPr/>
            <p:nvPr/>
          </p:nvSpPr>
          <p:spPr>
            <a:xfrm>
              <a:off x="683343" y="8795978"/>
              <a:ext cx="1813832" cy="914079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1300" b="1" dirty="0" smtClean="0">
                  <a:solidFill>
                    <a:srgbClr val="1D1B3D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PRODUCT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sz="1300" dirty="0">
                  <a:solidFill>
                    <a:srgbClr val="1D1B3D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Create your own recipe</a:t>
              </a:r>
              <a:endParaRPr lang="he-IL" sz="1300" dirty="0">
                <a:solidFill>
                  <a:srgbClr val="1D1B3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1622689" y="8440537"/>
              <a:ext cx="6460" cy="355441"/>
            </a:xfrm>
            <a:prstGeom prst="straightConnector1">
              <a:avLst/>
            </a:prstGeom>
            <a:ln w="25400">
              <a:solidFill>
                <a:schemeClr val="accent4">
                  <a:alpha val="5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1" idx="3"/>
            </p:cNvCxnSpPr>
            <p:nvPr/>
          </p:nvCxnSpPr>
          <p:spPr>
            <a:xfrm flipV="1">
              <a:off x="2497175" y="8795979"/>
              <a:ext cx="669325" cy="457039"/>
            </a:xfrm>
            <a:prstGeom prst="straightConnector1">
              <a:avLst/>
            </a:prstGeom>
            <a:ln w="25400">
              <a:solidFill>
                <a:schemeClr val="accent4">
                  <a:alpha val="5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0" name="Rounded Rectangle 6">
              <a:extLst>
                <a:ext uri="{FF2B5EF4-FFF2-40B4-BE49-F238E27FC236}">
                  <a16:creationId xmlns:a16="http://schemas.microsoft.com/office/drawing/2014/main" id="{833CA314-16B2-48AE-972C-270F5704890A}"/>
                </a:ext>
              </a:extLst>
            </p:cNvPr>
            <p:cNvSpPr/>
            <p:nvPr/>
          </p:nvSpPr>
          <p:spPr>
            <a:xfrm>
              <a:off x="239082" y="4984472"/>
              <a:ext cx="2927418" cy="444778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1" anchor="t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1600" b="1" dirty="0" smtClean="0">
                  <a:solidFill>
                    <a:srgbClr val="1D1B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Stir Fry Taste Comparison</a:t>
              </a:r>
              <a:endParaRPr lang="he-IL" sz="1600" b="1" dirty="0">
                <a:solidFill>
                  <a:srgbClr val="1D1B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419432" y="7428565"/>
              <a:ext cx="3327638" cy="2483225"/>
            </a:xfrm>
            <a:prstGeom prst="roundRect">
              <a:avLst>
                <a:gd name="adj" fmla="val 1708"/>
              </a:avLst>
            </a:prstGeom>
            <a:noFill/>
            <a:ln w="19050">
              <a:solidFill>
                <a:srgbClr val="DED8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440410" y="2355437"/>
              <a:ext cx="4088601" cy="2528983"/>
              <a:chOff x="2433280" y="2355437"/>
              <a:chExt cx="4088601" cy="2528983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8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2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400"/>
              <a:stretch/>
            </p:blipFill>
            <p:spPr>
              <a:xfrm>
                <a:off x="2433280" y="2355437"/>
                <a:ext cx="4088601" cy="2508111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3636579" y="4647150"/>
                <a:ext cx="1658007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57600" y="4692869"/>
                <a:ext cx="45720" cy="1915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170170" y="4692869"/>
                <a:ext cx="45720" cy="1915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961E1CD-EA7B-4E55-9E24-80CB1E2A0F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649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67"/>
            <a:stretch/>
          </p:blipFill>
          <p:spPr>
            <a:xfrm>
              <a:off x="3467136" y="7675879"/>
              <a:ext cx="3232229" cy="2185557"/>
            </a:xfrm>
            <a:prstGeom prst="rect">
              <a:avLst/>
            </a:prstGeom>
            <a:ln w="15875">
              <a:solidFill>
                <a:srgbClr val="E7E3E3"/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contourClr>
                <a:srgbClr val="969696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33079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1730</TotalTime>
  <Words>40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Open Sans Light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yogi zor</dc:creator>
  <cp:lastModifiedBy>Eilam sklar</cp:lastModifiedBy>
  <cp:revision>55</cp:revision>
  <dcterms:created xsi:type="dcterms:W3CDTF">2020-05-21T09:41:20Z</dcterms:created>
  <dcterms:modified xsi:type="dcterms:W3CDTF">2020-06-18T18:17:44Z</dcterms:modified>
</cp:coreProperties>
</file>