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72" r:id="rId4"/>
    <p:sldId id="267" r:id="rId5"/>
    <p:sldId id="270" r:id="rId6"/>
    <p:sldId id="268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8ED17-C703-44CE-94F9-B9AB50497565}">
          <p14:sldIdLst>
            <p14:sldId id="271"/>
            <p14:sldId id="265"/>
            <p14:sldId id="272"/>
            <p14:sldId id="267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2F28-0543-4D63-8273-4EC86247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D22D-C496-4C10-848A-E949E113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D2BC-0AB8-477C-B9B5-AE08D98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5B08-482C-4720-B539-1680FFC2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5A57-7CAF-4552-8A66-CC6ADBA9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1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E0CA-0A85-4618-80A6-10F8D3CC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EF51-A3A7-4373-A613-A3F282CE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1742-7627-49AD-9965-0F8C165B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D8CD-ED59-4E55-A0D7-11C0CFFB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1535-0F33-4180-8DA9-49BC06CE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3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F86F3-569C-4D70-A2C1-20FFECAA5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184F-3DC5-4CE3-9723-1D7CF0B5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4213-B22F-430D-8218-EC7DAAEF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3002-0F90-45B3-AC29-5300C8F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D1DA-098F-438A-9233-52693D57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03A-A47A-4E6C-B7F7-0EC4A5B4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416E-4A3A-4254-B06E-5594E3F7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951D-A328-4047-AF27-E31E40F2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AE2F-9FC7-4545-978B-F5FA6744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1AF4-70CC-49EE-9026-C2BCB9A4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2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F576-67A6-46D8-93CF-2BE8F3F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CE6B-124F-4FF7-98D0-A49ABFF0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44E4-3E54-4CF2-B789-CE72AC5C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E7CC-3254-4EB5-B9F7-39F53C7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A949-4295-4905-AD15-B6DB802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68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10A0-1164-44E6-896D-F0BD360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EB97-0910-496D-A5E5-FE19F380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F4A5-826F-4C7E-B0FD-C73F9EE4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5549-283A-4B30-9499-DCF12BEA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CB663-F4B2-406B-9BAA-6601CC5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B1CC-09B0-48B3-A195-30AB6EB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1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5B18-738B-4915-BEB2-20BE75DA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69D8-FE6D-4703-B98E-72766FD9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D376-3A5A-4B55-84B8-88CEE714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1557D-F7B0-4B49-AAE3-795E72303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963B-28BF-4D85-B1E9-A4C572727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A192-DA98-403E-AA8F-76FA6FE0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94FDC-D2D4-45FD-A431-5E312F98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0DC48-8D41-4A7F-A053-E26E3725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7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A3FE-2B1B-40C7-B744-99AC7CDC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232BD-F85C-4F26-BFE2-145442FD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AF1E-9EC0-4715-869B-1F066F7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0435C-F46A-41CE-94B6-30A2221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4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1FD31-0C0A-48A1-9361-7C423DA9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9977D-D2C0-4CFE-BD5D-0650B005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82FA9-810F-4318-83BF-D4CC999C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3844-2C1A-46F9-B773-ED625570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4004-BE46-45F8-8E5B-FFB3E44A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EEEA-8D8F-491C-A261-BCD159DB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8F5A1-A702-4F98-9941-6BE25D6C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1FDB-867F-4CC9-9844-0EA6239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38A1-9086-495D-B2CB-6D8F1A2C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4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C1B2-8E66-436C-A6F3-E723C04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8B79E-DF14-404F-8A54-B44BFB02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7B98-2784-47AA-9930-A6E0ED49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A702-4DFD-4986-BD54-1B32459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CC21-67D5-41C7-BB4D-C85C531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BDE95-13DD-47D5-8230-664BAB97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3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7BF33-269F-46B3-8F4D-A22642B8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14D5-B448-4D8C-9EB1-A247769B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27D3-0D52-4238-BCA7-422E1695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B6A2-39B4-4141-AF20-DC1C9F0A2D56}" type="datetimeFigureOut">
              <a:rPr lang="he-IL" smtClean="0"/>
              <a:t>כ"ז/סיון/תש"ף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701A-48F2-4A6E-A179-870CBD909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BD1B-8FBC-4D01-B6C1-BFA6C59F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1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3DEF4C-824B-4CAD-814D-F3DF06D1730E}"/>
              </a:ext>
            </a:extLst>
          </p:cNvPr>
          <p:cNvSpPr txBox="1">
            <a:spLocks/>
          </p:cNvSpPr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Can a recipe be personalized by a digital agent?</a:t>
            </a:r>
          </a:p>
          <a:p>
            <a:pPr algn="ctr">
              <a:spcAft>
                <a:spcPts val="600"/>
              </a:spcAft>
            </a:pPr>
            <a:endParaRPr lang="en-US" sz="3600" dirty="0">
              <a:solidFill>
                <a:srgbClr val="080808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Noam Domovich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77087"/>
            <a:ext cx="4079826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What Is </a:t>
            </a:r>
            <a:br>
              <a:rPr lang="en-US" sz="3200" dirty="0"/>
            </a:br>
            <a:r>
              <a:rPr lang="en-US" sz="3200" dirty="0"/>
              <a:t>Meta-recipe?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9DAE-DDEE-4083-8AED-AD22D1FD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30400"/>
            <a:ext cx="3818567" cy="4293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A meta-recipe could generate several different recipe variants based on the user restriction and preferences.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Restrictions examples: kosher, vegan, ketogenic etc.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Preferences examples: taste, aroma, environmental impact, macronutrient  distribution.</a:t>
            </a:r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he-IL" sz="1400" dirty="0"/>
          </a:p>
        </p:txBody>
      </p:sp>
      <p:pic>
        <p:nvPicPr>
          <p:cNvPr id="18" name="Picture 17" descr="A close up of a necklace&#10;&#10;Description automatically generated">
            <a:extLst>
              <a:ext uri="{FF2B5EF4-FFF2-40B4-BE49-F238E27FC236}">
                <a16:creationId xmlns:a16="http://schemas.microsoft.com/office/drawing/2014/main" id="{444F2CA6-8EF7-4922-BEB4-F09DA3AC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92" y="377087"/>
            <a:ext cx="5563168" cy="412263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47FCACDD-C3A9-4227-BC58-26B80CE0B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79" y="4692135"/>
            <a:ext cx="3037991" cy="1994142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C17E3134-C230-440E-9DCF-E34EEAF8D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84" y="4720315"/>
            <a:ext cx="3001192" cy="19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EF34B1-DC9A-4068-8685-D0983AC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887727"/>
            <a:ext cx="3648456" cy="1719072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sz="3200" dirty="0"/>
              <a:t>Recipes coring</a:t>
            </a:r>
          </a:p>
        </p:txBody>
      </p:sp>
      <p:sp>
        <p:nvSpPr>
          <p:cNvPr id="16" name="Content Placeholder 28">
            <a:extLst>
              <a:ext uri="{FF2B5EF4-FFF2-40B4-BE49-F238E27FC236}">
                <a16:creationId xmlns:a16="http://schemas.microsoft.com/office/drawing/2014/main" id="{92272BD7-433A-4F89-8160-B3F9B3E6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4897507"/>
            <a:ext cx="6851904" cy="171907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+mj-lt"/>
                <a:ea typeface="+mj-ea"/>
                <a:cs typeface="+mj-cs"/>
              </a:rPr>
              <a:t>Each ingredient was given a score based on some categories i.e.: aroma, taste, environmental impact etc. 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+mj-lt"/>
                <a:ea typeface="+mj-ea"/>
                <a:cs typeface="+mj-cs"/>
              </a:rPr>
              <a:t>For each recipe, a total score was calculated base on the ingredient score and the ingredient’s amount.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7AA0DA-1FE6-4A25-A1ED-CE247CAB6755}"/>
              </a:ext>
            </a:extLst>
          </p:cNvPr>
          <p:cNvGrpSpPr/>
          <p:nvPr/>
        </p:nvGrpSpPr>
        <p:grpSpPr>
          <a:xfrm>
            <a:off x="6823372" y="320303"/>
            <a:ext cx="4061662" cy="4364324"/>
            <a:chOff x="6823372" y="320303"/>
            <a:chExt cx="4061662" cy="4364324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CBF90A3F-FEF6-4D47-9D66-F800A95AC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0" t="13669" r="22602" b="16046"/>
            <a:stretch/>
          </p:blipFill>
          <p:spPr>
            <a:xfrm>
              <a:off x="6823372" y="760984"/>
              <a:ext cx="4061662" cy="3923643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F77C6910-DB65-4F80-902D-9D60B7D93A0F}"/>
                </a:ext>
              </a:extLst>
            </p:cNvPr>
            <p:cNvSpPr txBox="1">
              <a:spLocks/>
            </p:cNvSpPr>
            <p:nvPr/>
          </p:nvSpPr>
          <p:spPr>
            <a:xfrm>
              <a:off x="6823372" y="320303"/>
              <a:ext cx="4061662" cy="566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/>
                <a:t>Recipes Stir Fry Taste Comparison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D53D20-369A-44AA-BEA6-601AC8ED57F6}"/>
              </a:ext>
            </a:extLst>
          </p:cNvPr>
          <p:cNvGrpSpPr/>
          <p:nvPr/>
        </p:nvGrpSpPr>
        <p:grpSpPr>
          <a:xfrm>
            <a:off x="704087" y="320303"/>
            <a:ext cx="5267414" cy="4261992"/>
            <a:chOff x="704087" y="320303"/>
            <a:chExt cx="5267414" cy="4261992"/>
          </a:xfrm>
        </p:grpSpPr>
        <p:pic>
          <p:nvPicPr>
            <p:cNvPr id="7" name="Picture 6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32F8985-75BD-48D0-A177-E4F64B6BD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62"/>
            <a:stretch/>
          </p:blipFill>
          <p:spPr>
            <a:xfrm>
              <a:off x="704087" y="863317"/>
              <a:ext cx="5267414" cy="3718978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77855734-C7B3-4312-8594-181F2D5DD7F6}"/>
                </a:ext>
              </a:extLst>
            </p:cNvPr>
            <p:cNvSpPr txBox="1">
              <a:spLocks/>
            </p:cNvSpPr>
            <p:nvPr/>
          </p:nvSpPr>
          <p:spPr>
            <a:xfrm>
              <a:off x="1129298" y="320303"/>
              <a:ext cx="3833994" cy="566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sz="2000" dirty="0"/>
                <a:t>Ingredient’s Aroma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2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0AE4ABB-F13B-42B6-A37C-D3617D167F7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Land Use Footprint Score Calculation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9">
                <a:extLst>
                  <a:ext uri="{FF2B5EF4-FFF2-40B4-BE49-F238E27FC236}">
                    <a16:creationId xmlns:a16="http://schemas.microsoft.com/office/drawing/2014/main" id="{8805D8DB-219D-42A0-A74E-88AA5C8A1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15484" cy="4351338"/>
              </a:xfr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600" b="1" u="sng" dirty="0">
                    <a:latin typeface="+mj-lt"/>
                  </a:rPr>
                  <a:t>Define: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</a:rPr>
                  <a:t>qty: </a:t>
                </a:r>
                <a:r>
                  <a:rPr lang="en-US" sz="1400" dirty="0">
                    <a:latin typeface="+mj-lt"/>
                  </a:rPr>
                  <a:t>ingredient's</a:t>
                </a:r>
                <a:r>
                  <a:rPr lang="en-US" sz="1400" b="1" dirty="0">
                    <a:latin typeface="+mj-lt"/>
                  </a:rPr>
                  <a:t> </a:t>
                </a:r>
                <a:r>
                  <a:rPr lang="en-US" sz="1400" dirty="0">
                    <a:latin typeface="+mj-lt"/>
                  </a:rPr>
                  <a:t>quantity in the recipe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</a:rPr>
                  <a:t>Max: </a:t>
                </a:r>
                <a:r>
                  <a:rPr lang="en-US" sz="1400" dirty="0">
                    <a:latin typeface="+mj-lt"/>
                  </a:rPr>
                  <a:t>The Max quantity for the ingredient by recipe definition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</a:rPr>
                  <a:t>Min: </a:t>
                </a:r>
                <a:r>
                  <a:rPr lang="en-US" sz="1400" dirty="0">
                    <a:latin typeface="+mj-lt"/>
                  </a:rPr>
                  <a:t>The Min quantity for the ingredient by recipe definition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</a:rPr>
                  <a:t>LPU: </a:t>
                </a:r>
                <a:r>
                  <a:rPr lang="en-US" sz="1400" dirty="0">
                    <a:latin typeface="+mj-lt"/>
                  </a:rPr>
                  <a:t>Land Per Use - the land used to produce one kilogram of food product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</a:rPr>
                  <a:t>C: </a:t>
                </a:r>
                <a:r>
                  <a:rPr lang="en-US" sz="1400" dirty="0">
                    <a:latin typeface="+mj-lt"/>
                  </a:rPr>
                  <a:t>Convertor between LPU's units to recipe's unit</a:t>
                </a:r>
              </a:p>
              <a:p>
                <a:pPr marL="0" indent="0">
                  <a:buNone/>
                </a:pPr>
                <a:endParaRPr lang="en-US" sz="12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700" b="1" u="sng" dirty="0">
                    <a:latin typeface="+mj-lt"/>
                  </a:rPr>
                  <a:t>LPU Ingredient's score:</a:t>
                </a:r>
              </a:p>
              <a:p>
                <a:pPr marL="0" indent="0">
                  <a:buNone/>
                </a:pPr>
                <a:endParaRPr lang="en-US" sz="11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𝑞𝑡𝑦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𝐿𝑃𝑈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1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700" b="1" u="sng" dirty="0">
                    <a:latin typeface="+mj-lt"/>
                  </a:rPr>
                  <a:t>Score with r ingredient:</a:t>
                </a:r>
              </a:p>
              <a:p>
                <a:pPr marL="0"/>
                <a:endParaRPr lang="en-US" sz="11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𝑞𝑡𝑦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𝑀𝑎</m:t>
                                  </m:r>
                                  <m:sSub>
                                    <m:sSub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𝑀𝑖</m:t>
                                  </m:r>
                                  <m:sSub>
                                    <m:sSub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𝑀𝑖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𝐿𝑃</m:t>
                          </m:r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endParaRPr lang="en-US" sz="1100" dirty="0">
                  <a:latin typeface="+mj-lt"/>
                </a:endParaRPr>
              </a:p>
              <a:p>
                <a:pPr marL="0"/>
                <a:endParaRPr lang="en-US" sz="1100" dirty="0"/>
              </a:p>
            </p:txBody>
          </p:sp>
        </mc:Choice>
        <mc:Fallback>
          <p:sp>
            <p:nvSpPr>
              <p:cNvPr id="32" name="Content Placeholder 29">
                <a:extLst>
                  <a:ext uri="{FF2B5EF4-FFF2-40B4-BE49-F238E27FC236}">
                    <a16:creationId xmlns:a16="http://schemas.microsoft.com/office/drawing/2014/main" id="{8805D8DB-219D-42A0-A74E-88AA5C8A1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15484" cy="4351338"/>
              </a:xfrm>
              <a:blipFill>
                <a:blip r:embed="rId2"/>
                <a:stretch>
                  <a:fillRect l="-730" t="-15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62828FA-BFF0-46DC-AD5C-C44E10EB6022}"/>
              </a:ext>
            </a:extLst>
          </p:cNvPr>
          <p:cNvGrpSpPr/>
          <p:nvPr/>
        </p:nvGrpSpPr>
        <p:grpSpPr>
          <a:xfrm>
            <a:off x="6095996" y="1789112"/>
            <a:ext cx="5689603" cy="4083367"/>
            <a:chOff x="6095997" y="1789113"/>
            <a:chExt cx="5257800" cy="3660868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9BBEAC7-C78D-4793-B5E0-858FC8B27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8" t="16636" r="8049" b="7695"/>
            <a:stretch/>
          </p:blipFill>
          <p:spPr>
            <a:xfrm>
              <a:off x="6095997" y="2227810"/>
              <a:ext cx="4978401" cy="322217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3C698DA-5CC6-400D-9B32-F47F0038C32D}"/>
                </a:ext>
              </a:extLst>
            </p:cNvPr>
            <p:cNvSpPr txBox="1">
              <a:spLocks/>
            </p:cNvSpPr>
            <p:nvPr/>
          </p:nvSpPr>
          <p:spPr>
            <a:xfrm>
              <a:off x="6095997" y="1789113"/>
              <a:ext cx="5257800" cy="566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/>
                <a:t>Land use in squared meters for each lettuce wrap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80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41338-D094-4311-BD58-8CD03E2AF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Score representation of recipe variant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5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/>
              <a:t>Recipes App – control your recipe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50B68-2BC6-4FED-950A-A0501C828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80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What Is  Meta-recipe?</vt:lpstr>
      <vt:lpstr>Recipes coring</vt:lpstr>
      <vt:lpstr>PowerPoint Presentation</vt:lpstr>
      <vt:lpstr>Score representation of recipe variant</vt:lpstr>
      <vt:lpstr>Recipes App – control your recipe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Domovich</dc:creator>
  <cp:lastModifiedBy>Noam Domovich</cp:lastModifiedBy>
  <cp:revision>3</cp:revision>
  <dcterms:created xsi:type="dcterms:W3CDTF">2020-06-19T06:43:03Z</dcterms:created>
  <dcterms:modified xsi:type="dcterms:W3CDTF">2020-06-19T07:00:13Z</dcterms:modified>
</cp:coreProperties>
</file>