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72" r:id="rId4"/>
    <p:sldId id="268" r:id="rId5"/>
    <p:sldId id="275" r:id="rId6"/>
    <p:sldId id="274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B8ED17-C703-44CE-94F9-B9AB50497565}">
          <p14:sldIdLst>
            <p14:sldId id="271"/>
            <p14:sldId id="265"/>
            <p14:sldId id="272"/>
            <p14:sldId id="268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705"/>
    <a:srgbClr val="2F1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2F28-0543-4D63-8273-4EC86247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BD22D-C496-4C10-848A-E949E113D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D2BC-0AB8-477C-B9B5-AE08D98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5B08-482C-4720-B539-1680FFC2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5A57-7CAF-4552-8A66-CC6ADBA9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1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E0CA-0A85-4618-80A6-10F8D3CC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FEF51-A3A7-4373-A613-A3F282CE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1742-7627-49AD-9965-0F8C165B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D8CD-ED59-4E55-A0D7-11C0CFFB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1535-0F33-4180-8DA9-49BC06CE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13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F86F3-569C-4D70-A2C1-20FFECAA5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184F-3DC5-4CE3-9723-1D7CF0B5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4213-B22F-430D-8218-EC7DAAEF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3002-0F90-45B3-AC29-5300C8F1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D1DA-098F-438A-9233-52693D57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703A-A47A-4E6C-B7F7-0EC4A5B4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416E-4A3A-4254-B06E-5594E3F7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951D-A328-4047-AF27-E31E40F2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AE2F-9FC7-4545-978B-F5FA6744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1AF4-70CC-49EE-9026-C2BCB9A4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2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F576-67A6-46D8-93CF-2BE8F3F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5CE6B-124F-4FF7-98D0-A49ABFF0E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44E4-3E54-4CF2-B789-CE72AC5C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E7CC-3254-4EB5-B9F7-39F53C7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A949-4295-4905-AD15-B6DB8025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68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10A0-1164-44E6-896D-F0BD3601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EB97-0910-496D-A5E5-FE19F3807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F4A5-826F-4C7E-B0FD-C73F9EE4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45549-283A-4B30-9499-DCF12BEA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CB663-F4B2-406B-9BAA-6601CC5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DB1CC-09B0-48B3-A195-30AB6EB2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819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5B18-738B-4915-BEB2-20BE75DA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69D8-FE6D-4703-B98E-72766FD9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D376-3A5A-4B55-84B8-88CEE714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1557D-F7B0-4B49-AAE3-795E72303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E963B-28BF-4D85-B1E9-A4C572727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A192-DA98-403E-AA8F-76FA6FE0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94FDC-D2D4-45FD-A431-5E312F98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0DC48-8D41-4A7F-A053-E26E3725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7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A3FE-2B1B-40C7-B744-99AC7CDC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232BD-F85C-4F26-BFE2-145442FD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AF1E-9EC0-4715-869B-1F066F7F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0435C-F46A-41CE-94B6-30A2221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4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1FD31-0C0A-48A1-9361-7C423DA9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9977D-D2C0-4CFE-BD5D-0650B005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82FA9-810F-4318-83BF-D4CC999C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4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3844-2C1A-46F9-B773-ED625570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4004-BE46-45F8-8E5B-FFB3E44A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6EEEA-8D8F-491C-A261-BCD159DB8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8F5A1-A702-4F98-9941-6BE25D6C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21FDB-867F-4CC9-9844-0EA6239A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38A1-9086-495D-B2CB-6D8F1A2C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4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C1B2-8E66-436C-A6F3-E723C042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8B79E-DF14-404F-8A54-B44BFB028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87B98-2784-47AA-9930-A6E0ED49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A702-4DFD-4986-BD54-1B32459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CC21-67D5-41C7-BB4D-C85C531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BDE95-13DD-47D5-8230-664BAB97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3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7BF33-269F-46B3-8F4D-A22642B8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14D5-B448-4D8C-9EB1-A247769B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27D3-0D52-4238-BCA7-422E1695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B6A2-39B4-4141-AF20-DC1C9F0A2D56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701A-48F2-4A6E-A179-870CBD909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BD1B-8FBC-4D01-B6C1-BFA6C59F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1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nder-tesla-6d5acb.netlify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g-backend.herokuapp.com/" TargetMode="External"/><Relationship Id="rId2" Type="http://schemas.openxmlformats.org/officeDocument/2006/relationships/hyperlink" Target="https://tender-tesla-6d5acb.netlify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oamdom/dg-app/tree/documents" TargetMode="External"/><Relationship Id="rId5" Type="http://schemas.openxmlformats.org/officeDocument/2006/relationships/hyperlink" Target="https://github.com/noamdom/dg-app/tree/frontend" TargetMode="External"/><Relationship Id="rId4" Type="http://schemas.openxmlformats.org/officeDocument/2006/relationships/hyperlink" Target="https://github.com/noamdom/dg-app/tree/back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3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knife&#10;&#10;Description automatically generated">
            <a:extLst>
              <a:ext uri="{FF2B5EF4-FFF2-40B4-BE49-F238E27FC236}">
                <a16:creationId xmlns:a16="http://schemas.microsoft.com/office/drawing/2014/main" id="{C38610A8-1AF2-46CD-9CE6-ED2418EFD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0" t="9091" r="262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3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3DEF4C-824B-4CAD-814D-F3DF06D1730E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/>
              <a:t>Can a recipe be personalized by a digital agent?</a:t>
            </a:r>
          </a:p>
          <a:p>
            <a:pPr>
              <a:spcAft>
                <a:spcPts val="600"/>
              </a:spcAft>
            </a:pPr>
            <a:endParaRPr lang="en-US" sz="4100"/>
          </a:p>
          <a:p>
            <a:pPr>
              <a:spcAft>
                <a:spcPts val="600"/>
              </a:spcAft>
            </a:pPr>
            <a:r>
              <a:rPr lang="en-US" sz="4100"/>
              <a:t>Noam Domovich</a:t>
            </a:r>
          </a:p>
        </p:txBody>
      </p:sp>
      <p:sp>
        <p:nvSpPr>
          <p:cNvPr id="64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rgbClr val="2F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6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77087"/>
            <a:ext cx="4079826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What Is </a:t>
            </a:r>
            <a:br>
              <a:rPr lang="en-US" sz="3200" dirty="0"/>
            </a:br>
            <a:r>
              <a:rPr lang="en-US" sz="3200" dirty="0"/>
              <a:t>Meta-recipe?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9DAE-DDEE-4083-8AED-AD22D1FD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30400"/>
            <a:ext cx="3818567" cy="4293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A meta-recipe could generate several different recipe variants based on the user restriction and preferences.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Restrictions examples: kosher, vegan, ketogenic etc.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Preferences examples: taste, aroma, environmental impact, macronutrient  distribution.</a:t>
            </a:r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endParaRPr lang="he-IL" sz="1400" dirty="0"/>
          </a:p>
        </p:txBody>
      </p:sp>
      <p:pic>
        <p:nvPicPr>
          <p:cNvPr id="18" name="Picture 17" descr="A close up of a necklace&#10;&#10;Description automatically generated">
            <a:extLst>
              <a:ext uri="{FF2B5EF4-FFF2-40B4-BE49-F238E27FC236}">
                <a16:creationId xmlns:a16="http://schemas.microsoft.com/office/drawing/2014/main" id="{444F2CA6-8EF7-4922-BEB4-F09DA3AC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92" y="377087"/>
            <a:ext cx="5563168" cy="412263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47FCACDD-C3A9-4227-BC58-26B80CE0B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79" y="4692135"/>
            <a:ext cx="3037991" cy="1994142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C17E3134-C230-440E-9DCF-E34EEAF8D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84" y="4720315"/>
            <a:ext cx="3001192" cy="19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EF34B1-DC9A-4068-8685-D0983ACB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14" y="991911"/>
            <a:ext cx="2683546" cy="1719072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sz="3200" dirty="0"/>
              <a:t>Recipes scoring</a:t>
            </a:r>
          </a:p>
        </p:txBody>
      </p:sp>
      <p:sp>
        <p:nvSpPr>
          <p:cNvPr id="16" name="Content Placeholder 28">
            <a:extLst>
              <a:ext uri="{FF2B5EF4-FFF2-40B4-BE49-F238E27FC236}">
                <a16:creationId xmlns:a16="http://schemas.microsoft.com/office/drawing/2014/main" id="{92272BD7-433A-4F89-8160-B3F9B3E6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762" y="722237"/>
            <a:ext cx="9057941" cy="198874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+mj-lt"/>
                <a:ea typeface="+mj-ea"/>
                <a:cs typeface="+mj-cs"/>
              </a:rPr>
              <a:t>Each ingredient was given a score based on some categories i.e.: aroma, taste, environmental impact etc. 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+mj-lt"/>
                <a:ea typeface="+mj-ea"/>
                <a:cs typeface="+mj-cs"/>
              </a:rPr>
              <a:t>For each recipe, a total score was calculated base on the ingredient score and the ingredient’s amount.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9">
                <a:extLst>
                  <a:ext uri="{FF2B5EF4-FFF2-40B4-BE49-F238E27FC236}">
                    <a16:creationId xmlns:a16="http://schemas.microsoft.com/office/drawing/2014/main" id="{EB40B1E9-5B6F-4C0C-B037-6DE2B6E2D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0214" y="3544651"/>
                <a:ext cx="4542971" cy="2281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700" dirty="0">
                    <a:latin typeface="+mj-lt"/>
                  </a:rPr>
                  <a:t>LPU Ingredient's score: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100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𝑞𝑡𝑦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𝐿𝑃𝑈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100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700" dirty="0">
                    <a:latin typeface="+mj-lt"/>
                  </a:rPr>
                  <a:t>Score with r ingredient:</a:t>
                </a:r>
              </a:p>
              <a:p>
                <a:pPr marL="0"/>
                <a:endParaRPr lang="en-US" sz="1100" i="1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𝑞𝑡𝑦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𝑀𝑎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𝑀𝑖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𝐿𝑃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endParaRPr lang="en-US" sz="1100" dirty="0">
                  <a:latin typeface="+mj-lt"/>
                </a:endParaRPr>
              </a:p>
              <a:p>
                <a:pPr marL="0"/>
                <a:endParaRPr lang="en-US" sz="1100" dirty="0">
                  <a:latin typeface="+mj-lt"/>
                </a:endParaRPr>
              </a:p>
            </p:txBody>
          </p:sp>
        </mc:Choice>
        <mc:Fallback>
          <p:sp>
            <p:nvSpPr>
              <p:cNvPr id="14" name="Content Placeholder 29">
                <a:extLst>
                  <a:ext uri="{FF2B5EF4-FFF2-40B4-BE49-F238E27FC236}">
                    <a16:creationId xmlns:a16="http://schemas.microsoft.com/office/drawing/2014/main" id="{EB40B1E9-5B6F-4C0C-B037-6DE2B6E2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4" y="3544651"/>
                <a:ext cx="4542971" cy="2281524"/>
              </a:xfrm>
              <a:prstGeom prst="rect">
                <a:avLst/>
              </a:prstGeom>
              <a:blipFill>
                <a:blip r:embed="rId2"/>
                <a:stretch>
                  <a:fillRect l="-805" t="-34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7D7EB95-4A41-4BEB-B4D2-1A1A33FA5970}"/>
              </a:ext>
            </a:extLst>
          </p:cNvPr>
          <p:cNvGrpSpPr/>
          <p:nvPr/>
        </p:nvGrpSpPr>
        <p:grpSpPr>
          <a:xfrm>
            <a:off x="6132513" y="3051947"/>
            <a:ext cx="5286773" cy="3350635"/>
            <a:chOff x="3802744" y="2653129"/>
            <a:chExt cx="5286773" cy="3350635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F12A0A2E-80A7-4B98-8A12-100D0F09C290}"/>
                </a:ext>
              </a:extLst>
            </p:cNvPr>
            <p:cNvSpPr txBox="1">
              <a:spLocks/>
            </p:cNvSpPr>
            <p:nvPr/>
          </p:nvSpPr>
          <p:spPr>
            <a:xfrm>
              <a:off x="3802744" y="5372275"/>
              <a:ext cx="5286773" cy="6314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/>
                <a:t>Lettuce wrap &amp; Vegan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BE96F8-4F41-4369-B792-A677E3130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744" y="2653129"/>
              <a:ext cx="5286773" cy="300585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4829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Recipes Analyzer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control your recipe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EC83A-36F9-446C-8DC2-1FB46E26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568111"/>
            <a:ext cx="10905066" cy="46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1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75248"/>
            <a:ext cx="4079826" cy="9597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Project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9DAE-DDEE-4083-8AED-AD22D1FD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8" y="1634977"/>
            <a:ext cx="5765939" cy="398205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24292E"/>
                </a:solidFill>
                <a:latin typeface="-apple-system"/>
              </a:rPr>
              <a:t>The project has two parts : backend and frontend</a:t>
            </a:r>
          </a:p>
          <a:p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Backend</a:t>
            </a:r>
          </a:p>
          <a:p>
            <a:pPr lvl="1"/>
            <a:r>
              <a:rPr lang="en-US" sz="1400" dirty="0">
                <a:solidFill>
                  <a:srgbClr val="24292E"/>
                </a:solidFill>
                <a:latin typeface="-apple-system"/>
              </a:rPr>
              <a:t>Using Django framework  to create RESTful API (python)</a:t>
            </a:r>
          </a:p>
          <a:p>
            <a:pPr marL="457200" lvl="1" indent="0">
              <a:buNone/>
            </a:pPr>
            <a:endParaRPr lang="en-US" sz="1400" dirty="0">
              <a:solidFill>
                <a:srgbClr val="24292E"/>
              </a:solidFill>
              <a:latin typeface="-apple-system"/>
            </a:endParaRPr>
          </a:p>
          <a:p>
            <a:r>
              <a:rPr lang="en-US" sz="1800" dirty="0">
                <a:solidFill>
                  <a:srgbClr val="24292E"/>
                </a:solidFill>
                <a:latin typeface="-apple-system"/>
              </a:rPr>
              <a:t>Frontend</a:t>
            </a:r>
          </a:p>
          <a:p>
            <a:pPr lvl="1"/>
            <a:r>
              <a:rPr lang="en-US" sz="1400" dirty="0">
                <a:solidFill>
                  <a:srgbClr val="24292E"/>
                </a:solidFill>
                <a:latin typeface="-apple-system"/>
              </a:rPr>
              <a:t>Using React framework to create flexible UI (</a:t>
            </a:r>
            <a:r>
              <a:rPr lang="en-US" sz="1400" dirty="0" err="1">
                <a:solidFill>
                  <a:srgbClr val="24292E"/>
                </a:solidFill>
                <a:latin typeface="-apple-system"/>
              </a:rPr>
              <a:t>js</a:t>
            </a:r>
            <a:r>
              <a:rPr lang="en-US" sz="1400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 lvl="1"/>
            <a:endParaRPr lang="en-US" sz="1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en-US" sz="18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B853C4-670D-483B-90D7-4F838C4CABC6}"/>
              </a:ext>
            </a:extLst>
          </p:cNvPr>
          <p:cNvSpPr txBox="1">
            <a:spLocks/>
          </p:cNvSpPr>
          <p:nvPr/>
        </p:nvSpPr>
        <p:spPr>
          <a:xfrm>
            <a:off x="6414868" y="1634977"/>
            <a:ext cx="5128203" cy="429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It’s can be done 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The environmental impact of our food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Web development skills</a:t>
            </a:r>
          </a:p>
          <a:p>
            <a:pPr lvl="1"/>
            <a:endParaRPr lang="en-US" sz="1800" dirty="0">
              <a:solidFill>
                <a:srgbClr val="24292E"/>
              </a:solidFill>
              <a:latin typeface="-apple-system"/>
            </a:endParaRPr>
          </a:p>
          <a:p>
            <a:endParaRPr lang="en-US" sz="18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95DA6-69FC-4155-B562-3A3ED09E9A00}"/>
              </a:ext>
            </a:extLst>
          </p:cNvPr>
          <p:cNvSpPr/>
          <p:nvPr/>
        </p:nvSpPr>
        <p:spPr>
          <a:xfrm>
            <a:off x="0" y="6133515"/>
            <a:ext cx="12192000" cy="331384"/>
          </a:xfrm>
          <a:prstGeom prst="rect">
            <a:avLst/>
          </a:prstGeom>
          <a:gradFill flip="none" rotWithShape="1">
            <a:gsLst>
              <a:gs pos="0">
                <a:srgbClr val="F2B705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1440859-9E6A-427A-8347-574F077CC212}"/>
              </a:ext>
            </a:extLst>
          </p:cNvPr>
          <p:cNvSpPr txBox="1">
            <a:spLocks/>
          </p:cNvSpPr>
          <p:nvPr/>
        </p:nvSpPr>
        <p:spPr>
          <a:xfrm>
            <a:off x="6795729" y="675248"/>
            <a:ext cx="4079826" cy="95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3588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03" y="553912"/>
            <a:ext cx="4079826" cy="13631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9DAE-DDEE-4083-8AED-AD22D1FD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03" y="1732082"/>
            <a:ext cx="5483582" cy="32210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i="0" dirty="0">
                <a:solidFill>
                  <a:srgbClr val="24292E"/>
                </a:solidFill>
                <a:effectLst/>
                <a:latin typeface="-apple-system"/>
              </a:rPr>
              <a:t>Application</a:t>
            </a:r>
          </a:p>
          <a:p>
            <a:pPr algn="l"/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Online app in </a:t>
            </a:r>
            <a:r>
              <a:rPr lang="en-US" sz="18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2"/>
              </a:rPr>
              <a:t>netlify</a:t>
            </a:r>
            <a:endParaRPr lang="en-US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View the data schema in 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Heroku</a:t>
            </a:r>
            <a:endParaRPr lang="en-US" sz="18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2000" dirty="0" err="1">
                <a:solidFill>
                  <a:srgbClr val="24292E"/>
                </a:solidFill>
                <a:latin typeface="-apple-system"/>
              </a:rPr>
              <a:t>Github</a:t>
            </a:r>
            <a:endParaRPr lang="en-US" sz="2000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The backend code 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you can find here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The frontend code 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you can find here</a:t>
            </a:r>
            <a:endParaRPr lang="en-US" sz="18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pPr algn="l"/>
            <a:r>
              <a:rPr lang="en-US" sz="1800" dirty="0">
                <a:latin typeface="-apple-system"/>
              </a:rPr>
              <a:t>The documents : VISION &amp; SDD &amp; SRS etc. </a:t>
            </a:r>
            <a:r>
              <a:rPr lang="en-US" sz="1800" dirty="0">
                <a:latin typeface="-apple-system"/>
                <a:hlinkClick r:id="rId6"/>
              </a:rPr>
              <a:t>you can find here</a:t>
            </a:r>
            <a:endParaRPr lang="en-US" sz="1800" b="0" i="0" dirty="0">
              <a:effectLst/>
              <a:latin typeface="-apple-system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3DBAAF7-DCC9-4817-81EB-B9F5ABDE7BBB}"/>
              </a:ext>
            </a:extLst>
          </p:cNvPr>
          <p:cNvSpPr txBox="1">
            <a:spLocks/>
          </p:cNvSpPr>
          <p:nvPr/>
        </p:nvSpPr>
        <p:spPr>
          <a:xfrm>
            <a:off x="6663698" y="1925654"/>
            <a:ext cx="4247473" cy="429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4292E"/>
                </a:solidFill>
                <a:latin typeface="-apple-system"/>
              </a:rPr>
              <a:t>Shimon </a:t>
            </a:r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Heimowitz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, Prof. Amit Zoran - Advisers</a:t>
            </a:r>
          </a:p>
          <a:p>
            <a:r>
              <a:rPr lang="en-US" sz="1800" dirty="0">
                <a:solidFill>
                  <a:srgbClr val="24292E"/>
                </a:solidFill>
                <a:latin typeface="-apple-system"/>
              </a:rPr>
              <a:t>Emiliano </a:t>
            </a:r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Arencibia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Gonzalez - Culinary consultant</a:t>
            </a:r>
          </a:p>
          <a:p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Vered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Domovich &amp; </a:t>
            </a:r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Eilam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Sklar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- UI design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sz="18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649AB-A5F9-4B97-BB7E-FD14AD3D2B96}"/>
              </a:ext>
            </a:extLst>
          </p:cNvPr>
          <p:cNvSpPr/>
          <p:nvPr/>
        </p:nvSpPr>
        <p:spPr>
          <a:xfrm>
            <a:off x="0" y="6133515"/>
            <a:ext cx="12192000" cy="331384"/>
          </a:xfrm>
          <a:prstGeom prst="rect">
            <a:avLst/>
          </a:prstGeom>
          <a:gradFill flip="none" rotWithShape="1">
            <a:gsLst>
              <a:gs pos="0">
                <a:srgbClr val="F2B705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C3FA81-506E-48B2-817E-0A5725FF08E7}"/>
              </a:ext>
            </a:extLst>
          </p:cNvPr>
          <p:cNvSpPr txBox="1">
            <a:spLocks/>
          </p:cNvSpPr>
          <p:nvPr/>
        </p:nvSpPr>
        <p:spPr>
          <a:xfrm>
            <a:off x="6663698" y="550381"/>
            <a:ext cx="4079826" cy="1363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9310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What Is  Meta-recipe?</vt:lpstr>
      <vt:lpstr>Recipes scoring</vt:lpstr>
      <vt:lpstr>Recipes Analyzer – control your recipe</vt:lpstr>
      <vt:lpstr>Project design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Domovich</dc:creator>
  <cp:lastModifiedBy>Noam Domovich</cp:lastModifiedBy>
  <cp:revision>4</cp:revision>
  <dcterms:created xsi:type="dcterms:W3CDTF">2020-09-08T20:12:22Z</dcterms:created>
  <dcterms:modified xsi:type="dcterms:W3CDTF">2020-09-08T20:53:26Z</dcterms:modified>
</cp:coreProperties>
</file>