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9267-76D1-44D3-BEE6-B01BD66C1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4B267-C57F-4D70-AD92-80EA0955F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640CA-C99B-4AF7-B5A0-9207852E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5355-86E2-40C8-BD6F-5B6E8DE49308}" type="datetimeFigureOut">
              <a:rPr lang="en-IL" smtClean="0"/>
              <a:t>03/02/2020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10CCD-587C-417E-91C7-48701704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05A3F-E50A-4631-94D6-91B0F675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1272-5C6B-4934-9885-F234BFC7BB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883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122A-B64B-478D-A59F-351256A8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0240A-4555-4CA2-9532-A4E7DF02D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C52E5-99C7-4AA2-9375-E3F76D94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5355-86E2-40C8-BD6F-5B6E8DE49308}" type="datetimeFigureOut">
              <a:rPr lang="en-IL" smtClean="0"/>
              <a:t>03/02/2020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14F3C-FD5C-4A94-BADC-6C7EAC03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5777F-606F-4A3E-9835-B705779D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1272-5C6B-4934-9885-F234BFC7BB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80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C4B5C6-AE0A-4782-9143-D2ECC3FDD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76B45-F994-4823-B323-CA60B8DE4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410CC-0B12-454B-835B-A75EBB3E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5355-86E2-40C8-BD6F-5B6E8DE49308}" type="datetimeFigureOut">
              <a:rPr lang="en-IL" smtClean="0"/>
              <a:t>03/02/2020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DD9B9-6A16-4FA1-899B-C47E37B3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D79F-FE9B-4175-BD20-7AD43AFB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1272-5C6B-4934-9885-F234BFC7BB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367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E93F-FA46-4AF3-AD01-075263A9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989B0-3377-4F44-9D63-A3541644B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ED0E9-F53F-4AE5-BE49-57981524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5355-86E2-40C8-BD6F-5B6E8DE49308}" type="datetimeFigureOut">
              <a:rPr lang="en-IL" smtClean="0"/>
              <a:t>03/02/2020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5DB46-AF86-40C9-8432-578D9829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64065-E836-4BEC-8A02-151865EE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1272-5C6B-4934-9885-F234BFC7BB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249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23AA-1D21-4619-A074-19F54D9A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4DCA0-D06B-4046-811F-85CC5B763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CCD3F-A7EB-48EC-9659-0FA45FD9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5355-86E2-40C8-BD6F-5B6E8DE49308}" type="datetimeFigureOut">
              <a:rPr lang="en-IL" smtClean="0"/>
              <a:t>03/02/2020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CEF86-FBF1-4F4F-8B75-A270D0C7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170E8-61B7-4A86-9971-FF6BC67F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1272-5C6B-4934-9885-F234BFC7BB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9146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6260-C32F-4ECD-8D0C-DDCB66EB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47F35-7B1E-4D45-BF7C-9B2DDCB2E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FE28F-4723-4775-811F-EDB79E2F8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67EA8-C331-49F5-8013-A902083E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5355-86E2-40C8-BD6F-5B6E8DE49308}" type="datetimeFigureOut">
              <a:rPr lang="en-IL" smtClean="0"/>
              <a:t>03/02/2020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1FAF6-45DF-4F86-BF03-225B60D0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A14EA-EBBB-43B4-82DD-A8A71885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1272-5C6B-4934-9885-F234BFC7BB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669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2385-A245-4B0E-A48B-93D83C1D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42235-2A67-4DF7-92BD-292D5A7A5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F152B-6EC8-473E-A258-355E6D585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C7666-D95E-437B-94B2-E9C291563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91552-A7F7-4274-A42A-427B7EE38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767A5-360F-4141-9340-E0A4CEC6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5355-86E2-40C8-BD6F-5B6E8DE49308}" type="datetimeFigureOut">
              <a:rPr lang="en-IL" smtClean="0"/>
              <a:t>03/02/2020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12414-5C50-4876-81C8-0782611A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BFF9B-4734-4FEC-B215-7D26AF2A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1272-5C6B-4934-9885-F234BFC7BB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8535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DAAF-596A-4C15-9EE0-53E008C03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D72A6-F19D-4D47-962E-733C8531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5355-86E2-40C8-BD6F-5B6E8DE49308}" type="datetimeFigureOut">
              <a:rPr lang="en-IL" smtClean="0"/>
              <a:t>03/02/2020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5DD6B-138E-4425-A3EE-286E86A3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EE7FD-B4EC-4073-894D-AEAE3A36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1272-5C6B-4934-9885-F234BFC7BB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052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503F0-3CB3-4372-80C7-1C3F74C8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5355-86E2-40C8-BD6F-5B6E8DE49308}" type="datetimeFigureOut">
              <a:rPr lang="en-IL" smtClean="0"/>
              <a:t>03/02/2020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0BF4E-9936-45ED-B454-8E256502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A5670-9E11-45C2-8C03-65701648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1272-5C6B-4934-9885-F234BFC7BB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416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3A4D-0443-4A3D-83D1-DFF165E8F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1C9A1-B3FB-4BCE-8516-C28485FBD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4575B-66F8-456C-8C41-B76472F18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DE723-4574-48FE-88B9-91926DDB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5355-86E2-40C8-BD6F-5B6E8DE49308}" type="datetimeFigureOut">
              <a:rPr lang="en-IL" smtClean="0"/>
              <a:t>03/02/2020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4B8D5-0BC1-464D-9744-0B3D3B87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BE0CA-60F1-4700-A7A8-5E5BF7ED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1272-5C6B-4934-9885-F234BFC7BB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038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5EA2-482F-4ED3-9750-5B4E479A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4C66D-D1CC-4164-BE9F-FF487E149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57184-0847-400E-B748-772968518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6B609-5444-42C3-9295-2DB4B4E0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5355-86E2-40C8-BD6F-5B6E8DE49308}" type="datetimeFigureOut">
              <a:rPr lang="en-IL" smtClean="0"/>
              <a:t>03/02/2020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F95B8-0ED6-4392-93BE-254B8181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C14BA-D7F0-4BFE-ACFF-37AAD3A4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1272-5C6B-4934-9885-F234BFC7BB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4633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5AF03C-EF68-4021-9931-CACF3455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8A30A-3A66-4410-98F3-E7A39C4BD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AB9D7-9014-42E5-B074-D280ACFBA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C5355-86E2-40C8-BD6F-5B6E8DE49308}" type="datetimeFigureOut">
              <a:rPr lang="en-IL" smtClean="0"/>
              <a:t>03/02/2020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690E7-A754-4A00-A189-6A43BDDF4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A3A99-1621-4C1C-9E2F-A1737C718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1272-5C6B-4934-9885-F234BFC7BB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782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5FE9C9A-BA43-4B57-949B-9779FF6EB833}"/>
              </a:ext>
            </a:extLst>
          </p:cNvPr>
          <p:cNvGrpSpPr/>
          <p:nvPr/>
        </p:nvGrpSpPr>
        <p:grpSpPr>
          <a:xfrm>
            <a:off x="7393166" y="990599"/>
            <a:ext cx="3579634" cy="2438401"/>
            <a:chOff x="4636318" y="1696278"/>
            <a:chExt cx="3579634" cy="2438401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81B17692-C8EB-4781-B3D4-279FA104F73E}"/>
                </a:ext>
              </a:extLst>
            </p:cNvPr>
            <p:cNvSpPr/>
            <p:nvPr/>
          </p:nvSpPr>
          <p:spPr>
            <a:xfrm>
              <a:off x="5327374" y="1696278"/>
              <a:ext cx="2676939" cy="24384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8245277A-4201-4B58-83A5-6D2346577D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81911" y="2750747"/>
              <a:ext cx="2319944" cy="44792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B566A35-494B-4052-A320-97680A492EE2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>
              <a:off x="6665844" y="1696278"/>
              <a:ext cx="386057" cy="660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78175F-D91E-469A-8E0F-87F7E743D804}"/>
                </a:ext>
              </a:extLst>
            </p:cNvPr>
            <p:cNvSpPr txBox="1"/>
            <p:nvPr/>
          </p:nvSpPr>
          <p:spPr>
            <a:xfrm>
              <a:off x="6892119" y="1814735"/>
              <a:ext cx="132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L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869410-BA02-40AB-A452-19D6D609B273}"/>
                </a:ext>
              </a:extLst>
            </p:cNvPr>
            <p:cNvCxnSpPr>
              <a:stCxn id="4" idx="0"/>
            </p:cNvCxnSpPr>
            <p:nvPr/>
          </p:nvCxnSpPr>
          <p:spPr>
            <a:xfrm flipH="1">
              <a:off x="6217923" y="1696278"/>
              <a:ext cx="447921" cy="7466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E3687D-A450-46DE-B523-AC545683139C}"/>
                </a:ext>
              </a:extLst>
            </p:cNvPr>
            <p:cNvSpPr txBox="1"/>
            <p:nvPr/>
          </p:nvSpPr>
          <p:spPr>
            <a:xfrm>
              <a:off x="5975347" y="1814735"/>
              <a:ext cx="447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IL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9E7D12-1F51-4FBA-AC1D-C943E6E5777C}"/>
                </a:ext>
              </a:extLst>
            </p:cNvPr>
            <p:cNvSpPr txBox="1"/>
            <p:nvPr/>
          </p:nvSpPr>
          <p:spPr>
            <a:xfrm>
              <a:off x="6441883" y="3152633"/>
              <a:ext cx="610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  <a:endParaRPr lang="en-IL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F5E90E0-B674-47DF-B9AC-6DECA0197ACF}"/>
                </a:ext>
              </a:extLst>
            </p:cNvPr>
            <p:cNvCxnSpPr>
              <a:cxnSpLocks/>
            </p:cNvCxnSpPr>
            <p:nvPr/>
          </p:nvCxnSpPr>
          <p:spPr>
            <a:xfrm>
              <a:off x="5022376" y="1696278"/>
              <a:ext cx="0" cy="2438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0D35B9-486D-4792-AC3E-7B543E12B21E}"/>
                </a:ext>
              </a:extLst>
            </p:cNvPr>
            <p:cNvSpPr txBox="1"/>
            <p:nvPr/>
          </p:nvSpPr>
          <p:spPr>
            <a:xfrm>
              <a:off x="4636318" y="2356905"/>
              <a:ext cx="386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  <a:endParaRPr lang="en-IL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32E8AAF-16CB-4152-BF78-99AD089BA767}"/>
              </a:ext>
            </a:extLst>
          </p:cNvPr>
          <p:cNvGrpSpPr/>
          <p:nvPr/>
        </p:nvGrpSpPr>
        <p:grpSpPr>
          <a:xfrm>
            <a:off x="2292849" y="1473805"/>
            <a:ext cx="3815403" cy="2552285"/>
            <a:chOff x="2292849" y="1473805"/>
            <a:chExt cx="3815403" cy="255228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A2DE9FF-F77C-4EFC-A06B-A0E3463233A0}"/>
                </a:ext>
              </a:extLst>
            </p:cNvPr>
            <p:cNvGrpSpPr/>
            <p:nvPr/>
          </p:nvGrpSpPr>
          <p:grpSpPr>
            <a:xfrm>
              <a:off x="4088403" y="1473805"/>
              <a:ext cx="2019849" cy="1026922"/>
              <a:chOff x="2433347" y="1473805"/>
              <a:chExt cx="2514843" cy="1239087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706A873-56D6-4753-A6B9-ABB4562C4273}"/>
                  </a:ext>
                </a:extLst>
              </p:cNvPr>
              <p:cNvGrpSpPr/>
              <p:nvPr/>
            </p:nvGrpSpPr>
            <p:grpSpPr>
              <a:xfrm>
                <a:off x="2769308" y="1473805"/>
                <a:ext cx="1371058" cy="973149"/>
                <a:chOff x="2769308" y="1473805"/>
                <a:chExt cx="1371058" cy="973149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D8E27D8A-6797-4C08-AD01-1F33DF0CBF51}"/>
                    </a:ext>
                  </a:extLst>
                </p:cNvPr>
                <p:cNvSpPr/>
                <p:nvPr/>
              </p:nvSpPr>
              <p:spPr>
                <a:xfrm>
                  <a:off x="3261815" y="1473805"/>
                  <a:ext cx="386044" cy="3548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C6C3DAD0-9628-40C2-AA57-93E38FD63BF9}"/>
                    </a:ext>
                  </a:extLst>
                </p:cNvPr>
                <p:cNvCxnSpPr>
                  <a:stCxn id="37" idx="3"/>
                </p:cNvCxnSpPr>
                <p:nvPr/>
              </p:nvCxnSpPr>
              <p:spPr>
                <a:xfrm flipH="1">
                  <a:off x="2769308" y="1776682"/>
                  <a:ext cx="549042" cy="6702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B91F541D-999F-42BC-9ACC-6FEBEC498E02}"/>
                    </a:ext>
                  </a:extLst>
                </p:cNvPr>
                <p:cNvCxnSpPr>
                  <a:cxnSpLocks/>
                  <a:stCxn id="37" idx="5"/>
                </p:cNvCxnSpPr>
                <p:nvPr/>
              </p:nvCxnSpPr>
              <p:spPr>
                <a:xfrm>
                  <a:off x="3591324" y="1776682"/>
                  <a:ext cx="549042" cy="6702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D734C74-15E0-41A5-97A1-7E420B0F843A}"/>
                  </a:ext>
                </a:extLst>
              </p:cNvPr>
              <p:cNvSpPr txBox="1"/>
              <p:nvPr/>
            </p:nvSpPr>
            <p:spPr>
              <a:xfrm>
                <a:off x="4088385" y="2343560"/>
                <a:ext cx="859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q_rej</a:t>
                </a:r>
                <a:endParaRPr lang="en-IL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14BC870-D1E6-4C80-9845-3382381311AC}"/>
                  </a:ext>
                </a:extLst>
              </p:cNvPr>
              <p:cNvSpPr txBox="1"/>
              <p:nvPr/>
            </p:nvSpPr>
            <p:spPr>
              <a:xfrm>
                <a:off x="2433347" y="1776682"/>
                <a:ext cx="859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en-IL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EDB88DE-4D6B-4DF2-821B-096991AB22E7}"/>
                </a:ext>
              </a:extLst>
            </p:cNvPr>
            <p:cNvGrpSpPr/>
            <p:nvPr/>
          </p:nvGrpSpPr>
          <p:grpSpPr>
            <a:xfrm>
              <a:off x="3462530" y="2237702"/>
              <a:ext cx="2019849" cy="1026922"/>
              <a:chOff x="2433347" y="1473805"/>
              <a:chExt cx="2514843" cy="1239087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844D962F-2580-4E35-8DD8-26688B86B00D}"/>
                  </a:ext>
                </a:extLst>
              </p:cNvPr>
              <p:cNvGrpSpPr/>
              <p:nvPr/>
            </p:nvGrpSpPr>
            <p:grpSpPr>
              <a:xfrm>
                <a:off x="2769308" y="1473805"/>
                <a:ext cx="1371058" cy="973149"/>
                <a:chOff x="2769308" y="1473805"/>
                <a:chExt cx="1371058" cy="973149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A1EE99AE-6D02-4D63-BD5B-4EB1DE8551F5}"/>
                    </a:ext>
                  </a:extLst>
                </p:cNvPr>
                <p:cNvSpPr/>
                <p:nvPr/>
              </p:nvSpPr>
              <p:spPr>
                <a:xfrm>
                  <a:off x="3261815" y="1473805"/>
                  <a:ext cx="386044" cy="3548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EE1DF977-B3D2-4183-AB6E-E040A737C447}"/>
                    </a:ext>
                  </a:extLst>
                </p:cNvPr>
                <p:cNvCxnSpPr>
                  <a:stCxn id="63" idx="3"/>
                </p:cNvCxnSpPr>
                <p:nvPr/>
              </p:nvCxnSpPr>
              <p:spPr>
                <a:xfrm flipH="1">
                  <a:off x="2769308" y="1776682"/>
                  <a:ext cx="549042" cy="6702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29887495-4828-41AD-890E-7B4C0D7D3E28}"/>
                    </a:ext>
                  </a:extLst>
                </p:cNvPr>
                <p:cNvCxnSpPr>
                  <a:cxnSpLocks/>
                  <a:stCxn id="63" idx="5"/>
                </p:cNvCxnSpPr>
                <p:nvPr/>
              </p:nvCxnSpPr>
              <p:spPr>
                <a:xfrm>
                  <a:off x="3591324" y="1776682"/>
                  <a:ext cx="549042" cy="6702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308A1C-74C7-41C2-9C9C-51F6937E4369}"/>
                  </a:ext>
                </a:extLst>
              </p:cNvPr>
              <p:cNvSpPr txBox="1"/>
              <p:nvPr/>
            </p:nvSpPr>
            <p:spPr>
              <a:xfrm>
                <a:off x="4088385" y="2343560"/>
                <a:ext cx="859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q_rej</a:t>
                </a:r>
                <a:endParaRPr lang="en-IL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2C412B3-5539-48B5-B267-E099BBDB0247}"/>
                  </a:ext>
                </a:extLst>
              </p:cNvPr>
              <p:cNvSpPr txBox="1"/>
              <p:nvPr/>
            </p:nvSpPr>
            <p:spPr>
              <a:xfrm>
                <a:off x="2433347" y="1776682"/>
                <a:ext cx="859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en-IL" dirty="0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FCC3EB5-634A-43D3-BE1C-88706D553502}"/>
                </a:ext>
              </a:extLst>
            </p:cNvPr>
            <p:cNvGrpSpPr/>
            <p:nvPr/>
          </p:nvGrpSpPr>
          <p:grpSpPr>
            <a:xfrm>
              <a:off x="2797890" y="2999168"/>
              <a:ext cx="2019849" cy="1026922"/>
              <a:chOff x="2433347" y="1473805"/>
              <a:chExt cx="2514843" cy="1239087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2D4B2D7-8BCA-419D-904B-B9868ED2C7E9}"/>
                  </a:ext>
                </a:extLst>
              </p:cNvPr>
              <p:cNvGrpSpPr/>
              <p:nvPr/>
            </p:nvGrpSpPr>
            <p:grpSpPr>
              <a:xfrm>
                <a:off x="2769308" y="1473805"/>
                <a:ext cx="1371058" cy="973149"/>
                <a:chOff x="2769308" y="1473805"/>
                <a:chExt cx="1371058" cy="973149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AB4A6BA-0914-4141-9AB4-B07DD5B9750C}"/>
                    </a:ext>
                  </a:extLst>
                </p:cNvPr>
                <p:cNvSpPr/>
                <p:nvPr/>
              </p:nvSpPr>
              <p:spPr>
                <a:xfrm>
                  <a:off x="3261815" y="1473805"/>
                  <a:ext cx="386044" cy="3548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5B6E2ACF-D7C2-49AF-B81E-60D8F154496C}"/>
                    </a:ext>
                  </a:extLst>
                </p:cNvPr>
                <p:cNvCxnSpPr>
                  <a:stCxn id="70" idx="3"/>
                </p:cNvCxnSpPr>
                <p:nvPr/>
              </p:nvCxnSpPr>
              <p:spPr>
                <a:xfrm flipH="1">
                  <a:off x="2769308" y="1776682"/>
                  <a:ext cx="549042" cy="6702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57233994-57A6-49FC-98A6-D019129D9B39}"/>
                    </a:ext>
                  </a:extLst>
                </p:cNvPr>
                <p:cNvCxnSpPr>
                  <a:cxnSpLocks/>
                  <a:stCxn id="70" idx="5"/>
                </p:cNvCxnSpPr>
                <p:nvPr/>
              </p:nvCxnSpPr>
              <p:spPr>
                <a:xfrm>
                  <a:off x="3591324" y="1776682"/>
                  <a:ext cx="549042" cy="6702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B0452F0-8A3E-4EAF-B7D5-87BEB5EB7267}"/>
                  </a:ext>
                </a:extLst>
              </p:cNvPr>
              <p:cNvSpPr txBox="1"/>
              <p:nvPr/>
            </p:nvSpPr>
            <p:spPr>
              <a:xfrm>
                <a:off x="4088385" y="2343560"/>
                <a:ext cx="859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q_rej</a:t>
                </a:r>
                <a:endParaRPr lang="en-IL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6DC35A9-BFB7-4921-9918-35CEF6332779}"/>
                  </a:ext>
                </a:extLst>
              </p:cNvPr>
              <p:cNvSpPr txBox="1"/>
              <p:nvPr/>
            </p:nvSpPr>
            <p:spPr>
              <a:xfrm>
                <a:off x="2433347" y="1776682"/>
                <a:ext cx="859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en-IL" dirty="0"/>
              </a:p>
            </p:txBody>
          </p:sp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7E06550-2132-4665-9474-A08E81FC437B}"/>
                </a:ext>
              </a:extLst>
            </p:cNvPr>
            <p:cNvCxnSpPr/>
            <p:nvPr/>
          </p:nvCxnSpPr>
          <p:spPr>
            <a:xfrm>
              <a:off x="2688416" y="1473805"/>
              <a:ext cx="0" cy="2331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2454B78-5CDE-4570-9AB2-ADCB5ACE60F4}"/>
                </a:ext>
              </a:extLst>
            </p:cNvPr>
            <p:cNvSpPr txBox="1"/>
            <p:nvPr/>
          </p:nvSpPr>
          <p:spPr>
            <a:xfrm>
              <a:off x="2292849" y="2384744"/>
              <a:ext cx="364499" cy="306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425075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tored Data 3">
            <a:extLst>
              <a:ext uri="{FF2B5EF4-FFF2-40B4-BE49-F238E27FC236}">
                <a16:creationId xmlns:a16="http://schemas.microsoft.com/office/drawing/2014/main" id="{ECF81D9E-5053-4903-B315-6048265B9C77}"/>
              </a:ext>
            </a:extLst>
          </p:cNvPr>
          <p:cNvSpPr/>
          <p:nvPr/>
        </p:nvSpPr>
        <p:spPr>
          <a:xfrm rot="5400000">
            <a:off x="2625327" y="310747"/>
            <a:ext cx="4429125" cy="5222081"/>
          </a:xfrm>
          <a:prstGeom prst="flowChartOnline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3EA98BA0-EBE0-4C21-9A6D-CD9EA6A5EE16}"/>
              </a:ext>
            </a:extLst>
          </p:cNvPr>
          <p:cNvSpPr/>
          <p:nvPr/>
        </p:nvSpPr>
        <p:spPr>
          <a:xfrm rot="5400000">
            <a:off x="5414963" y="3774624"/>
            <a:ext cx="785812" cy="500063"/>
          </a:xfrm>
          <a:prstGeom prst="flowChartOnline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את התהליכים של המערכת - הציע שאתחיל לייצר את המסכים של התהליך שהגדרנו (כפי שרצית) , </a:t>
            </a:r>
            <a:r>
              <a:rPr lang="en-US" dirty="0"/>
              <a:t>design  pattern  </a:t>
            </a:r>
            <a:r>
              <a:rPr lang="he-IL" dirty="0"/>
              <a:t>ו</a:t>
            </a:r>
            <a:endParaRPr lang="en-IL" dirty="0"/>
          </a:p>
        </p:txBody>
      </p:sp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DA341717-7529-463B-9685-F3FA88769225}"/>
              </a:ext>
            </a:extLst>
          </p:cNvPr>
          <p:cNvSpPr/>
          <p:nvPr/>
        </p:nvSpPr>
        <p:spPr>
          <a:xfrm rot="5400000">
            <a:off x="6223002" y="3770308"/>
            <a:ext cx="785812" cy="500063"/>
          </a:xfrm>
          <a:prstGeom prst="flowChartOnline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את התהליכים של המערכת - הציע שאתחיל לייצר את המסכים של התהליך שהגדרנו (כפי שרצית) , </a:t>
            </a:r>
            <a:r>
              <a:rPr lang="en-US" dirty="0"/>
              <a:t>design  pattern  </a:t>
            </a:r>
            <a:r>
              <a:rPr lang="he-IL" dirty="0"/>
              <a:t>ו</a:t>
            </a:r>
            <a:endParaRPr lang="en-IL" dirty="0"/>
          </a:p>
        </p:txBody>
      </p:sp>
      <p:sp>
        <p:nvSpPr>
          <p:cNvPr id="7" name="Flowchart: Stored Data 6">
            <a:extLst>
              <a:ext uri="{FF2B5EF4-FFF2-40B4-BE49-F238E27FC236}">
                <a16:creationId xmlns:a16="http://schemas.microsoft.com/office/drawing/2014/main" id="{3F75B48C-EB0C-45DF-98E5-E27F83D216DC}"/>
              </a:ext>
            </a:extLst>
          </p:cNvPr>
          <p:cNvSpPr/>
          <p:nvPr/>
        </p:nvSpPr>
        <p:spPr>
          <a:xfrm rot="5400000">
            <a:off x="5824536" y="2141067"/>
            <a:ext cx="785812" cy="500063"/>
          </a:xfrm>
          <a:prstGeom prst="flowChartOnline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את התהליכים של המערכת - הציע שאתחיל לייצר את המסכים של התהליך שהגדרנו (כפי שרצית) , </a:t>
            </a:r>
            <a:r>
              <a:rPr lang="en-US" dirty="0"/>
              <a:t>design  pattern  </a:t>
            </a:r>
            <a:r>
              <a:rPr lang="he-IL" dirty="0"/>
              <a:t>ו</a:t>
            </a:r>
            <a:endParaRPr lang="en-IL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0AF38FF-0A8D-4DB6-97CD-F1CC6A4A2043}"/>
              </a:ext>
            </a:extLst>
          </p:cNvPr>
          <p:cNvCxnSpPr>
            <a:stCxn id="5" idx="1"/>
            <a:endCxn id="7" idx="3"/>
          </p:cNvCxnSpPr>
          <p:nvPr/>
        </p:nvCxnSpPr>
        <p:spPr>
          <a:xfrm rot="5400000" flipH="1" flipV="1">
            <a:off x="5523298" y="2937607"/>
            <a:ext cx="978714" cy="4095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1D12B56-04B5-4145-BB24-02694D72D71C}"/>
              </a:ext>
            </a:extLst>
          </p:cNvPr>
          <p:cNvCxnSpPr>
            <a:stCxn id="6" idx="1"/>
            <a:endCxn id="7" idx="3"/>
          </p:cNvCxnSpPr>
          <p:nvPr/>
        </p:nvCxnSpPr>
        <p:spPr>
          <a:xfrm rot="16200000" flipV="1">
            <a:off x="5929476" y="2941002"/>
            <a:ext cx="974398" cy="398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Stored Data 16">
            <a:extLst>
              <a:ext uri="{FF2B5EF4-FFF2-40B4-BE49-F238E27FC236}">
                <a16:creationId xmlns:a16="http://schemas.microsoft.com/office/drawing/2014/main" id="{AE48AEEF-FC5F-47D2-88E1-FD568B0BE1D8}"/>
              </a:ext>
            </a:extLst>
          </p:cNvPr>
          <p:cNvSpPr/>
          <p:nvPr/>
        </p:nvSpPr>
        <p:spPr>
          <a:xfrm rot="5400000">
            <a:off x="4469261" y="859968"/>
            <a:ext cx="785812" cy="500063"/>
          </a:xfrm>
          <a:prstGeom prst="flowChartOnline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את התהליכים של המערכת - הציע שאתחיל לייצר את המסכים של התהליך שהגדרנו (כפי שרצית) , </a:t>
            </a:r>
            <a:r>
              <a:rPr lang="en-US" dirty="0"/>
              <a:t>design  pattern  </a:t>
            </a:r>
            <a:r>
              <a:rPr lang="he-IL" dirty="0"/>
              <a:t>ו</a:t>
            </a:r>
            <a:endParaRPr lang="en-IL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6DC3D00-747C-43F7-B2A6-A05A8B8D53A3}"/>
              </a:ext>
            </a:extLst>
          </p:cNvPr>
          <p:cNvCxnSpPr>
            <a:stCxn id="7" idx="1"/>
            <a:endCxn id="17" idx="3"/>
          </p:cNvCxnSpPr>
          <p:nvPr/>
        </p:nvCxnSpPr>
        <p:spPr>
          <a:xfrm rot="16200000" flipV="1">
            <a:off x="5226677" y="1007427"/>
            <a:ext cx="626256" cy="1355275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53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94ACFD-8146-4812-9C56-97856256BD42}"/>
              </a:ext>
            </a:extLst>
          </p:cNvPr>
          <p:cNvSpPr/>
          <p:nvPr/>
        </p:nvSpPr>
        <p:spPr>
          <a:xfrm>
            <a:off x="6199334" y="1137376"/>
            <a:ext cx="682388" cy="639705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</a:t>
            </a:r>
          </a:p>
          <a:p>
            <a:pPr algn="ctr"/>
            <a:endParaRPr lang="en-IL" sz="16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B20A9B-B57E-491E-AF40-16E36DBB923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6781789" y="1683398"/>
            <a:ext cx="439645" cy="772286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CA1B3F5-9EC1-41BF-9A5E-09AA492F23AC}"/>
              </a:ext>
            </a:extLst>
          </p:cNvPr>
          <p:cNvSpPr/>
          <p:nvPr/>
        </p:nvSpPr>
        <p:spPr>
          <a:xfrm>
            <a:off x="7121501" y="2362001"/>
            <a:ext cx="682388" cy="6397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02BE62-89FC-4CAF-B425-0D64C0F1B521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 flipV="1">
            <a:off x="5871570" y="2681853"/>
            <a:ext cx="1249931" cy="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FAE0F5E-F676-4F00-AD79-39140D227C23}"/>
              </a:ext>
            </a:extLst>
          </p:cNvPr>
          <p:cNvSpPr/>
          <p:nvPr/>
        </p:nvSpPr>
        <p:spPr>
          <a:xfrm>
            <a:off x="5189182" y="2362000"/>
            <a:ext cx="682388" cy="6397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0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0BF01E-97CE-4EBD-9031-B4E965961D6A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5771637" y="1683398"/>
            <a:ext cx="527630" cy="77228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CEE34C4-1554-41A2-AD50-244D4F991AEE}"/>
              </a:ext>
            </a:extLst>
          </p:cNvPr>
          <p:cNvSpPr/>
          <p:nvPr/>
        </p:nvSpPr>
        <p:spPr>
          <a:xfrm>
            <a:off x="9361999" y="1134809"/>
            <a:ext cx="682388" cy="6397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  <a:endParaRPr lang="en-IL" sz="16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B1788F-535A-4F8E-9A88-406F3E1BF4C0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9944454" y="1680831"/>
            <a:ext cx="439645" cy="772286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7F98289-28DE-4155-B02C-EA7FA9983F14}"/>
              </a:ext>
            </a:extLst>
          </p:cNvPr>
          <p:cNvSpPr/>
          <p:nvPr/>
        </p:nvSpPr>
        <p:spPr>
          <a:xfrm>
            <a:off x="10284166" y="2359434"/>
            <a:ext cx="682388" cy="639705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3AC714-5D8D-4090-B2F4-1BF5539988AF}"/>
              </a:ext>
            </a:extLst>
          </p:cNvPr>
          <p:cNvCxnSpPr>
            <a:cxnSpLocks/>
            <a:stCxn id="31" idx="2"/>
            <a:endCxn id="33" idx="6"/>
          </p:cNvCxnSpPr>
          <p:nvPr/>
        </p:nvCxnSpPr>
        <p:spPr>
          <a:xfrm flipH="1" flipV="1">
            <a:off x="9034235" y="2679286"/>
            <a:ext cx="1249931" cy="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FDC706A-FD6F-460F-A50C-6A3D96BF0254}"/>
              </a:ext>
            </a:extLst>
          </p:cNvPr>
          <p:cNvSpPr/>
          <p:nvPr/>
        </p:nvSpPr>
        <p:spPr>
          <a:xfrm>
            <a:off x="8351847" y="2359433"/>
            <a:ext cx="682388" cy="6397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0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7A9BA2-8276-4050-80FC-3F82EAA26D7B}"/>
              </a:ext>
            </a:extLst>
          </p:cNvPr>
          <p:cNvCxnSpPr>
            <a:cxnSpLocks/>
            <a:stCxn id="29" idx="3"/>
            <a:endCxn id="33" idx="7"/>
          </p:cNvCxnSpPr>
          <p:nvPr/>
        </p:nvCxnSpPr>
        <p:spPr>
          <a:xfrm flipH="1">
            <a:off x="8934302" y="1680831"/>
            <a:ext cx="527630" cy="77228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EE4BFD4-1EE6-4774-854B-64DCAAAEF44E}"/>
              </a:ext>
            </a:extLst>
          </p:cNvPr>
          <p:cNvSpPr/>
          <p:nvPr/>
        </p:nvSpPr>
        <p:spPr>
          <a:xfrm>
            <a:off x="9167506" y="3423373"/>
            <a:ext cx="682388" cy="6397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IL" sz="16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5548FE-DAA3-4C5B-8B38-CD0512F67524}"/>
              </a:ext>
            </a:extLst>
          </p:cNvPr>
          <p:cNvCxnSpPr>
            <a:cxnSpLocks/>
            <a:stCxn id="35" idx="5"/>
            <a:endCxn id="37" idx="1"/>
          </p:cNvCxnSpPr>
          <p:nvPr/>
        </p:nvCxnSpPr>
        <p:spPr>
          <a:xfrm>
            <a:off x="9749961" y="3969395"/>
            <a:ext cx="439645" cy="772286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8ADDD523-13C9-477C-A51D-F57E2ABF8355}"/>
              </a:ext>
            </a:extLst>
          </p:cNvPr>
          <p:cNvSpPr/>
          <p:nvPr/>
        </p:nvSpPr>
        <p:spPr>
          <a:xfrm>
            <a:off x="10089673" y="4647998"/>
            <a:ext cx="682388" cy="6397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D234495-F2EA-40FC-B7E4-7BF0AE92591E}"/>
              </a:ext>
            </a:extLst>
          </p:cNvPr>
          <p:cNvCxnSpPr>
            <a:cxnSpLocks/>
            <a:stCxn id="37" idx="2"/>
            <a:endCxn id="39" idx="6"/>
          </p:cNvCxnSpPr>
          <p:nvPr/>
        </p:nvCxnSpPr>
        <p:spPr>
          <a:xfrm flipH="1" flipV="1">
            <a:off x="8839742" y="4967850"/>
            <a:ext cx="1249931" cy="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BDF4EC9-7D74-42F0-9C03-254D21D20452}"/>
              </a:ext>
            </a:extLst>
          </p:cNvPr>
          <p:cNvSpPr/>
          <p:nvPr/>
        </p:nvSpPr>
        <p:spPr>
          <a:xfrm>
            <a:off x="8157354" y="4647997"/>
            <a:ext cx="682388" cy="639705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AA2EE3-9B35-44CD-91D1-1FE5D8F95119}"/>
              </a:ext>
            </a:extLst>
          </p:cNvPr>
          <p:cNvCxnSpPr>
            <a:cxnSpLocks/>
            <a:stCxn id="35" idx="3"/>
            <a:endCxn id="39" idx="7"/>
          </p:cNvCxnSpPr>
          <p:nvPr/>
        </p:nvCxnSpPr>
        <p:spPr>
          <a:xfrm flipH="1">
            <a:off x="8739809" y="3969395"/>
            <a:ext cx="527630" cy="77228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C70EE03-98DB-40FB-B3B8-9663B2A0F332}"/>
              </a:ext>
            </a:extLst>
          </p:cNvPr>
          <p:cNvSpPr/>
          <p:nvPr/>
        </p:nvSpPr>
        <p:spPr>
          <a:xfrm>
            <a:off x="6147084" y="3420806"/>
            <a:ext cx="682388" cy="639705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AB5C24-DC7B-4962-95F7-BD473AC28012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6729539" y="3966828"/>
            <a:ext cx="439645" cy="772286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4AC10407-04EF-43D4-A1BB-AEDFCE9D39C7}"/>
              </a:ext>
            </a:extLst>
          </p:cNvPr>
          <p:cNvSpPr/>
          <p:nvPr/>
        </p:nvSpPr>
        <p:spPr>
          <a:xfrm>
            <a:off x="7069251" y="4645431"/>
            <a:ext cx="682388" cy="6397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30226C-712C-4195-AAA7-FFF6BF899066}"/>
              </a:ext>
            </a:extLst>
          </p:cNvPr>
          <p:cNvCxnSpPr>
            <a:cxnSpLocks/>
            <a:stCxn id="43" idx="2"/>
            <a:endCxn id="45" idx="6"/>
          </p:cNvCxnSpPr>
          <p:nvPr/>
        </p:nvCxnSpPr>
        <p:spPr>
          <a:xfrm flipH="1" flipV="1">
            <a:off x="5819320" y="4965283"/>
            <a:ext cx="1249931" cy="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4990E4C-914B-4F6A-8012-26FD738F2FB5}"/>
              </a:ext>
            </a:extLst>
          </p:cNvPr>
          <p:cNvSpPr/>
          <p:nvPr/>
        </p:nvSpPr>
        <p:spPr>
          <a:xfrm>
            <a:off x="5136932" y="4645430"/>
            <a:ext cx="682388" cy="6397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0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48D202-8606-4EAA-B995-E8296139C743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5719387" y="3966828"/>
            <a:ext cx="527630" cy="77228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8053152-9DBD-4A12-9357-53721A9823BA}"/>
              </a:ext>
            </a:extLst>
          </p:cNvPr>
          <p:cNvSpPr txBox="1"/>
          <p:nvPr/>
        </p:nvSpPr>
        <p:spPr>
          <a:xfrm>
            <a:off x="9526363" y="2046513"/>
            <a:ext cx="33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E86FDD-AA59-4AAC-81C7-E2D3F3B6AAB8}"/>
              </a:ext>
            </a:extLst>
          </p:cNvPr>
          <p:cNvSpPr txBox="1"/>
          <p:nvPr/>
        </p:nvSpPr>
        <p:spPr>
          <a:xfrm>
            <a:off x="6326678" y="2014770"/>
            <a:ext cx="33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L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7CD790-3FA3-4C3E-BE11-CECC3096A152}"/>
              </a:ext>
            </a:extLst>
          </p:cNvPr>
          <p:cNvSpPr txBox="1"/>
          <p:nvPr/>
        </p:nvSpPr>
        <p:spPr>
          <a:xfrm>
            <a:off x="9330812" y="4289247"/>
            <a:ext cx="33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L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26DA06-0B4B-420F-8E5B-687CD5095EC0}"/>
              </a:ext>
            </a:extLst>
          </p:cNvPr>
          <p:cNvSpPr txBox="1"/>
          <p:nvPr/>
        </p:nvSpPr>
        <p:spPr>
          <a:xfrm>
            <a:off x="6315240" y="4289247"/>
            <a:ext cx="24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0792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46CB8DE-D08C-4479-9020-318882BC9263}"/>
              </a:ext>
            </a:extLst>
          </p:cNvPr>
          <p:cNvGrpSpPr/>
          <p:nvPr/>
        </p:nvGrpSpPr>
        <p:grpSpPr>
          <a:xfrm>
            <a:off x="1910687" y="1238092"/>
            <a:ext cx="3521122" cy="2624224"/>
            <a:chOff x="1910687" y="1238092"/>
            <a:chExt cx="3521122" cy="262422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FB5F33-0ADC-4511-8D10-A4B957E456D9}"/>
                </a:ext>
              </a:extLst>
            </p:cNvPr>
            <p:cNvSpPr/>
            <p:nvPr/>
          </p:nvSpPr>
          <p:spPr>
            <a:xfrm>
              <a:off x="1910687" y="1238092"/>
              <a:ext cx="3521122" cy="26242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CCA0247-CE9C-4259-9BFD-A9016C6B3392}"/>
                </a:ext>
              </a:extLst>
            </p:cNvPr>
            <p:cNvSpPr/>
            <p:nvPr/>
          </p:nvSpPr>
          <p:spPr>
            <a:xfrm>
              <a:off x="2156344" y="1617762"/>
              <a:ext cx="2511189" cy="15758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CC5E5C0-F50F-479E-BF06-E0995355DD6C}"/>
                </a:ext>
              </a:extLst>
            </p:cNvPr>
            <p:cNvSpPr/>
            <p:nvPr/>
          </p:nvSpPr>
          <p:spPr>
            <a:xfrm>
              <a:off x="2374711" y="1948728"/>
              <a:ext cx="1296537" cy="7233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610F01-1BA9-479B-B5EE-02186EEA5F30}"/>
                </a:ext>
              </a:extLst>
            </p:cNvPr>
            <p:cNvSpPr txBox="1"/>
            <p:nvPr/>
          </p:nvSpPr>
          <p:spPr>
            <a:xfrm>
              <a:off x="3862316" y="2060764"/>
              <a:ext cx="600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NP</a:t>
              </a:r>
              <a:endParaRPr lang="en-IL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9C797B-3AF5-478A-B739-F886A581AFA1}"/>
                </a:ext>
              </a:extLst>
            </p:cNvPr>
            <p:cNvSpPr txBox="1"/>
            <p:nvPr/>
          </p:nvSpPr>
          <p:spPr>
            <a:xfrm>
              <a:off x="4805975" y="2060764"/>
              <a:ext cx="625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  <a:endParaRPr lang="en-IL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3AE7E6-6F9D-443C-8618-64AFD8F40FF2}"/>
                </a:ext>
              </a:extLst>
            </p:cNvPr>
            <p:cNvSpPr txBox="1"/>
            <p:nvPr/>
          </p:nvSpPr>
          <p:spPr>
            <a:xfrm>
              <a:off x="3384645" y="2797791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X?</a:t>
              </a:r>
              <a:endParaRPr lang="en-IL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DAC19D7-19A9-4D1D-BBDB-C5323DEEF0F8}"/>
              </a:ext>
            </a:extLst>
          </p:cNvPr>
          <p:cNvGrpSpPr/>
          <p:nvPr/>
        </p:nvGrpSpPr>
        <p:grpSpPr>
          <a:xfrm>
            <a:off x="7532913" y="1087616"/>
            <a:ext cx="2340921" cy="3832727"/>
            <a:chOff x="6819987" y="1087615"/>
            <a:chExt cx="3053848" cy="495619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A16365C-78E5-404A-AA80-28DD8AA4B74B}"/>
                </a:ext>
              </a:extLst>
            </p:cNvPr>
            <p:cNvGrpSpPr/>
            <p:nvPr/>
          </p:nvGrpSpPr>
          <p:grpSpPr>
            <a:xfrm>
              <a:off x="8461193" y="1087615"/>
              <a:ext cx="1412642" cy="988139"/>
              <a:chOff x="8461193" y="1087615"/>
              <a:chExt cx="1412642" cy="98813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D9E405-BE43-4CC5-B418-6F3815B34E6F}"/>
                  </a:ext>
                </a:extLst>
              </p:cNvPr>
              <p:cNvSpPr txBox="1"/>
              <p:nvPr/>
            </p:nvSpPr>
            <p:spPr>
              <a:xfrm>
                <a:off x="9438605" y="1248430"/>
                <a:ext cx="386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en-IL" dirty="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3E5ADA2-CC9E-49F4-AD91-E5E845DBF9C4}"/>
                  </a:ext>
                </a:extLst>
              </p:cNvPr>
              <p:cNvGrpSpPr/>
              <p:nvPr/>
            </p:nvGrpSpPr>
            <p:grpSpPr>
              <a:xfrm>
                <a:off x="8461193" y="1087615"/>
                <a:ext cx="1412642" cy="988139"/>
                <a:chOff x="8294681" y="935215"/>
                <a:chExt cx="1412642" cy="988139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E385B95B-5A63-4C4C-A753-9BB95B7A51F6}"/>
                    </a:ext>
                  </a:extLst>
                </p:cNvPr>
                <p:cNvGrpSpPr/>
                <p:nvPr/>
              </p:nvGrpSpPr>
              <p:grpSpPr>
                <a:xfrm>
                  <a:off x="8294681" y="935215"/>
                  <a:ext cx="1412642" cy="988139"/>
                  <a:chOff x="2727724" y="1473805"/>
                  <a:chExt cx="1412642" cy="988139"/>
                </a:xfrm>
              </p:grpSpPr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829BD13C-C22C-4855-A4F9-3595C06F0A63}"/>
                      </a:ext>
                    </a:extLst>
                  </p:cNvPr>
                  <p:cNvSpPr/>
                  <p:nvPr/>
                </p:nvSpPr>
                <p:spPr>
                  <a:xfrm>
                    <a:off x="3261815" y="1473805"/>
                    <a:ext cx="386044" cy="35484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F2B7F23F-215A-471A-8E62-26D2F701360C}"/>
                      </a:ext>
                    </a:extLst>
                  </p:cNvPr>
                  <p:cNvCxnSpPr>
                    <a:cxnSpLocks/>
                    <a:stCxn id="16" idx="3"/>
                    <a:endCxn id="77" idx="7"/>
                  </p:cNvCxnSpPr>
                  <p:nvPr/>
                </p:nvCxnSpPr>
                <p:spPr>
                  <a:xfrm flipH="1">
                    <a:off x="2727724" y="1776682"/>
                    <a:ext cx="590626" cy="68526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1A34401F-EB3C-4FE5-B909-DF1B730A1667}"/>
                      </a:ext>
                    </a:extLst>
                  </p:cNvPr>
                  <p:cNvCxnSpPr>
                    <a:cxnSpLocks/>
                    <a:stCxn id="16" idx="5"/>
                  </p:cNvCxnSpPr>
                  <p:nvPr/>
                </p:nvCxnSpPr>
                <p:spPr>
                  <a:xfrm>
                    <a:off x="3591324" y="1776682"/>
                    <a:ext cx="549042" cy="67027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07A318D-4B6D-4456-A09B-EEFC4876CEEA}"/>
                    </a:ext>
                  </a:extLst>
                </p:cNvPr>
                <p:cNvSpPr txBox="1"/>
                <p:nvPr/>
              </p:nvSpPr>
              <p:spPr>
                <a:xfrm>
                  <a:off x="8405552" y="1105391"/>
                  <a:ext cx="5490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  <a:endParaRPr lang="en-IL" dirty="0"/>
                </a:p>
              </p:txBody>
            </p: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AAC9C50-29FB-4A7B-8B1A-7D5C1D547CCC}"/>
                </a:ext>
              </a:extLst>
            </p:cNvPr>
            <p:cNvGrpSpPr/>
            <p:nvPr/>
          </p:nvGrpSpPr>
          <p:grpSpPr>
            <a:xfrm>
              <a:off x="7625529" y="2023789"/>
              <a:ext cx="1397261" cy="964248"/>
              <a:chOff x="8489129" y="1087615"/>
              <a:chExt cx="1397261" cy="964248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F3A24C-3F63-481C-BD46-3B0BFB195777}"/>
                  </a:ext>
                </a:extLst>
              </p:cNvPr>
              <p:cNvSpPr txBox="1"/>
              <p:nvPr/>
            </p:nvSpPr>
            <p:spPr>
              <a:xfrm>
                <a:off x="9438605" y="1248430"/>
                <a:ext cx="386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en-IL" dirty="0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B649D82-E06B-40B3-A8B6-C7BF8DC0A86C}"/>
                  </a:ext>
                </a:extLst>
              </p:cNvPr>
              <p:cNvGrpSpPr/>
              <p:nvPr/>
            </p:nvGrpSpPr>
            <p:grpSpPr>
              <a:xfrm>
                <a:off x="8489129" y="1087615"/>
                <a:ext cx="1397261" cy="964248"/>
                <a:chOff x="8322617" y="935215"/>
                <a:chExt cx="1397261" cy="964248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B732EAAC-3383-46FD-8741-04FFA4A15E4A}"/>
                    </a:ext>
                  </a:extLst>
                </p:cNvPr>
                <p:cNvGrpSpPr/>
                <p:nvPr/>
              </p:nvGrpSpPr>
              <p:grpSpPr>
                <a:xfrm>
                  <a:off x="8322617" y="935215"/>
                  <a:ext cx="1397261" cy="964248"/>
                  <a:chOff x="2755660" y="1473805"/>
                  <a:chExt cx="1397261" cy="964248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A60E9E3F-0D0F-44B1-B466-28270F4BCEA4}"/>
                      </a:ext>
                    </a:extLst>
                  </p:cNvPr>
                  <p:cNvSpPr/>
                  <p:nvPr/>
                </p:nvSpPr>
                <p:spPr>
                  <a:xfrm>
                    <a:off x="3261815" y="1473805"/>
                    <a:ext cx="386044" cy="35484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0396A99F-9A26-4412-AAED-C5A1C630A1FA}"/>
                      </a:ext>
                    </a:extLst>
                  </p:cNvPr>
                  <p:cNvCxnSpPr>
                    <a:cxnSpLocks/>
                    <a:stCxn id="77" idx="3"/>
                  </p:cNvCxnSpPr>
                  <p:nvPr/>
                </p:nvCxnSpPr>
                <p:spPr>
                  <a:xfrm flipH="1">
                    <a:off x="2755660" y="1776682"/>
                    <a:ext cx="562690" cy="66137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Arrow Connector 78">
                    <a:extLst>
                      <a:ext uri="{FF2B5EF4-FFF2-40B4-BE49-F238E27FC236}">
                        <a16:creationId xmlns:a16="http://schemas.microsoft.com/office/drawing/2014/main" id="{D5ED6B06-4483-409F-B2DF-6666783586CA}"/>
                      </a:ext>
                    </a:extLst>
                  </p:cNvPr>
                  <p:cNvCxnSpPr>
                    <a:cxnSpLocks/>
                    <a:stCxn id="77" idx="5"/>
                    <a:endCxn id="86" idx="1"/>
                  </p:cNvCxnSpPr>
                  <p:nvPr/>
                </p:nvCxnSpPr>
                <p:spPr>
                  <a:xfrm>
                    <a:off x="3591324" y="1776682"/>
                    <a:ext cx="561597" cy="62720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D6C5B402-327F-45A6-81BC-10291A2AB7ED}"/>
                    </a:ext>
                  </a:extLst>
                </p:cNvPr>
                <p:cNvSpPr txBox="1"/>
                <p:nvPr/>
              </p:nvSpPr>
              <p:spPr>
                <a:xfrm>
                  <a:off x="8405552" y="1105391"/>
                  <a:ext cx="5490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  <a:endParaRPr lang="en-IL" dirty="0"/>
                </a:p>
              </p:txBody>
            </p:sp>
          </p:grp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B81B00A-70BA-4D7B-A237-97B3A2BF7502}"/>
                </a:ext>
              </a:extLst>
            </p:cNvPr>
            <p:cNvGrpSpPr/>
            <p:nvPr/>
          </p:nvGrpSpPr>
          <p:grpSpPr>
            <a:xfrm>
              <a:off x="8453936" y="2901902"/>
              <a:ext cx="1390870" cy="980879"/>
              <a:chOff x="8482965" y="1087615"/>
              <a:chExt cx="1390870" cy="980879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EF7034-CBBC-4D84-B8B6-90879F12814E}"/>
                  </a:ext>
                </a:extLst>
              </p:cNvPr>
              <p:cNvSpPr txBox="1"/>
              <p:nvPr/>
            </p:nvSpPr>
            <p:spPr>
              <a:xfrm>
                <a:off x="9438605" y="1248430"/>
                <a:ext cx="386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en-IL" dirty="0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A864E265-3594-4EF6-BE8C-3710D0E7D331}"/>
                  </a:ext>
                </a:extLst>
              </p:cNvPr>
              <p:cNvGrpSpPr/>
              <p:nvPr/>
            </p:nvGrpSpPr>
            <p:grpSpPr>
              <a:xfrm>
                <a:off x="8482965" y="1087615"/>
                <a:ext cx="1390870" cy="980879"/>
                <a:chOff x="8316453" y="935215"/>
                <a:chExt cx="1390870" cy="980879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96E0135-E8F8-4121-BF1D-735220EE1812}"/>
                    </a:ext>
                  </a:extLst>
                </p:cNvPr>
                <p:cNvGrpSpPr/>
                <p:nvPr/>
              </p:nvGrpSpPr>
              <p:grpSpPr>
                <a:xfrm>
                  <a:off x="8316453" y="935215"/>
                  <a:ext cx="1390870" cy="980879"/>
                  <a:chOff x="2749496" y="1473805"/>
                  <a:chExt cx="1390870" cy="980879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E86C02D0-DEA8-4608-A2F3-B9F435505EA5}"/>
                      </a:ext>
                    </a:extLst>
                  </p:cNvPr>
                  <p:cNvSpPr/>
                  <p:nvPr/>
                </p:nvSpPr>
                <p:spPr>
                  <a:xfrm>
                    <a:off x="3261815" y="1473805"/>
                    <a:ext cx="386044" cy="35484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FA6DD402-7B61-4CE3-BDC8-90154B592359}"/>
                      </a:ext>
                    </a:extLst>
                  </p:cNvPr>
                  <p:cNvCxnSpPr>
                    <a:cxnSpLocks/>
                    <a:stCxn id="86" idx="3"/>
                    <a:endCxn id="96" idx="7"/>
                  </p:cNvCxnSpPr>
                  <p:nvPr/>
                </p:nvCxnSpPr>
                <p:spPr>
                  <a:xfrm flipH="1">
                    <a:off x="2749496" y="1776682"/>
                    <a:ext cx="568854" cy="67800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Arrow Connector 87">
                    <a:extLst>
                      <a:ext uri="{FF2B5EF4-FFF2-40B4-BE49-F238E27FC236}">
                        <a16:creationId xmlns:a16="http://schemas.microsoft.com/office/drawing/2014/main" id="{41B24290-F761-4327-B3E7-601F1E25F326}"/>
                      </a:ext>
                    </a:extLst>
                  </p:cNvPr>
                  <p:cNvCxnSpPr>
                    <a:cxnSpLocks/>
                    <a:stCxn id="86" idx="5"/>
                  </p:cNvCxnSpPr>
                  <p:nvPr/>
                </p:nvCxnSpPr>
                <p:spPr>
                  <a:xfrm>
                    <a:off x="3591324" y="1776682"/>
                    <a:ext cx="549042" cy="67027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0F1BA1F5-73F7-4C69-BB38-8E7FE079AAF0}"/>
                    </a:ext>
                  </a:extLst>
                </p:cNvPr>
                <p:cNvSpPr txBox="1"/>
                <p:nvPr/>
              </p:nvSpPr>
              <p:spPr>
                <a:xfrm>
                  <a:off x="8405552" y="1105391"/>
                  <a:ext cx="5490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  <a:endParaRPr lang="en-IL" dirty="0"/>
                </a:p>
              </p:txBody>
            </p:sp>
          </p:grp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E47A274-EBBE-4C3D-B39D-2F5CA7BF1301}"/>
                </a:ext>
              </a:extLst>
            </p:cNvPr>
            <p:cNvGrpSpPr/>
            <p:nvPr/>
          </p:nvGrpSpPr>
          <p:grpSpPr>
            <a:xfrm>
              <a:off x="7487747" y="3830816"/>
              <a:ext cx="1515231" cy="973149"/>
              <a:chOff x="8358604" y="1087615"/>
              <a:chExt cx="1515231" cy="973149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97B1DB4-B4F7-4DAF-843B-6B10855BC423}"/>
                  </a:ext>
                </a:extLst>
              </p:cNvPr>
              <p:cNvSpPr txBox="1"/>
              <p:nvPr/>
            </p:nvSpPr>
            <p:spPr>
              <a:xfrm>
                <a:off x="9438605" y="1248430"/>
                <a:ext cx="386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en-IL" dirty="0"/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085FE94F-0B08-4681-AC99-1469CBDAD61C}"/>
                  </a:ext>
                </a:extLst>
              </p:cNvPr>
              <p:cNvGrpSpPr/>
              <p:nvPr/>
            </p:nvGrpSpPr>
            <p:grpSpPr>
              <a:xfrm>
                <a:off x="8358604" y="1087615"/>
                <a:ext cx="1515231" cy="973149"/>
                <a:chOff x="8192092" y="935215"/>
                <a:chExt cx="1515231" cy="973149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BC1CDE88-137C-48FB-9608-C76FFB420448}"/>
                    </a:ext>
                  </a:extLst>
                </p:cNvPr>
                <p:cNvGrpSpPr/>
                <p:nvPr/>
              </p:nvGrpSpPr>
              <p:grpSpPr>
                <a:xfrm>
                  <a:off x="8192092" y="935215"/>
                  <a:ext cx="1515231" cy="973149"/>
                  <a:chOff x="2625135" y="1473805"/>
                  <a:chExt cx="1515231" cy="973149"/>
                </a:xfrm>
              </p:grpSpPr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709CDD6E-EE95-4E13-AEF9-C2FE93F7ACA8}"/>
                      </a:ext>
                    </a:extLst>
                  </p:cNvPr>
                  <p:cNvSpPr/>
                  <p:nvPr/>
                </p:nvSpPr>
                <p:spPr>
                  <a:xfrm>
                    <a:off x="3261815" y="1473805"/>
                    <a:ext cx="386044" cy="35484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cxnSp>
                <p:nvCxnSpPr>
                  <p:cNvPr id="97" name="Straight Arrow Connector 96">
                    <a:extLst>
                      <a:ext uri="{FF2B5EF4-FFF2-40B4-BE49-F238E27FC236}">
                        <a16:creationId xmlns:a16="http://schemas.microsoft.com/office/drawing/2014/main" id="{6BB3C514-C9E0-4F09-AC2A-712A8F96E260}"/>
                      </a:ext>
                    </a:extLst>
                  </p:cNvPr>
                  <p:cNvCxnSpPr>
                    <a:cxnSpLocks/>
                    <a:stCxn id="96" idx="3"/>
                    <a:endCxn id="100" idx="0"/>
                  </p:cNvCxnSpPr>
                  <p:nvPr/>
                </p:nvCxnSpPr>
                <p:spPr>
                  <a:xfrm flipH="1">
                    <a:off x="2625135" y="1776682"/>
                    <a:ext cx="693215" cy="589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Arrow Connector 97">
                    <a:extLst>
                      <a:ext uri="{FF2B5EF4-FFF2-40B4-BE49-F238E27FC236}">
                        <a16:creationId xmlns:a16="http://schemas.microsoft.com/office/drawing/2014/main" id="{6EB73080-AF40-4333-98D3-13C31F563DAF}"/>
                      </a:ext>
                    </a:extLst>
                  </p:cNvPr>
                  <p:cNvCxnSpPr>
                    <a:cxnSpLocks/>
                    <a:stCxn id="96" idx="5"/>
                  </p:cNvCxnSpPr>
                  <p:nvPr/>
                </p:nvCxnSpPr>
                <p:spPr>
                  <a:xfrm>
                    <a:off x="3591324" y="1776682"/>
                    <a:ext cx="549042" cy="67027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EB803E1-71F6-453B-9EA5-D0599F10F151}"/>
                    </a:ext>
                  </a:extLst>
                </p:cNvPr>
                <p:cNvSpPr txBox="1"/>
                <p:nvPr/>
              </p:nvSpPr>
              <p:spPr>
                <a:xfrm>
                  <a:off x="8405552" y="1105391"/>
                  <a:ext cx="5490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  <a:endParaRPr lang="en-IL" dirty="0"/>
                </a:p>
              </p:txBody>
            </p:sp>
          </p:grpSp>
        </p:grp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67D00B05-FC8E-4D28-A34D-BCDB4C81EC81}"/>
                </a:ext>
              </a:extLst>
            </p:cNvPr>
            <p:cNvSpPr/>
            <p:nvPr/>
          </p:nvSpPr>
          <p:spPr>
            <a:xfrm>
              <a:off x="6819987" y="4722747"/>
              <a:ext cx="1335520" cy="132106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CF8378F-8183-483E-8100-C7986BE61E11}"/>
              </a:ext>
            </a:extLst>
          </p:cNvPr>
          <p:cNvGrpSpPr/>
          <p:nvPr/>
        </p:nvGrpSpPr>
        <p:grpSpPr>
          <a:xfrm>
            <a:off x="3505497" y="3340590"/>
            <a:ext cx="1914642" cy="1175839"/>
            <a:chOff x="3505497" y="3340590"/>
            <a:chExt cx="1914642" cy="117583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8FB3AE0-0B4B-4633-B78B-5B2E9F5E4FF2}"/>
                </a:ext>
              </a:extLst>
            </p:cNvPr>
            <p:cNvSpPr txBox="1"/>
            <p:nvPr/>
          </p:nvSpPr>
          <p:spPr>
            <a:xfrm>
              <a:off x="3796937" y="3340590"/>
              <a:ext cx="66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endParaRPr lang="en-IL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C2EA08F-7EF2-42A1-ACCF-2AAD13B3BBA0}"/>
                </a:ext>
              </a:extLst>
            </p:cNvPr>
            <p:cNvCxnSpPr>
              <a:cxnSpLocks/>
              <a:stCxn id="2" idx="2"/>
              <a:endCxn id="5" idx="0"/>
            </p:cNvCxnSpPr>
            <p:nvPr/>
          </p:nvCxnSpPr>
          <p:spPr>
            <a:xfrm>
              <a:off x="4129878" y="3709922"/>
              <a:ext cx="332940" cy="467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AAD19D-9D4D-4E5D-9C2B-BB15F1E04E8F}"/>
                </a:ext>
              </a:extLst>
            </p:cNvPr>
            <p:cNvSpPr txBox="1"/>
            <p:nvPr/>
          </p:nvSpPr>
          <p:spPr>
            <a:xfrm>
              <a:off x="3505497" y="4177875"/>
              <a:ext cx="1914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sz="1600" dirty="0"/>
                <a:t>קיים : ניתן להוכיח</a:t>
              </a:r>
              <a:endParaRPr lang="en-IL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99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912F28-73BD-4F48-9677-20628579CAC8}"/>
              </a:ext>
            </a:extLst>
          </p:cNvPr>
          <p:cNvSpPr/>
          <p:nvPr/>
        </p:nvSpPr>
        <p:spPr>
          <a:xfrm>
            <a:off x="3169644" y="1662161"/>
            <a:ext cx="3521122" cy="26242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6E3663-ABE1-49E6-BC23-2FF6AE030C6A}"/>
              </a:ext>
            </a:extLst>
          </p:cNvPr>
          <p:cNvSpPr/>
          <p:nvPr/>
        </p:nvSpPr>
        <p:spPr>
          <a:xfrm>
            <a:off x="3327669" y="2186366"/>
            <a:ext cx="1772232" cy="15758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15535B-A685-4903-A6F4-57DA539E559B}"/>
              </a:ext>
            </a:extLst>
          </p:cNvPr>
          <p:cNvSpPr txBox="1"/>
          <p:nvPr/>
        </p:nvSpPr>
        <p:spPr>
          <a:xfrm>
            <a:off x="3913534" y="2351910"/>
            <a:ext cx="60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20576E-948F-4253-AB28-510441CAF162}"/>
              </a:ext>
            </a:extLst>
          </p:cNvPr>
          <p:cNvSpPr txBox="1"/>
          <p:nvPr/>
        </p:nvSpPr>
        <p:spPr>
          <a:xfrm>
            <a:off x="4786984" y="1719054"/>
            <a:ext cx="62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IL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8D05E1-FA41-4287-A734-CF5F142D0D41}"/>
              </a:ext>
            </a:extLst>
          </p:cNvPr>
          <p:cNvSpPr/>
          <p:nvPr/>
        </p:nvSpPr>
        <p:spPr>
          <a:xfrm>
            <a:off x="4513739" y="2153238"/>
            <a:ext cx="1772232" cy="15758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FB4F2F-4B37-4CB6-A765-59FB595FCE58}"/>
              </a:ext>
            </a:extLst>
          </p:cNvPr>
          <p:cNvSpPr txBox="1"/>
          <p:nvPr/>
        </p:nvSpPr>
        <p:spPr>
          <a:xfrm>
            <a:off x="5099603" y="2318782"/>
            <a:ext cx="75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coNP</a:t>
            </a:r>
            <a:endParaRPr lang="en-IL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73F3CF-7C23-49A2-B70B-72308F8B9740}"/>
              </a:ext>
            </a:extLst>
          </p:cNvPr>
          <p:cNvSpPr/>
          <p:nvPr/>
        </p:nvSpPr>
        <p:spPr>
          <a:xfrm>
            <a:off x="4608462" y="2590555"/>
            <a:ext cx="396716" cy="6827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61C130-FD63-4AEA-A734-A306239F08B1}"/>
              </a:ext>
            </a:extLst>
          </p:cNvPr>
          <p:cNvSpPr txBox="1"/>
          <p:nvPr/>
        </p:nvSpPr>
        <p:spPr>
          <a:xfrm>
            <a:off x="4649032" y="2650083"/>
            <a:ext cx="35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en-IL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BDEA232-BA59-4EFF-BA2E-9FF6D7A2BF1A}"/>
              </a:ext>
            </a:extLst>
          </p:cNvPr>
          <p:cNvSpPr/>
          <p:nvPr/>
        </p:nvSpPr>
        <p:spPr>
          <a:xfrm rot="604864">
            <a:off x="3542474" y="3026042"/>
            <a:ext cx="956054" cy="5520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NPC</a:t>
            </a:r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9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BA84E0B6-1F87-4C5E-A42C-6D7D0903462C}"/>
              </a:ext>
            </a:extLst>
          </p:cNvPr>
          <p:cNvSpPr/>
          <p:nvPr/>
        </p:nvSpPr>
        <p:spPr>
          <a:xfrm>
            <a:off x="4492487" y="1577009"/>
            <a:ext cx="1338470" cy="120594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07EF6D-2C63-4949-8942-E70C368496AF}"/>
              </a:ext>
            </a:extLst>
          </p:cNvPr>
          <p:cNvCxnSpPr>
            <a:cxnSpLocks/>
          </p:cNvCxnSpPr>
          <p:nvPr/>
        </p:nvCxnSpPr>
        <p:spPr>
          <a:xfrm flipV="1">
            <a:off x="4545494" y="3414166"/>
            <a:ext cx="1285463" cy="14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7E7D410-9780-4D3E-B46E-63E420AE301F}"/>
              </a:ext>
            </a:extLst>
          </p:cNvPr>
          <p:cNvSpPr txBox="1"/>
          <p:nvPr/>
        </p:nvSpPr>
        <p:spPr>
          <a:xfrm>
            <a:off x="4989444" y="1207677"/>
            <a:ext cx="34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90D549-2FF0-45F8-9B81-A26E658B93DE}"/>
              </a:ext>
            </a:extLst>
          </p:cNvPr>
          <p:cNvSpPr txBox="1"/>
          <p:nvPr/>
        </p:nvSpPr>
        <p:spPr>
          <a:xfrm>
            <a:off x="5870710" y="2592528"/>
            <a:ext cx="34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B04C27-06F7-4ECD-AE4B-17172956385F}"/>
              </a:ext>
            </a:extLst>
          </p:cNvPr>
          <p:cNvSpPr txBox="1"/>
          <p:nvPr/>
        </p:nvSpPr>
        <p:spPr>
          <a:xfrm>
            <a:off x="4161185" y="2658790"/>
            <a:ext cx="34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EDDF70-34E2-4C3F-84C4-FF31E5C45C64}"/>
              </a:ext>
            </a:extLst>
          </p:cNvPr>
          <p:cNvSpPr txBox="1"/>
          <p:nvPr/>
        </p:nvSpPr>
        <p:spPr>
          <a:xfrm>
            <a:off x="4227444" y="3255140"/>
            <a:ext cx="34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66B020-13A6-4F43-9283-677AF9F43B88}"/>
              </a:ext>
            </a:extLst>
          </p:cNvPr>
          <p:cNvSpPr txBox="1"/>
          <p:nvPr/>
        </p:nvSpPr>
        <p:spPr>
          <a:xfrm>
            <a:off x="5897218" y="3255133"/>
            <a:ext cx="34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L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5082FED-5E7C-4DFF-A198-A0E25F419FB3}"/>
              </a:ext>
            </a:extLst>
          </p:cNvPr>
          <p:cNvSpPr/>
          <p:nvPr/>
        </p:nvSpPr>
        <p:spPr>
          <a:xfrm>
            <a:off x="7189304" y="1543880"/>
            <a:ext cx="1338470" cy="120594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E14565-90CF-4101-BDB3-AA0F407D519F}"/>
              </a:ext>
            </a:extLst>
          </p:cNvPr>
          <p:cNvCxnSpPr>
            <a:cxnSpLocks/>
          </p:cNvCxnSpPr>
          <p:nvPr/>
        </p:nvCxnSpPr>
        <p:spPr>
          <a:xfrm flipV="1">
            <a:off x="7242311" y="3381037"/>
            <a:ext cx="1285463" cy="14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682ED1-357B-43BA-9E7B-E313F9EFD2C4}"/>
              </a:ext>
            </a:extLst>
          </p:cNvPr>
          <p:cNvSpPr txBox="1"/>
          <p:nvPr/>
        </p:nvSpPr>
        <p:spPr>
          <a:xfrm>
            <a:off x="7686261" y="1174548"/>
            <a:ext cx="34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552735-FC0A-4EE2-90FC-75B9E3FE0A3A}"/>
              </a:ext>
            </a:extLst>
          </p:cNvPr>
          <p:cNvSpPr txBox="1"/>
          <p:nvPr/>
        </p:nvSpPr>
        <p:spPr>
          <a:xfrm>
            <a:off x="8567527" y="2559399"/>
            <a:ext cx="34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F54F07-9470-495D-BFFE-9A7EFAFE6E9B}"/>
              </a:ext>
            </a:extLst>
          </p:cNvPr>
          <p:cNvSpPr txBox="1"/>
          <p:nvPr/>
        </p:nvSpPr>
        <p:spPr>
          <a:xfrm>
            <a:off x="6858002" y="2625661"/>
            <a:ext cx="34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867FA8-BD88-4F49-9130-9089F7586D77}"/>
              </a:ext>
            </a:extLst>
          </p:cNvPr>
          <p:cNvSpPr txBox="1"/>
          <p:nvPr/>
        </p:nvSpPr>
        <p:spPr>
          <a:xfrm>
            <a:off x="6924261" y="3222011"/>
            <a:ext cx="34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5E4B0D-94F6-4BE6-B508-9A66CD161625}"/>
              </a:ext>
            </a:extLst>
          </p:cNvPr>
          <p:cNvSpPr txBox="1"/>
          <p:nvPr/>
        </p:nvSpPr>
        <p:spPr>
          <a:xfrm>
            <a:off x="8594035" y="3222004"/>
            <a:ext cx="34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L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0B9FB23-5FB7-4D3C-AEA8-F32C6489512E}"/>
              </a:ext>
            </a:extLst>
          </p:cNvPr>
          <p:cNvSpPr/>
          <p:nvPr/>
        </p:nvSpPr>
        <p:spPr>
          <a:xfrm>
            <a:off x="6241774" y="2425148"/>
            <a:ext cx="57647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094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CABD2A13-62B6-455B-82AF-7C9EB3339DFF}"/>
              </a:ext>
            </a:extLst>
          </p:cNvPr>
          <p:cNvGrpSpPr/>
          <p:nvPr/>
        </p:nvGrpSpPr>
        <p:grpSpPr>
          <a:xfrm>
            <a:off x="7554338" y="1078173"/>
            <a:ext cx="1823346" cy="4321141"/>
            <a:chOff x="7554338" y="1078173"/>
            <a:chExt cx="1823346" cy="470165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9CF6B24-45AD-4415-A714-6A19126BF5F0}"/>
                </a:ext>
              </a:extLst>
            </p:cNvPr>
            <p:cNvSpPr/>
            <p:nvPr/>
          </p:nvSpPr>
          <p:spPr>
            <a:xfrm>
              <a:off x="8495430" y="1078173"/>
              <a:ext cx="682388" cy="6960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c0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54791A5-8258-420F-ACE1-0089CB9AAFEC}"/>
                </a:ext>
              </a:extLst>
            </p:cNvPr>
            <p:cNvCxnSpPr>
              <a:cxnSpLocks/>
              <a:stCxn id="4" idx="3"/>
              <a:endCxn id="8" idx="7"/>
            </p:cNvCxnSpPr>
            <p:nvPr/>
          </p:nvCxnSpPr>
          <p:spPr>
            <a:xfrm flipH="1">
              <a:off x="8136793" y="1672277"/>
              <a:ext cx="458570" cy="291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FE1E42-E277-487F-99D7-F679026D91D1}"/>
                </a:ext>
              </a:extLst>
            </p:cNvPr>
            <p:cNvSpPr/>
            <p:nvPr/>
          </p:nvSpPr>
          <p:spPr>
            <a:xfrm>
              <a:off x="7554338" y="1861993"/>
              <a:ext cx="682388" cy="6960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c1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7B64C16-36CD-479C-A45A-E4163F6649E0}"/>
                </a:ext>
              </a:extLst>
            </p:cNvPr>
            <p:cNvCxnSpPr>
              <a:cxnSpLocks/>
              <a:stCxn id="8" idx="5"/>
              <a:endCxn id="17" idx="1"/>
            </p:cNvCxnSpPr>
            <p:nvPr/>
          </p:nvCxnSpPr>
          <p:spPr>
            <a:xfrm>
              <a:off x="8136793" y="2456097"/>
              <a:ext cx="658436" cy="396404"/>
            </a:xfrm>
            <a:prstGeom prst="straightConnector1">
              <a:avLst/>
            </a:prstGeom>
            <a:ln w="2540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CE22CBC-E771-4A46-BC99-A0A5F5CD032E}"/>
                </a:ext>
              </a:extLst>
            </p:cNvPr>
            <p:cNvSpPr/>
            <p:nvPr/>
          </p:nvSpPr>
          <p:spPr>
            <a:xfrm>
              <a:off x="8695296" y="2750569"/>
              <a:ext cx="682388" cy="6960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C2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90B0EDB-44D4-4D23-9B5E-CCC34A9DED60}"/>
                </a:ext>
              </a:extLst>
            </p:cNvPr>
            <p:cNvCxnSpPr>
              <a:cxnSpLocks/>
              <a:stCxn id="17" idx="3"/>
              <a:endCxn id="20" idx="7"/>
            </p:cNvCxnSpPr>
            <p:nvPr/>
          </p:nvCxnSpPr>
          <p:spPr>
            <a:xfrm flipH="1">
              <a:off x="8197379" y="3344673"/>
              <a:ext cx="597850" cy="412161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9AE79A3-5565-41EC-9D76-9780446C818A}"/>
                </a:ext>
              </a:extLst>
            </p:cNvPr>
            <p:cNvSpPr/>
            <p:nvPr/>
          </p:nvSpPr>
          <p:spPr>
            <a:xfrm>
              <a:off x="7614924" y="3654902"/>
              <a:ext cx="682388" cy="6960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C3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B1C05C4-B5B5-4B70-AC76-59C87753EAF2}"/>
                </a:ext>
              </a:extLst>
            </p:cNvPr>
            <p:cNvCxnSpPr>
              <a:cxnSpLocks/>
              <a:stCxn id="20" idx="5"/>
              <a:endCxn id="23" idx="1"/>
            </p:cNvCxnSpPr>
            <p:nvPr/>
          </p:nvCxnSpPr>
          <p:spPr>
            <a:xfrm>
              <a:off x="8197379" y="4249006"/>
              <a:ext cx="497917" cy="423867"/>
            </a:xfrm>
            <a:prstGeom prst="straightConnector1">
              <a:avLst/>
            </a:prstGeom>
            <a:ln w="3492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E40B4F-E4DD-4D31-B8BC-C82266C8A1F6}"/>
                </a:ext>
              </a:extLst>
            </p:cNvPr>
            <p:cNvSpPr/>
            <p:nvPr/>
          </p:nvSpPr>
          <p:spPr>
            <a:xfrm>
              <a:off x="8595363" y="4570941"/>
              <a:ext cx="682388" cy="6960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C4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151056-052E-4046-81DC-C1B0793CF0E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H="1">
              <a:off x="7998387" y="5165045"/>
              <a:ext cx="696909" cy="614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8E9F9C15-2AC2-40BB-839E-0BCA2FFE69AD}"/>
              </a:ext>
            </a:extLst>
          </p:cNvPr>
          <p:cNvSpPr/>
          <p:nvPr/>
        </p:nvSpPr>
        <p:spPr>
          <a:xfrm>
            <a:off x="2148114" y="1291771"/>
            <a:ext cx="3454400" cy="39188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912CB58-2CC1-4341-A1EB-85EE15283DED}"/>
              </a:ext>
            </a:extLst>
          </p:cNvPr>
          <p:cNvCxnSpPr>
            <a:cxnSpLocks/>
            <a:stCxn id="52" idx="0"/>
          </p:cNvCxnSpPr>
          <p:nvPr/>
        </p:nvCxnSpPr>
        <p:spPr>
          <a:xfrm>
            <a:off x="3875314" y="1291771"/>
            <a:ext cx="318300" cy="76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62BED24-73EB-4577-BC5E-AC82EC86914A}"/>
              </a:ext>
            </a:extLst>
          </p:cNvPr>
          <p:cNvCxnSpPr>
            <a:cxnSpLocks/>
          </p:cNvCxnSpPr>
          <p:nvPr/>
        </p:nvCxnSpPr>
        <p:spPr>
          <a:xfrm flipH="1">
            <a:off x="3759200" y="2061029"/>
            <a:ext cx="434414" cy="647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AC570B7-E066-41D5-9BD0-2C1881D9CCEA}"/>
              </a:ext>
            </a:extLst>
          </p:cNvPr>
          <p:cNvCxnSpPr>
            <a:cxnSpLocks/>
          </p:cNvCxnSpPr>
          <p:nvPr/>
        </p:nvCxnSpPr>
        <p:spPr>
          <a:xfrm>
            <a:off x="3795486" y="2708901"/>
            <a:ext cx="390872" cy="54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B6D71D7-FE15-40D0-B4C9-F6BE5C24AF1C}"/>
              </a:ext>
            </a:extLst>
          </p:cNvPr>
          <p:cNvCxnSpPr>
            <a:cxnSpLocks/>
          </p:cNvCxnSpPr>
          <p:nvPr/>
        </p:nvCxnSpPr>
        <p:spPr>
          <a:xfrm flipH="1">
            <a:off x="3802742" y="3254924"/>
            <a:ext cx="390872" cy="647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3A6DE67-292D-4889-9582-6E0CD8EA73A7}"/>
              </a:ext>
            </a:extLst>
          </p:cNvPr>
          <p:cNvCxnSpPr>
            <a:cxnSpLocks/>
          </p:cNvCxnSpPr>
          <p:nvPr/>
        </p:nvCxnSpPr>
        <p:spPr>
          <a:xfrm>
            <a:off x="3808985" y="3911600"/>
            <a:ext cx="301612" cy="647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7D08F0-6780-426D-B1DB-6AAD2B5E6813}"/>
              </a:ext>
            </a:extLst>
          </p:cNvPr>
          <p:cNvCxnSpPr>
            <a:cxnSpLocks/>
          </p:cNvCxnSpPr>
          <p:nvPr/>
        </p:nvCxnSpPr>
        <p:spPr>
          <a:xfrm>
            <a:off x="4110597" y="4568276"/>
            <a:ext cx="278816" cy="65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853F87E-7439-40DD-8BD3-F5E132D81609}"/>
              </a:ext>
            </a:extLst>
          </p:cNvPr>
          <p:cNvCxnSpPr>
            <a:cxnSpLocks/>
          </p:cNvCxnSpPr>
          <p:nvPr/>
        </p:nvCxnSpPr>
        <p:spPr>
          <a:xfrm flipH="1">
            <a:off x="3689817" y="4568276"/>
            <a:ext cx="364752" cy="647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1BFDDA8-7754-45BB-896F-0A4EF03DFD92}"/>
              </a:ext>
            </a:extLst>
          </p:cNvPr>
          <p:cNvSpPr txBox="1"/>
          <p:nvPr/>
        </p:nvSpPr>
        <p:spPr>
          <a:xfrm>
            <a:off x="4099272" y="5181599"/>
            <a:ext cx="1285528" cy="383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q_acc</a:t>
            </a:r>
            <a:endParaRPr lang="en-IL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5545682-5ED2-461C-AF90-82B39316A637}"/>
              </a:ext>
            </a:extLst>
          </p:cNvPr>
          <p:cNvSpPr txBox="1"/>
          <p:nvPr/>
        </p:nvSpPr>
        <p:spPr>
          <a:xfrm>
            <a:off x="3308242" y="5116287"/>
            <a:ext cx="1285528" cy="383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q_rej</a:t>
            </a:r>
            <a:endParaRPr lang="en-IL" dirty="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DDDA9F5-F08D-408D-96F6-C6DA5A3E5ADE}"/>
              </a:ext>
            </a:extLst>
          </p:cNvPr>
          <p:cNvSpPr/>
          <p:nvPr/>
        </p:nvSpPr>
        <p:spPr>
          <a:xfrm>
            <a:off x="2162629" y="5163771"/>
            <a:ext cx="1098293" cy="758088"/>
          </a:xfrm>
          <a:custGeom>
            <a:avLst/>
            <a:gdLst>
              <a:gd name="connsiteX0" fmla="*/ 0 w 1098293"/>
              <a:gd name="connsiteY0" fmla="*/ 46858 h 758088"/>
              <a:gd name="connsiteX1" fmla="*/ 377371 w 1098293"/>
              <a:gd name="connsiteY1" fmla="*/ 758058 h 758088"/>
              <a:gd name="connsiteX2" fmla="*/ 1030514 w 1098293"/>
              <a:gd name="connsiteY2" fmla="*/ 75886 h 758088"/>
              <a:gd name="connsiteX3" fmla="*/ 1045028 w 1098293"/>
              <a:gd name="connsiteY3" fmla="*/ 46858 h 75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293" h="758088">
                <a:moveTo>
                  <a:pt x="0" y="46858"/>
                </a:moveTo>
                <a:cubicBezTo>
                  <a:pt x="102809" y="400039"/>
                  <a:pt x="205619" y="753220"/>
                  <a:pt x="377371" y="758058"/>
                </a:cubicBezTo>
                <a:cubicBezTo>
                  <a:pt x="549123" y="762896"/>
                  <a:pt x="919238" y="194419"/>
                  <a:pt x="1030514" y="75886"/>
                </a:cubicBezTo>
                <a:cubicBezTo>
                  <a:pt x="1141790" y="-42647"/>
                  <a:pt x="1093409" y="2105"/>
                  <a:pt x="1045028" y="468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99D16BBB-9EE7-4217-B49C-460C426E7051}"/>
              </a:ext>
            </a:extLst>
          </p:cNvPr>
          <p:cNvSpPr/>
          <p:nvPr/>
        </p:nvSpPr>
        <p:spPr>
          <a:xfrm>
            <a:off x="4905605" y="5229087"/>
            <a:ext cx="696909" cy="758088"/>
          </a:xfrm>
          <a:custGeom>
            <a:avLst/>
            <a:gdLst>
              <a:gd name="connsiteX0" fmla="*/ 0 w 1098293"/>
              <a:gd name="connsiteY0" fmla="*/ 46858 h 758088"/>
              <a:gd name="connsiteX1" fmla="*/ 377371 w 1098293"/>
              <a:gd name="connsiteY1" fmla="*/ 758058 h 758088"/>
              <a:gd name="connsiteX2" fmla="*/ 1030514 w 1098293"/>
              <a:gd name="connsiteY2" fmla="*/ 75886 h 758088"/>
              <a:gd name="connsiteX3" fmla="*/ 1045028 w 1098293"/>
              <a:gd name="connsiteY3" fmla="*/ 46858 h 75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293" h="758088">
                <a:moveTo>
                  <a:pt x="0" y="46858"/>
                </a:moveTo>
                <a:cubicBezTo>
                  <a:pt x="102809" y="400039"/>
                  <a:pt x="205619" y="753220"/>
                  <a:pt x="377371" y="758058"/>
                </a:cubicBezTo>
                <a:cubicBezTo>
                  <a:pt x="549123" y="762896"/>
                  <a:pt x="919238" y="194419"/>
                  <a:pt x="1030514" y="75886"/>
                </a:cubicBezTo>
                <a:cubicBezTo>
                  <a:pt x="1141790" y="-42647"/>
                  <a:pt x="1093409" y="2105"/>
                  <a:pt x="1045028" y="468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997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BBD9792-2845-442A-9933-219E8CF8A60A}"/>
              </a:ext>
            </a:extLst>
          </p:cNvPr>
          <p:cNvGrpSpPr/>
          <p:nvPr/>
        </p:nvGrpSpPr>
        <p:grpSpPr>
          <a:xfrm>
            <a:off x="1961322" y="2425148"/>
            <a:ext cx="6175513" cy="2133600"/>
            <a:chOff x="1961322" y="1656522"/>
            <a:chExt cx="9601206" cy="2902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CC5C7A-3737-43B1-8507-C2110B018FAA}"/>
                </a:ext>
              </a:extLst>
            </p:cNvPr>
            <p:cNvSpPr/>
            <p:nvPr/>
          </p:nvSpPr>
          <p:spPr>
            <a:xfrm>
              <a:off x="2637183" y="1656522"/>
              <a:ext cx="7354956" cy="290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922B44-CC7A-454D-9D50-86D353952E21}"/>
                </a:ext>
              </a:extLst>
            </p:cNvPr>
            <p:cNvSpPr/>
            <p:nvPr/>
          </p:nvSpPr>
          <p:spPr>
            <a:xfrm>
              <a:off x="3564835" y="2570922"/>
              <a:ext cx="2054087" cy="9806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449732-B095-45E5-A065-C6B5D1C5F9A7}"/>
                </a:ext>
              </a:extLst>
            </p:cNvPr>
            <p:cNvSpPr/>
            <p:nvPr/>
          </p:nvSpPr>
          <p:spPr>
            <a:xfrm>
              <a:off x="6778487" y="2570921"/>
              <a:ext cx="2054087" cy="9806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7F3728A-C3C4-4E4E-BEA0-A005F443F07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961322" y="3061251"/>
              <a:ext cx="1603513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3A7F45-30D0-4E30-AF17-5B982666B877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5618922" y="3061252"/>
              <a:ext cx="115956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BAF2613-D7E4-4D70-BAF9-D0B11551B0F0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8832574" y="2570921"/>
              <a:ext cx="1384851" cy="490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1638AEF-F136-44B2-8994-4AF09601A094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832574" y="3061252"/>
              <a:ext cx="1384851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2C3EE8-DCE3-4262-9098-57516A5DE195}"/>
                </a:ext>
              </a:extLst>
            </p:cNvPr>
            <p:cNvSpPr txBox="1"/>
            <p:nvPr/>
          </p:nvSpPr>
          <p:spPr>
            <a:xfrm>
              <a:off x="3922643" y="281608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M_1</a:t>
              </a:r>
              <a:endParaRPr lang="en-IL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B1ADA8-9D4E-4493-AD37-5DDEA7C90C28}"/>
                </a:ext>
              </a:extLst>
            </p:cNvPr>
            <p:cNvSpPr txBox="1"/>
            <p:nvPr/>
          </p:nvSpPr>
          <p:spPr>
            <a:xfrm>
              <a:off x="7401340" y="288897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M_2</a:t>
              </a:r>
              <a:endParaRPr lang="en-IL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F26F9F-EE75-448D-8223-698CA7C027B8}"/>
                </a:ext>
              </a:extLst>
            </p:cNvPr>
            <p:cNvSpPr txBox="1"/>
            <p:nvPr/>
          </p:nvSpPr>
          <p:spPr>
            <a:xfrm>
              <a:off x="2047460" y="27432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endParaRPr lang="en-IL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96CB7F-D7ED-4AD6-9C94-86DD08D7A1E9}"/>
                </a:ext>
              </a:extLst>
            </p:cNvPr>
            <p:cNvSpPr txBox="1"/>
            <p:nvPr/>
          </p:nvSpPr>
          <p:spPr>
            <a:xfrm>
              <a:off x="5857462" y="273657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en-IL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F14D92-C8CE-400D-9F1C-AF23F0F973FD}"/>
                </a:ext>
              </a:extLst>
            </p:cNvPr>
            <p:cNvSpPr txBox="1"/>
            <p:nvPr/>
          </p:nvSpPr>
          <p:spPr>
            <a:xfrm>
              <a:off x="10343328" y="234563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q_acc</a:t>
              </a:r>
              <a:endParaRPr lang="en-IL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17109C-DE75-4E61-B9B2-02F1248C996F}"/>
                </a:ext>
              </a:extLst>
            </p:cNvPr>
            <p:cNvSpPr txBox="1"/>
            <p:nvPr/>
          </p:nvSpPr>
          <p:spPr>
            <a:xfrm>
              <a:off x="10310199" y="347869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q_rej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58558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3F325D5-0ED5-465E-9245-3C5C055C1AC1}"/>
              </a:ext>
            </a:extLst>
          </p:cNvPr>
          <p:cNvSpPr/>
          <p:nvPr/>
        </p:nvSpPr>
        <p:spPr>
          <a:xfrm>
            <a:off x="6414868" y="2729133"/>
            <a:ext cx="112542" cy="112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334DC5-1F49-4591-A528-20D78AB0FA47}"/>
              </a:ext>
            </a:extLst>
          </p:cNvPr>
          <p:cNvSpPr/>
          <p:nvPr/>
        </p:nvSpPr>
        <p:spPr>
          <a:xfrm>
            <a:off x="6850969" y="2039814"/>
            <a:ext cx="112542" cy="112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F05149-C793-4250-94B4-5FB22446238D}"/>
              </a:ext>
            </a:extLst>
          </p:cNvPr>
          <p:cNvSpPr/>
          <p:nvPr/>
        </p:nvSpPr>
        <p:spPr>
          <a:xfrm>
            <a:off x="7076047" y="3305905"/>
            <a:ext cx="112542" cy="112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5585C6-F5D2-4AFA-BD0D-7A11CE860715}"/>
              </a:ext>
            </a:extLst>
          </p:cNvPr>
          <p:cNvSpPr/>
          <p:nvPr/>
        </p:nvSpPr>
        <p:spPr>
          <a:xfrm>
            <a:off x="7399605" y="2461847"/>
            <a:ext cx="112542" cy="112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43D80F-FBEC-419C-B0C6-7573A66D0466}"/>
              </a:ext>
            </a:extLst>
          </p:cNvPr>
          <p:cNvSpPr/>
          <p:nvPr/>
        </p:nvSpPr>
        <p:spPr>
          <a:xfrm>
            <a:off x="7343334" y="3010489"/>
            <a:ext cx="112542" cy="112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47E6C0-C98B-4D68-9692-57A1F9B716BD}"/>
              </a:ext>
            </a:extLst>
          </p:cNvPr>
          <p:cNvSpPr/>
          <p:nvPr/>
        </p:nvSpPr>
        <p:spPr>
          <a:xfrm>
            <a:off x="6499275" y="3460655"/>
            <a:ext cx="112542" cy="112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CD221F-B2B9-423A-AE2C-37023915B322}"/>
              </a:ext>
            </a:extLst>
          </p:cNvPr>
          <p:cNvSpPr/>
          <p:nvPr/>
        </p:nvSpPr>
        <p:spPr>
          <a:xfrm>
            <a:off x="6091611" y="3404384"/>
            <a:ext cx="112542" cy="112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F7D6DA-A51B-4080-8A90-054727AE304E}"/>
              </a:ext>
            </a:extLst>
          </p:cNvPr>
          <p:cNvSpPr/>
          <p:nvPr/>
        </p:nvSpPr>
        <p:spPr>
          <a:xfrm>
            <a:off x="6288258" y="1955406"/>
            <a:ext cx="112542" cy="112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899FA1-72F1-41DE-93D0-EFC6DBCFFFEB}"/>
              </a:ext>
            </a:extLst>
          </p:cNvPr>
          <p:cNvSpPr/>
          <p:nvPr/>
        </p:nvSpPr>
        <p:spPr>
          <a:xfrm>
            <a:off x="5814498" y="2173456"/>
            <a:ext cx="112542" cy="112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BB0395-3611-477B-AB56-37700AFE7734}"/>
              </a:ext>
            </a:extLst>
          </p:cNvPr>
          <p:cNvCxnSpPr>
            <a:cxnSpLocks/>
            <a:stCxn id="4" idx="0"/>
            <a:endCxn id="11" idx="4"/>
          </p:cNvCxnSpPr>
          <p:nvPr/>
        </p:nvCxnSpPr>
        <p:spPr>
          <a:xfrm flipH="1" flipV="1">
            <a:off x="6344529" y="2067947"/>
            <a:ext cx="126610" cy="661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4DAD2E-92A0-419A-BC86-A60CD4E67BF4}"/>
              </a:ext>
            </a:extLst>
          </p:cNvPr>
          <p:cNvCxnSpPr>
            <a:cxnSpLocks/>
            <a:stCxn id="4" idx="0"/>
            <a:endCxn id="5" idx="3"/>
          </p:cNvCxnSpPr>
          <p:nvPr/>
        </p:nvCxnSpPr>
        <p:spPr>
          <a:xfrm flipV="1">
            <a:off x="6471139" y="2135874"/>
            <a:ext cx="396311" cy="59325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F55E4E-E071-4011-9927-6C84051E292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6527410" y="2518118"/>
            <a:ext cx="872195" cy="267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0637DC-6298-4F7D-BB1F-2EBED79D2C6D}"/>
              </a:ext>
            </a:extLst>
          </p:cNvPr>
          <p:cNvCxnSpPr>
            <a:cxnSpLocks/>
            <a:stCxn id="4" idx="5"/>
            <a:endCxn id="8" idx="2"/>
          </p:cNvCxnSpPr>
          <p:nvPr/>
        </p:nvCxnSpPr>
        <p:spPr>
          <a:xfrm>
            <a:off x="6510929" y="2825193"/>
            <a:ext cx="832405" cy="24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DD15FA-4772-43CC-834B-E72454F54113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>
            <a:off x="6510929" y="2825193"/>
            <a:ext cx="565118" cy="536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B718EF2-BC90-4FC0-8E44-3F95B451F84C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6471139" y="2841674"/>
            <a:ext cx="84407" cy="618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201FB51-4A53-4CEB-BEAA-3726C8359F03}"/>
              </a:ext>
            </a:extLst>
          </p:cNvPr>
          <p:cNvCxnSpPr>
            <a:cxnSpLocks/>
            <a:stCxn id="4" idx="2"/>
            <a:endCxn id="12" idx="5"/>
          </p:cNvCxnSpPr>
          <p:nvPr/>
        </p:nvCxnSpPr>
        <p:spPr>
          <a:xfrm flipH="1" flipV="1">
            <a:off x="5910559" y="2269516"/>
            <a:ext cx="504309" cy="515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71BAE1-F643-4E0E-AE94-2E34F1F79D8D}"/>
              </a:ext>
            </a:extLst>
          </p:cNvPr>
          <p:cNvCxnSpPr>
            <a:cxnSpLocks/>
            <a:stCxn id="4" idx="3"/>
            <a:endCxn id="10" idx="7"/>
          </p:cNvCxnSpPr>
          <p:nvPr/>
        </p:nvCxnSpPr>
        <p:spPr>
          <a:xfrm flipH="1">
            <a:off x="6187672" y="2825193"/>
            <a:ext cx="243677" cy="595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AC6392C-C4BE-4023-BF96-56F334806E17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6947030" y="2135874"/>
            <a:ext cx="469056" cy="34245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1FFC011-F7EA-4DAB-B406-25CAAA85AF32}"/>
              </a:ext>
            </a:extLst>
          </p:cNvPr>
          <p:cNvSpPr/>
          <p:nvPr/>
        </p:nvSpPr>
        <p:spPr>
          <a:xfrm>
            <a:off x="5692544" y="2269516"/>
            <a:ext cx="399067" cy="1159484"/>
          </a:xfrm>
          <a:custGeom>
            <a:avLst/>
            <a:gdLst>
              <a:gd name="connsiteX0" fmla="*/ 416156 w 416156"/>
              <a:gd name="connsiteY0" fmla="*/ 1104900 h 1104900"/>
              <a:gd name="connsiteX1" fmla="*/ 9756 w 416156"/>
              <a:gd name="connsiteY1" fmla="*/ 628650 h 1104900"/>
              <a:gd name="connsiteX2" fmla="*/ 130406 w 416156"/>
              <a:gd name="connsiteY2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6156" h="1104900">
                <a:moveTo>
                  <a:pt x="416156" y="1104900"/>
                </a:moveTo>
                <a:cubicBezTo>
                  <a:pt x="236768" y="958850"/>
                  <a:pt x="57381" y="812800"/>
                  <a:pt x="9756" y="628650"/>
                </a:cubicBezTo>
                <a:cubicBezTo>
                  <a:pt x="-37869" y="444500"/>
                  <a:pt x="102889" y="159808"/>
                  <a:pt x="130406" y="0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A8B66F-9D1A-4166-B8E3-30D5DF88F7E1}"/>
              </a:ext>
            </a:extLst>
          </p:cNvPr>
          <p:cNvSpPr txBox="1"/>
          <p:nvPr/>
        </p:nvSpPr>
        <p:spPr>
          <a:xfrm>
            <a:off x="5655517" y="2654300"/>
            <a:ext cx="632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800" dirty="0"/>
              <a:t>100</a:t>
            </a:r>
          </a:p>
          <a:p>
            <a:r>
              <a:rPr lang="he-IL" sz="800" dirty="0"/>
              <a:t>קודקודים</a:t>
            </a:r>
            <a:endParaRPr lang="en-IL" sz="800" dirty="0"/>
          </a:p>
        </p:txBody>
      </p:sp>
    </p:spTree>
    <p:extLst>
      <p:ext uri="{BB962C8B-B14F-4D97-AF65-F5344CB8AC3E}">
        <p14:creationId xmlns:p14="http://schemas.microsoft.com/office/powerpoint/2010/main" val="70606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91EF4154-5801-4451-B174-0D1D8E9BA26E}"/>
              </a:ext>
            </a:extLst>
          </p:cNvPr>
          <p:cNvSpPr/>
          <p:nvPr/>
        </p:nvSpPr>
        <p:spPr>
          <a:xfrm>
            <a:off x="4150780" y="2365091"/>
            <a:ext cx="295921" cy="2744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2BE0BA-E82E-4B4D-B25B-6F279881EFFC}"/>
              </a:ext>
            </a:extLst>
          </p:cNvPr>
          <p:cNvCxnSpPr>
            <a:cxnSpLocks/>
            <a:stCxn id="14" idx="3"/>
            <a:endCxn id="52" idx="7"/>
          </p:cNvCxnSpPr>
          <p:nvPr/>
        </p:nvCxnSpPr>
        <p:spPr>
          <a:xfrm flipH="1">
            <a:off x="3730264" y="2599311"/>
            <a:ext cx="463853" cy="73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6467DB-A8C7-4E37-A039-D742711A405D}"/>
              </a:ext>
            </a:extLst>
          </p:cNvPr>
          <p:cNvCxnSpPr>
            <a:cxnSpLocks/>
            <a:stCxn id="14" idx="5"/>
            <a:endCxn id="38" idx="1"/>
          </p:cNvCxnSpPr>
          <p:nvPr/>
        </p:nvCxnSpPr>
        <p:spPr>
          <a:xfrm>
            <a:off x="4403364" y="2599311"/>
            <a:ext cx="459771" cy="73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E73E07E-5A39-4043-BC60-7C4E999682A9}"/>
              </a:ext>
            </a:extLst>
          </p:cNvPr>
          <p:cNvSpPr/>
          <p:nvPr/>
        </p:nvSpPr>
        <p:spPr>
          <a:xfrm>
            <a:off x="4819798" y="3292191"/>
            <a:ext cx="295921" cy="2744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2C44182-A83C-4E61-8DCB-1A64724CE65A}"/>
              </a:ext>
            </a:extLst>
          </p:cNvPr>
          <p:cNvSpPr/>
          <p:nvPr/>
        </p:nvSpPr>
        <p:spPr>
          <a:xfrm>
            <a:off x="3477680" y="3292191"/>
            <a:ext cx="295921" cy="2744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98FD038-13C2-4C92-AD3C-FEB6C5A31525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3157348" y="3526411"/>
            <a:ext cx="363669" cy="57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39AB3F-14ED-4EC9-8C6A-79AFD97461B4}"/>
              </a:ext>
            </a:extLst>
          </p:cNvPr>
          <p:cNvCxnSpPr>
            <a:cxnSpLocks/>
            <a:stCxn id="52" idx="5"/>
            <a:endCxn id="55" idx="1"/>
          </p:cNvCxnSpPr>
          <p:nvPr/>
        </p:nvCxnSpPr>
        <p:spPr>
          <a:xfrm>
            <a:off x="3730264" y="3526411"/>
            <a:ext cx="307371" cy="57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BDEDF77-8990-43B2-8662-0F3AD3121A4F}"/>
              </a:ext>
            </a:extLst>
          </p:cNvPr>
          <p:cNvSpPr/>
          <p:nvPr/>
        </p:nvSpPr>
        <p:spPr>
          <a:xfrm>
            <a:off x="3994298" y="4056687"/>
            <a:ext cx="295921" cy="2744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0892012-BB79-4025-A479-5A70B4EC789E}"/>
              </a:ext>
            </a:extLst>
          </p:cNvPr>
          <p:cNvSpPr/>
          <p:nvPr/>
        </p:nvSpPr>
        <p:spPr>
          <a:xfrm>
            <a:off x="2904764" y="4056688"/>
            <a:ext cx="295921" cy="2744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B5DCFCF-92F2-4A9C-84B2-6B2919F31763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4403364" y="1672211"/>
            <a:ext cx="564394" cy="733066"/>
          </a:xfrm>
          <a:prstGeom prst="straightConnector1">
            <a:avLst/>
          </a:prstGeom>
          <a:ln w="6350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B0663E6-5405-41DE-B658-BFB3DB622D8A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476500" y="4290908"/>
            <a:ext cx="471601" cy="738292"/>
          </a:xfrm>
          <a:prstGeom prst="straightConnector1">
            <a:avLst/>
          </a:prstGeom>
          <a:ln w="6350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2BEA4A6-26C7-4C96-8E55-1786C0F6FA64}"/>
              </a:ext>
            </a:extLst>
          </p:cNvPr>
          <p:cNvCxnSpPr>
            <a:cxnSpLocks/>
            <a:stCxn id="56" idx="5"/>
          </p:cNvCxnSpPr>
          <p:nvPr/>
        </p:nvCxnSpPr>
        <p:spPr>
          <a:xfrm>
            <a:off x="3157348" y="4290908"/>
            <a:ext cx="363669" cy="692879"/>
          </a:xfrm>
          <a:prstGeom prst="straightConnector1">
            <a:avLst/>
          </a:prstGeom>
          <a:ln w="6350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159780-14E2-41ED-800B-214436DCC682}"/>
              </a:ext>
            </a:extLst>
          </p:cNvPr>
          <p:cNvCxnSpPr>
            <a:cxnSpLocks/>
            <a:stCxn id="55" idx="5"/>
          </p:cNvCxnSpPr>
          <p:nvPr/>
        </p:nvCxnSpPr>
        <p:spPr>
          <a:xfrm>
            <a:off x="4246882" y="4290908"/>
            <a:ext cx="438679" cy="764496"/>
          </a:xfrm>
          <a:prstGeom prst="straightConnector1">
            <a:avLst/>
          </a:prstGeom>
          <a:ln w="6350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F5D3B9-DD84-4DA0-A3C4-101B5C71ED3F}"/>
              </a:ext>
            </a:extLst>
          </p:cNvPr>
          <p:cNvCxnSpPr>
            <a:cxnSpLocks/>
            <a:stCxn id="55" idx="3"/>
          </p:cNvCxnSpPr>
          <p:nvPr/>
        </p:nvCxnSpPr>
        <p:spPr>
          <a:xfrm flipH="1">
            <a:off x="3773601" y="4290908"/>
            <a:ext cx="264034" cy="692879"/>
          </a:xfrm>
          <a:prstGeom prst="straightConnector1">
            <a:avLst/>
          </a:prstGeom>
          <a:ln w="6350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DCDFD5A5-716A-4458-9A28-DBC347865F7C}"/>
              </a:ext>
            </a:extLst>
          </p:cNvPr>
          <p:cNvSpPr/>
          <p:nvPr/>
        </p:nvSpPr>
        <p:spPr>
          <a:xfrm>
            <a:off x="7597340" y="2020748"/>
            <a:ext cx="295921" cy="2744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649E230-03BC-4227-AC2D-53AB2C8A2E35}"/>
              </a:ext>
            </a:extLst>
          </p:cNvPr>
          <p:cNvCxnSpPr>
            <a:cxnSpLocks/>
            <a:stCxn id="76" idx="3"/>
            <a:endCxn id="80" idx="7"/>
          </p:cNvCxnSpPr>
          <p:nvPr/>
        </p:nvCxnSpPr>
        <p:spPr>
          <a:xfrm flipH="1">
            <a:off x="7006864" y="2254968"/>
            <a:ext cx="633813" cy="59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04F0E65-ACC5-4FB0-B98B-93ACCDC557A6}"/>
              </a:ext>
            </a:extLst>
          </p:cNvPr>
          <p:cNvCxnSpPr>
            <a:cxnSpLocks/>
            <a:stCxn id="76" idx="5"/>
          </p:cNvCxnSpPr>
          <p:nvPr/>
        </p:nvCxnSpPr>
        <p:spPr>
          <a:xfrm>
            <a:off x="7849924" y="2254968"/>
            <a:ext cx="882155" cy="78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99BE24F-F73C-4541-B6CC-575685BDE8AF}"/>
              </a:ext>
            </a:extLst>
          </p:cNvPr>
          <p:cNvSpPr/>
          <p:nvPr/>
        </p:nvSpPr>
        <p:spPr>
          <a:xfrm>
            <a:off x="6754280" y="2809591"/>
            <a:ext cx="295921" cy="2744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A9E8640-E4E6-4F1E-9CB5-F12F83A13B39}"/>
              </a:ext>
            </a:extLst>
          </p:cNvPr>
          <p:cNvCxnSpPr>
            <a:cxnSpLocks/>
            <a:stCxn id="80" idx="3"/>
            <a:endCxn id="84" idx="7"/>
          </p:cNvCxnSpPr>
          <p:nvPr/>
        </p:nvCxnSpPr>
        <p:spPr>
          <a:xfrm flipH="1">
            <a:off x="6433948" y="3043811"/>
            <a:ext cx="363669" cy="57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D57755-67DF-44D4-9D36-A0E2CE179BB0}"/>
              </a:ext>
            </a:extLst>
          </p:cNvPr>
          <p:cNvCxnSpPr>
            <a:cxnSpLocks/>
            <a:stCxn id="80" idx="5"/>
            <a:endCxn id="83" idx="1"/>
          </p:cNvCxnSpPr>
          <p:nvPr/>
        </p:nvCxnSpPr>
        <p:spPr>
          <a:xfrm>
            <a:off x="7006864" y="3043811"/>
            <a:ext cx="307371" cy="57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43859CC3-F397-4D95-B7C6-D7E2D443A1BB}"/>
              </a:ext>
            </a:extLst>
          </p:cNvPr>
          <p:cNvSpPr/>
          <p:nvPr/>
        </p:nvSpPr>
        <p:spPr>
          <a:xfrm>
            <a:off x="7270898" y="3574087"/>
            <a:ext cx="295921" cy="2744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9E0465B-D9A9-4E83-A7F5-4A22F4038EDA}"/>
              </a:ext>
            </a:extLst>
          </p:cNvPr>
          <p:cNvSpPr/>
          <p:nvPr/>
        </p:nvSpPr>
        <p:spPr>
          <a:xfrm>
            <a:off x="6181364" y="3574088"/>
            <a:ext cx="295921" cy="2744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C1D45B4-379D-4BF6-8DC3-863B2326E278}"/>
              </a:ext>
            </a:extLst>
          </p:cNvPr>
          <p:cNvCxnSpPr>
            <a:cxnSpLocks/>
            <a:endCxn id="76" idx="7"/>
          </p:cNvCxnSpPr>
          <p:nvPr/>
        </p:nvCxnSpPr>
        <p:spPr>
          <a:xfrm flipH="1">
            <a:off x="7849924" y="1327868"/>
            <a:ext cx="564394" cy="733066"/>
          </a:xfrm>
          <a:prstGeom prst="straightConnector1">
            <a:avLst/>
          </a:prstGeom>
          <a:ln w="6350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C67E7E69-9CC3-47FA-A8A5-886816F66CCF}"/>
              </a:ext>
            </a:extLst>
          </p:cNvPr>
          <p:cNvSpPr/>
          <p:nvPr/>
        </p:nvSpPr>
        <p:spPr>
          <a:xfrm>
            <a:off x="8584118" y="2818102"/>
            <a:ext cx="295921" cy="2744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4A34FA2-BBB9-4D70-B437-AA308A0EB5A1}"/>
              </a:ext>
            </a:extLst>
          </p:cNvPr>
          <p:cNvCxnSpPr>
            <a:cxnSpLocks/>
            <a:stCxn id="95" idx="3"/>
            <a:endCxn id="99" idx="7"/>
          </p:cNvCxnSpPr>
          <p:nvPr/>
        </p:nvCxnSpPr>
        <p:spPr>
          <a:xfrm flipH="1">
            <a:off x="8199248" y="3052322"/>
            <a:ext cx="428207" cy="60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0DA3DF9-DA9C-45E5-90C7-B0394F899AD4}"/>
              </a:ext>
            </a:extLst>
          </p:cNvPr>
          <p:cNvCxnSpPr>
            <a:cxnSpLocks/>
            <a:stCxn id="95" idx="5"/>
            <a:endCxn id="98" idx="1"/>
          </p:cNvCxnSpPr>
          <p:nvPr/>
        </p:nvCxnSpPr>
        <p:spPr>
          <a:xfrm>
            <a:off x="8836702" y="3052322"/>
            <a:ext cx="334233" cy="60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4A10FAD7-CC33-467E-8241-FF84F12C7AE6}"/>
              </a:ext>
            </a:extLst>
          </p:cNvPr>
          <p:cNvSpPr/>
          <p:nvPr/>
        </p:nvSpPr>
        <p:spPr>
          <a:xfrm>
            <a:off x="9127598" y="3612187"/>
            <a:ext cx="295921" cy="2744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1D64923-BE9B-4AB6-A088-59E1FC4E6700}"/>
              </a:ext>
            </a:extLst>
          </p:cNvPr>
          <p:cNvSpPr/>
          <p:nvPr/>
        </p:nvSpPr>
        <p:spPr>
          <a:xfrm>
            <a:off x="7946664" y="3612188"/>
            <a:ext cx="295921" cy="2744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3545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39B9C03-F7DA-47F6-864E-07092F0467C2}"/>
              </a:ext>
            </a:extLst>
          </p:cNvPr>
          <p:cNvSpPr/>
          <p:nvPr/>
        </p:nvSpPr>
        <p:spPr>
          <a:xfrm>
            <a:off x="3889674" y="2429889"/>
            <a:ext cx="295921" cy="2744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799422-6981-4753-8ED9-8FF613F04B47}"/>
              </a:ext>
            </a:extLst>
          </p:cNvPr>
          <p:cNvCxnSpPr>
            <a:cxnSpLocks/>
            <a:stCxn id="4" idx="3"/>
            <a:endCxn id="8" idx="7"/>
          </p:cNvCxnSpPr>
          <p:nvPr/>
        </p:nvCxnSpPr>
        <p:spPr>
          <a:xfrm flipH="1">
            <a:off x="3730264" y="2664109"/>
            <a:ext cx="202747" cy="66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61C482-221E-48EC-A8DC-A2FBBBFE3CCB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4142258" y="2664109"/>
            <a:ext cx="720877" cy="66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8618B1D-CF14-4FA8-BD1C-504A3E43B013}"/>
              </a:ext>
            </a:extLst>
          </p:cNvPr>
          <p:cNvSpPr/>
          <p:nvPr/>
        </p:nvSpPr>
        <p:spPr>
          <a:xfrm>
            <a:off x="4819798" y="3292191"/>
            <a:ext cx="295921" cy="2744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88C098-81F0-4F77-B348-5F7BE39F6B13}"/>
              </a:ext>
            </a:extLst>
          </p:cNvPr>
          <p:cNvSpPr/>
          <p:nvPr/>
        </p:nvSpPr>
        <p:spPr>
          <a:xfrm>
            <a:off x="3477680" y="3292191"/>
            <a:ext cx="295921" cy="2744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8F0346-26AC-4D4E-8AB8-98F95016C522}"/>
              </a:ext>
            </a:extLst>
          </p:cNvPr>
          <p:cNvCxnSpPr>
            <a:cxnSpLocks/>
            <a:stCxn id="8" idx="3"/>
            <a:endCxn id="12" idx="7"/>
          </p:cNvCxnSpPr>
          <p:nvPr/>
        </p:nvCxnSpPr>
        <p:spPr>
          <a:xfrm flipH="1">
            <a:off x="3157348" y="3526411"/>
            <a:ext cx="363669" cy="57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F6AD35-95A6-4714-99C4-C5128C58C076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730264" y="3526411"/>
            <a:ext cx="307371" cy="57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B6FFB04-DA31-4A9B-8DF2-82A0BD4A99D6}"/>
              </a:ext>
            </a:extLst>
          </p:cNvPr>
          <p:cNvSpPr/>
          <p:nvPr/>
        </p:nvSpPr>
        <p:spPr>
          <a:xfrm>
            <a:off x="3994298" y="4056687"/>
            <a:ext cx="295921" cy="2744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50D49C-B791-447D-9457-F202BE0BB55A}"/>
              </a:ext>
            </a:extLst>
          </p:cNvPr>
          <p:cNvSpPr/>
          <p:nvPr/>
        </p:nvSpPr>
        <p:spPr>
          <a:xfrm>
            <a:off x="2904764" y="4056688"/>
            <a:ext cx="295921" cy="2744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06EDF8-2792-40CE-8C86-929DBA3245BD}"/>
              </a:ext>
            </a:extLst>
          </p:cNvPr>
          <p:cNvCxnSpPr>
            <a:cxnSpLocks/>
            <a:endCxn id="4" idx="7"/>
          </p:cNvCxnSpPr>
          <p:nvPr/>
        </p:nvCxnSpPr>
        <p:spPr>
          <a:xfrm flipH="1">
            <a:off x="4142258" y="1737009"/>
            <a:ext cx="564394" cy="733066"/>
          </a:xfrm>
          <a:prstGeom prst="straightConnector1">
            <a:avLst/>
          </a:prstGeom>
          <a:ln w="6350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789E37-30C2-4D72-811D-7E738DFDECDE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476500" y="4290908"/>
            <a:ext cx="471601" cy="738292"/>
          </a:xfrm>
          <a:prstGeom prst="straightConnector1">
            <a:avLst/>
          </a:prstGeom>
          <a:ln w="6350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88BB64-B801-4BDB-8EF0-DDC26757CB44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3157348" y="4290908"/>
            <a:ext cx="363669" cy="692879"/>
          </a:xfrm>
          <a:prstGeom prst="straightConnector1">
            <a:avLst/>
          </a:prstGeom>
          <a:ln w="6350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0DA957-B8B3-43F2-9906-250B2A8F95C3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246882" y="4290908"/>
            <a:ext cx="438679" cy="764496"/>
          </a:xfrm>
          <a:prstGeom prst="straightConnector1">
            <a:avLst/>
          </a:prstGeom>
          <a:ln w="6350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43FE88-977D-4359-A81E-0670D7EEC117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3773601" y="4290908"/>
            <a:ext cx="264034" cy="692879"/>
          </a:xfrm>
          <a:prstGeom prst="straightConnector1">
            <a:avLst/>
          </a:prstGeom>
          <a:ln w="6350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A948AED-8C58-4843-84CC-423BD7599F82}"/>
              </a:ext>
            </a:extLst>
          </p:cNvPr>
          <p:cNvSpPr/>
          <p:nvPr/>
        </p:nvSpPr>
        <p:spPr>
          <a:xfrm>
            <a:off x="7597340" y="2020748"/>
            <a:ext cx="295921" cy="2744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2C7064-C739-4834-8CFC-0D89872C01F6}"/>
              </a:ext>
            </a:extLst>
          </p:cNvPr>
          <p:cNvCxnSpPr>
            <a:cxnSpLocks/>
            <a:stCxn id="18" idx="3"/>
            <a:endCxn id="21" idx="7"/>
          </p:cNvCxnSpPr>
          <p:nvPr/>
        </p:nvCxnSpPr>
        <p:spPr>
          <a:xfrm flipH="1">
            <a:off x="7006864" y="2254968"/>
            <a:ext cx="633813" cy="59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6BE4F3-29BA-4357-8869-7CEC4DAFB4B1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7849924" y="2254968"/>
            <a:ext cx="882155" cy="78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ACEC7F0-0856-4A29-A1A5-FE978BD2BA74}"/>
              </a:ext>
            </a:extLst>
          </p:cNvPr>
          <p:cNvSpPr/>
          <p:nvPr/>
        </p:nvSpPr>
        <p:spPr>
          <a:xfrm>
            <a:off x="6754280" y="2809591"/>
            <a:ext cx="295921" cy="2744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C462CC-EE15-466C-BCF5-33492D74B5F5}"/>
              </a:ext>
            </a:extLst>
          </p:cNvPr>
          <p:cNvCxnSpPr>
            <a:cxnSpLocks/>
            <a:stCxn id="21" idx="3"/>
            <a:endCxn id="25" idx="7"/>
          </p:cNvCxnSpPr>
          <p:nvPr/>
        </p:nvCxnSpPr>
        <p:spPr>
          <a:xfrm flipH="1">
            <a:off x="6433948" y="3043811"/>
            <a:ext cx="363669" cy="57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3622EC-0024-478D-9151-88D3198EC9FB}"/>
              </a:ext>
            </a:extLst>
          </p:cNvPr>
          <p:cNvCxnSpPr>
            <a:cxnSpLocks/>
            <a:stCxn id="21" idx="5"/>
            <a:endCxn id="24" idx="1"/>
          </p:cNvCxnSpPr>
          <p:nvPr/>
        </p:nvCxnSpPr>
        <p:spPr>
          <a:xfrm>
            <a:off x="7006864" y="3043811"/>
            <a:ext cx="307371" cy="57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26B7CF6-07DE-4E24-828A-6F4B11B535FB}"/>
              </a:ext>
            </a:extLst>
          </p:cNvPr>
          <p:cNvSpPr/>
          <p:nvPr/>
        </p:nvSpPr>
        <p:spPr>
          <a:xfrm>
            <a:off x="7270898" y="3574087"/>
            <a:ext cx="295921" cy="2744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33EB155-D7AD-44C0-8DA4-E81E6B9B9CA5}"/>
              </a:ext>
            </a:extLst>
          </p:cNvPr>
          <p:cNvSpPr/>
          <p:nvPr/>
        </p:nvSpPr>
        <p:spPr>
          <a:xfrm>
            <a:off x="6181364" y="3574088"/>
            <a:ext cx="295921" cy="2744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96F864-3CC0-464A-BF14-EFBAC01AA24A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7849924" y="1327868"/>
            <a:ext cx="564394" cy="733066"/>
          </a:xfrm>
          <a:prstGeom prst="straightConnector1">
            <a:avLst/>
          </a:prstGeom>
          <a:ln w="6350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72DFCFD-2414-4317-9820-26807EA9A820}"/>
              </a:ext>
            </a:extLst>
          </p:cNvPr>
          <p:cNvSpPr/>
          <p:nvPr/>
        </p:nvSpPr>
        <p:spPr>
          <a:xfrm>
            <a:off x="8584118" y="2818102"/>
            <a:ext cx="295921" cy="2744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92FE76-86DC-4F6C-A21B-C971B83EC486}"/>
              </a:ext>
            </a:extLst>
          </p:cNvPr>
          <p:cNvCxnSpPr>
            <a:cxnSpLocks/>
            <a:stCxn id="27" idx="3"/>
            <a:endCxn id="31" idx="7"/>
          </p:cNvCxnSpPr>
          <p:nvPr/>
        </p:nvCxnSpPr>
        <p:spPr>
          <a:xfrm flipH="1">
            <a:off x="8199248" y="3052322"/>
            <a:ext cx="428207" cy="60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A57F6A-2064-4E8D-9A90-E7217E2DC01D}"/>
              </a:ext>
            </a:extLst>
          </p:cNvPr>
          <p:cNvCxnSpPr>
            <a:cxnSpLocks/>
            <a:stCxn id="27" idx="5"/>
            <a:endCxn id="30" idx="1"/>
          </p:cNvCxnSpPr>
          <p:nvPr/>
        </p:nvCxnSpPr>
        <p:spPr>
          <a:xfrm>
            <a:off x="8836702" y="3052322"/>
            <a:ext cx="334233" cy="60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AECC6D8-B326-4A5E-A377-ED0A1CD2C723}"/>
              </a:ext>
            </a:extLst>
          </p:cNvPr>
          <p:cNvSpPr/>
          <p:nvPr/>
        </p:nvSpPr>
        <p:spPr>
          <a:xfrm>
            <a:off x="9127598" y="3612187"/>
            <a:ext cx="295921" cy="2744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22165C6-E21B-457F-A71E-DF9CB06E7782}"/>
              </a:ext>
            </a:extLst>
          </p:cNvPr>
          <p:cNvSpPr/>
          <p:nvPr/>
        </p:nvSpPr>
        <p:spPr>
          <a:xfrm>
            <a:off x="7946664" y="3612188"/>
            <a:ext cx="295921" cy="2744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1421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7259</TotalTime>
  <Words>177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Noam Domovich</dc:creator>
  <cp:lastModifiedBy>Noam Domovich</cp:lastModifiedBy>
  <cp:revision>28</cp:revision>
  <dcterms:created xsi:type="dcterms:W3CDTF">2019-12-26T08:57:47Z</dcterms:created>
  <dcterms:modified xsi:type="dcterms:W3CDTF">2020-02-04T15:49:11Z</dcterms:modified>
</cp:coreProperties>
</file>