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>
        <p:scale>
          <a:sx n="75" d="100"/>
          <a:sy n="75" d="100"/>
        </p:scale>
        <p:origin x="-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BDF7-391F-496E-981A-9A95710FD64E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9CC4-CFF0-463C-A450-6308C5D3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6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BDF7-391F-496E-981A-9A95710FD64E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9CC4-CFF0-463C-A450-6308C5D3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4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BDF7-391F-496E-981A-9A95710FD64E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9CC4-CFF0-463C-A450-6308C5D3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2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BDF7-391F-496E-981A-9A95710FD64E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9CC4-CFF0-463C-A450-6308C5D3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3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BDF7-391F-496E-981A-9A95710FD64E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9CC4-CFF0-463C-A450-6308C5D3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6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BDF7-391F-496E-981A-9A95710FD64E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9CC4-CFF0-463C-A450-6308C5D3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3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BDF7-391F-496E-981A-9A95710FD64E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9CC4-CFF0-463C-A450-6308C5D3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0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BDF7-391F-496E-981A-9A95710FD64E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9CC4-CFF0-463C-A450-6308C5D3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7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BDF7-391F-496E-981A-9A95710FD64E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9CC4-CFF0-463C-A450-6308C5D3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0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BDF7-391F-496E-981A-9A95710FD64E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9CC4-CFF0-463C-A450-6308C5D3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3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BDF7-391F-496E-981A-9A95710FD64E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9CC4-CFF0-463C-A450-6308C5D3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8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ABDF7-391F-496E-981A-9A95710FD64E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B9CC4-CFF0-463C-A450-6308C5D3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51" y="876928"/>
            <a:ext cx="9328421" cy="5879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744685" y="1283733"/>
                <a:ext cx="46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85" y="1283733"/>
                <a:ext cx="46445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010400" y="1215181"/>
                <a:ext cx="46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215181"/>
                <a:ext cx="46445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392057" y="3069772"/>
                <a:ext cx="46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057" y="3069772"/>
                <a:ext cx="4644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249715" y="2554514"/>
                <a:ext cx="46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15" y="2554514"/>
                <a:ext cx="46445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245600" y="2700440"/>
                <a:ext cx="46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600" y="2700440"/>
                <a:ext cx="46445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192270" y="4330781"/>
                <a:ext cx="46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270" y="4330781"/>
                <a:ext cx="46445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778171" y="4292610"/>
                <a:ext cx="46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171" y="4292610"/>
                <a:ext cx="46445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2714172" y="3816664"/>
            <a:ext cx="798285" cy="7982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ysClr val="windowText" lastClr="000000"/>
                </a:solidFill>
              </a:rPr>
              <a:t>~</a:t>
            </a:r>
            <a:endParaRPr lang="en-US" sz="4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206172" y="4031140"/>
                <a:ext cx="46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172" y="4031140"/>
                <a:ext cx="46445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Arc 16"/>
              <p:cNvSpPr/>
              <p:nvPr/>
            </p:nvSpPr>
            <p:spPr>
              <a:xfrm>
                <a:off x="3551736" y="2391371"/>
                <a:ext cx="1640534" cy="1570436"/>
              </a:xfrm>
              <a:prstGeom prst="arc">
                <a:avLst>
                  <a:gd name="adj1" fmla="val 7987415"/>
                  <a:gd name="adj2" fmla="val 0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Arc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736" y="2391371"/>
                <a:ext cx="1640534" cy="1570436"/>
              </a:xfrm>
              <a:prstGeom prst="arc">
                <a:avLst>
                  <a:gd name="adj1" fmla="val 7987415"/>
                  <a:gd name="adj2" fmla="val 0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Arc 17"/>
              <p:cNvSpPr/>
              <p:nvPr/>
            </p:nvSpPr>
            <p:spPr>
              <a:xfrm>
                <a:off x="6723959" y="2484064"/>
                <a:ext cx="1640534" cy="1570436"/>
              </a:xfrm>
              <a:prstGeom prst="arc">
                <a:avLst>
                  <a:gd name="adj1" fmla="val 7987415"/>
                  <a:gd name="adj2" fmla="val 0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Arc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959" y="2484064"/>
                <a:ext cx="1640534" cy="1570436"/>
              </a:xfrm>
              <a:prstGeom prst="arc">
                <a:avLst>
                  <a:gd name="adj1" fmla="val 7987415"/>
                  <a:gd name="adj2" fmla="val 0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8674100" y="3908372"/>
            <a:ext cx="358911" cy="492100"/>
            <a:chOff x="10274300" y="3333750"/>
            <a:chExt cx="358911" cy="492100"/>
          </a:xfrm>
        </p:grpSpPr>
        <p:sp>
          <p:nvSpPr>
            <p:cNvPr id="29" name="Rectangle 28"/>
            <p:cNvSpPr/>
            <p:nvPr/>
          </p:nvSpPr>
          <p:spPr>
            <a:xfrm>
              <a:off x="10274300" y="3333750"/>
              <a:ext cx="358911" cy="49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0326754" y="3333750"/>
              <a:ext cx="254001" cy="492100"/>
              <a:chOff x="9245599" y="3988583"/>
              <a:chExt cx="211364" cy="698358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9245599" y="4061163"/>
                <a:ext cx="2032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9253763" y="4231315"/>
                <a:ext cx="2032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9245599" y="4400472"/>
                <a:ext cx="2032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9328972" y="4570624"/>
                <a:ext cx="127991" cy="1163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9253763" y="3988583"/>
                <a:ext cx="101600" cy="923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8987812" y="3935978"/>
                <a:ext cx="46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812" y="3935978"/>
                <a:ext cx="464457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3976913" y="4915932"/>
            <a:ext cx="0" cy="1548368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648700" y="4910098"/>
            <a:ext cx="0" cy="154150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48400" y="4897398"/>
            <a:ext cx="0" cy="105890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3365818" y="4985264"/>
                <a:ext cx="46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𝑔𝑛𝑑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818" y="4985264"/>
                <a:ext cx="464457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3947" r="-31579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>
            <a:off x="3976913" y="5956300"/>
            <a:ext cx="2271487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976913" y="6451600"/>
            <a:ext cx="4671787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4790621" y="5611515"/>
                <a:ext cx="46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621" y="5611515"/>
                <a:ext cx="464457" cy="369332"/>
              </a:xfrm>
              <a:prstGeom prst="rect">
                <a:avLst/>
              </a:prstGeom>
              <a:blipFill rotWithShape="0">
                <a:blip r:embed="rId15"/>
                <a:stretch>
                  <a:fillRect r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6144984" y="6116419"/>
                <a:ext cx="46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84" y="6116419"/>
                <a:ext cx="464457" cy="369332"/>
              </a:xfrm>
              <a:prstGeom prst="rect">
                <a:avLst/>
              </a:prstGeom>
              <a:blipFill rotWithShape="0">
                <a:blip r:embed="rId16"/>
                <a:stretch>
                  <a:fillRect r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2113960" y="5354596"/>
            <a:ext cx="7106080" cy="1369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2312306" y="6161109"/>
                <a:ext cx="464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𝑆𝑐𝑜𝑝𝑒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306" y="6161109"/>
                <a:ext cx="464457" cy="461665"/>
              </a:xfrm>
              <a:prstGeom prst="rect">
                <a:avLst/>
              </a:prstGeom>
              <a:blipFill rotWithShape="0">
                <a:blip r:embed="rId17"/>
                <a:stretch>
                  <a:fillRect l="-10390" r="-11688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91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6</cp:revision>
  <dcterms:created xsi:type="dcterms:W3CDTF">2015-07-22T23:10:44Z</dcterms:created>
  <dcterms:modified xsi:type="dcterms:W3CDTF">2015-07-22T23:27:18Z</dcterms:modified>
</cp:coreProperties>
</file>