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8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196C-F27C-41FE-96E9-FFA5D302B3B0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3F65-D8D5-4525-ACC5-5D495F727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14" y="2090905"/>
            <a:ext cx="7828571" cy="267619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5400000">
            <a:off x="4959387" y="2915211"/>
            <a:ext cx="196775" cy="168021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4900" y="390906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39590" y="3166223"/>
            <a:ext cx="1417320" cy="76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879600" y="3009900"/>
            <a:ext cx="88646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79600" y="3540443"/>
            <a:ext cx="89408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45680" y="3112883"/>
            <a:ext cx="10439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45680" y="3666286"/>
            <a:ext cx="10439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5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2</cp:revision>
  <dcterms:created xsi:type="dcterms:W3CDTF">2015-07-22T22:54:17Z</dcterms:created>
  <dcterms:modified xsi:type="dcterms:W3CDTF">2015-07-22T23:00:42Z</dcterms:modified>
</cp:coreProperties>
</file>