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DD6-5922-461F-A510-557005429D55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39C-5AD6-415E-86BC-5F11B44F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7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DD6-5922-461F-A510-557005429D55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39C-5AD6-415E-86BC-5F11B44F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DD6-5922-461F-A510-557005429D55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39C-5AD6-415E-86BC-5F11B44F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DD6-5922-461F-A510-557005429D55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39C-5AD6-415E-86BC-5F11B44F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DD6-5922-461F-A510-557005429D55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39C-5AD6-415E-86BC-5F11B44F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DD6-5922-461F-A510-557005429D55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39C-5AD6-415E-86BC-5F11B44F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DD6-5922-461F-A510-557005429D55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39C-5AD6-415E-86BC-5F11B44F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9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DD6-5922-461F-A510-557005429D55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39C-5AD6-415E-86BC-5F11B44F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9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DD6-5922-461F-A510-557005429D55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39C-5AD6-415E-86BC-5F11B44F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7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DD6-5922-461F-A510-557005429D55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39C-5AD6-415E-86BC-5F11B44F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9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DD6-5922-461F-A510-557005429D55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39C-5AD6-415E-86BC-5F11B44F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6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2DD6-5922-461F-A510-557005429D55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039C-5AD6-415E-86BC-5F11B44F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2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861190" y="703746"/>
            <a:ext cx="2301888" cy="1386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/>
              <a:t>לייזר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519699" y="2291190"/>
            <a:ext cx="1401642" cy="79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SF</a:t>
            </a:r>
            <a:endParaRPr lang="en-US" dirty="0"/>
          </a:p>
        </p:txBody>
      </p:sp>
      <p:sp>
        <p:nvSpPr>
          <p:cNvPr id="8" name="Flowchart: Direct Access Storage 7"/>
          <p:cNvSpPr/>
          <p:nvPr/>
        </p:nvSpPr>
        <p:spPr>
          <a:xfrm rot="20371227">
            <a:off x="4880063" y="983426"/>
            <a:ext cx="341848" cy="8269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 rot="20371227">
            <a:off x="2681210" y="2395559"/>
            <a:ext cx="363446" cy="74259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04231" y="2205992"/>
            <a:ext cx="307906" cy="994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9290843" y="2205992"/>
            <a:ext cx="1430030" cy="89763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 smtClean="0"/>
              <a:t>מצלמה</a:t>
            </a:r>
            <a:endParaRPr lang="en-US" dirty="0"/>
          </a:p>
        </p:txBody>
      </p:sp>
      <p:cxnSp>
        <p:nvCxnSpPr>
          <p:cNvPr id="21" name="Straight Connector 20"/>
          <p:cNvCxnSpPr>
            <a:stCxn id="4" idx="3"/>
            <a:endCxn id="8" idx="1"/>
          </p:cNvCxnSpPr>
          <p:nvPr/>
        </p:nvCxnSpPr>
        <p:spPr>
          <a:xfrm>
            <a:off x="3163078" y="1396902"/>
            <a:ext cx="1727788" cy="5980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8" idx="1"/>
          </p:cNvCxnSpPr>
          <p:nvPr/>
        </p:nvCxnSpPr>
        <p:spPr>
          <a:xfrm flipV="1">
            <a:off x="3033171" y="1456703"/>
            <a:ext cx="1857695" cy="12465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7" idx="1"/>
          </p:cNvCxnSpPr>
          <p:nvPr/>
        </p:nvCxnSpPr>
        <p:spPr>
          <a:xfrm flipV="1">
            <a:off x="3033171" y="2689234"/>
            <a:ext cx="1486528" cy="1404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12137" y="2688224"/>
            <a:ext cx="2010030" cy="0"/>
          </a:xfrm>
          <a:prstGeom prst="line">
            <a:avLst/>
          </a:prstGeom>
          <a:ln w="889000">
            <a:solidFill>
              <a:srgbClr val="FFC000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7840894" y="2355446"/>
            <a:ext cx="606890" cy="632341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6200000">
            <a:off x="5986175" y="2231795"/>
            <a:ext cx="796470" cy="947187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206167" y="2090057"/>
            <a:ext cx="80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מראות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994559" y="1576873"/>
            <a:ext cx="2390828" cy="697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94527" y="2274723"/>
            <a:ext cx="521573" cy="294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37367" y="1177216"/>
            <a:ext cx="80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עדשה מרכזת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92754" y="1629650"/>
            <a:ext cx="271736" cy="482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29246" y="2918958"/>
            <a:ext cx="97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אובייקט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2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4</cp:revision>
  <dcterms:created xsi:type="dcterms:W3CDTF">2015-04-11T18:59:16Z</dcterms:created>
  <dcterms:modified xsi:type="dcterms:W3CDTF">2015-04-11T19:06:10Z</dcterms:modified>
</cp:coreProperties>
</file>