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15C2-270D-4B9D-874C-F5E6A241EE6E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2A76-F082-40BB-8AC1-EFBE8CA3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3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15C2-270D-4B9D-874C-F5E6A241EE6E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2A76-F082-40BB-8AC1-EFBE8CA3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15C2-270D-4B9D-874C-F5E6A241EE6E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2A76-F082-40BB-8AC1-EFBE8CA3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7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15C2-270D-4B9D-874C-F5E6A241EE6E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2A76-F082-40BB-8AC1-EFBE8CA3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1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15C2-270D-4B9D-874C-F5E6A241EE6E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2A76-F082-40BB-8AC1-EFBE8CA3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3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15C2-270D-4B9D-874C-F5E6A241EE6E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2A76-F082-40BB-8AC1-EFBE8CA3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3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15C2-270D-4B9D-874C-F5E6A241EE6E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2A76-F082-40BB-8AC1-EFBE8CA3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15C2-270D-4B9D-874C-F5E6A241EE6E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2A76-F082-40BB-8AC1-EFBE8CA3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8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15C2-270D-4B9D-874C-F5E6A241EE6E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2A76-F082-40BB-8AC1-EFBE8CA3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9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15C2-270D-4B9D-874C-F5E6A241EE6E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2A76-F082-40BB-8AC1-EFBE8CA3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4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15C2-270D-4B9D-874C-F5E6A241EE6E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2A76-F082-40BB-8AC1-EFBE8CA3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9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15C2-270D-4B9D-874C-F5E6A241EE6E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F2A76-F082-40BB-8AC1-EFBE8CA3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6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250024" y="706995"/>
            <a:ext cx="3509318" cy="2355074"/>
            <a:chOff x="1853514" y="1202724"/>
            <a:chExt cx="5585254" cy="374821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853514" y="4950941"/>
              <a:ext cx="55852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853514" y="1202724"/>
              <a:ext cx="0" cy="37482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853514" y="4250724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853514" y="3550507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853514" y="2850290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853514" y="2150073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706131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534033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345460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136293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90932" y="706995"/>
            <a:ext cx="3509318" cy="2355074"/>
            <a:chOff x="1853514" y="1202724"/>
            <a:chExt cx="5585254" cy="3748217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853514" y="4950941"/>
              <a:ext cx="55852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53514" y="1202724"/>
              <a:ext cx="0" cy="37482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853514" y="4250724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853514" y="3550507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853514" y="2850290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853514" y="2150073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706131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3534033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345460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136293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250024" y="3760391"/>
            <a:ext cx="3509318" cy="2355074"/>
            <a:chOff x="1853514" y="1202724"/>
            <a:chExt cx="5585254" cy="3748217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1853514" y="4950941"/>
              <a:ext cx="55852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1853514" y="1202724"/>
              <a:ext cx="0" cy="37482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853514" y="4250724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1853514" y="3550507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853514" y="2850290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1853514" y="2150073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2706131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3534033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345460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136293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6790932" y="3764255"/>
            <a:ext cx="3509318" cy="2355074"/>
            <a:chOff x="1853514" y="1202724"/>
            <a:chExt cx="5585254" cy="3748217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853514" y="4950941"/>
              <a:ext cx="55852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853514" y="1202724"/>
              <a:ext cx="0" cy="37482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1853514" y="4250724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1853514" y="3550507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853514" y="2850290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1853514" y="2150073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706131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3534033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4345460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136293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Freeform 60"/>
          <p:cNvSpPr/>
          <p:nvPr/>
        </p:nvSpPr>
        <p:spPr>
          <a:xfrm>
            <a:off x="1276350" y="1793875"/>
            <a:ext cx="2222500" cy="1250950"/>
          </a:xfrm>
          <a:custGeom>
            <a:avLst/>
            <a:gdLst>
              <a:gd name="connsiteX0" fmla="*/ 0 w 2222500"/>
              <a:gd name="connsiteY0" fmla="*/ 1250950 h 1250950"/>
              <a:gd name="connsiteX1" fmla="*/ 19050 w 2222500"/>
              <a:gd name="connsiteY1" fmla="*/ 1235075 h 1250950"/>
              <a:gd name="connsiteX2" fmla="*/ 22225 w 2222500"/>
              <a:gd name="connsiteY2" fmla="*/ 1225550 h 1250950"/>
              <a:gd name="connsiteX3" fmla="*/ 28575 w 2222500"/>
              <a:gd name="connsiteY3" fmla="*/ 1216025 h 1250950"/>
              <a:gd name="connsiteX4" fmla="*/ 31750 w 2222500"/>
              <a:gd name="connsiteY4" fmla="*/ 1206500 h 1250950"/>
              <a:gd name="connsiteX5" fmla="*/ 53975 w 2222500"/>
              <a:gd name="connsiteY5" fmla="*/ 1174750 h 1250950"/>
              <a:gd name="connsiteX6" fmla="*/ 60325 w 2222500"/>
              <a:gd name="connsiteY6" fmla="*/ 1158875 h 1250950"/>
              <a:gd name="connsiteX7" fmla="*/ 76200 w 2222500"/>
              <a:gd name="connsiteY7" fmla="*/ 1123950 h 1250950"/>
              <a:gd name="connsiteX8" fmla="*/ 82550 w 2222500"/>
              <a:gd name="connsiteY8" fmla="*/ 1104900 h 1250950"/>
              <a:gd name="connsiteX9" fmla="*/ 101600 w 2222500"/>
              <a:gd name="connsiteY9" fmla="*/ 1073150 h 1250950"/>
              <a:gd name="connsiteX10" fmla="*/ 111125 w 2222500"/>
              <a:gd name="connsiteY10" fmla="*/ 1050925 h 1250950"/>
              <a:gd name="connsiteX11" fmla="*/ 117475 w 2222500"/>
              <a:gd name="connsiteY11" fmla="*/ 1035050 h 1250950"/>
              <a:gd name="connsiteX12" fmla="*/ 136525 w 2222500"/>
              <a:gd name="connsiteY12" fmla="*/ 1003300 h 1250950"/>
              <a:gd name="connsiteX13" fmla="*/ 142875 w 2222500"/>
              <a:gd name="connsiteY13" fmla="*/ 990600 h 1250950"/>
              <a:gd name="connsiteX14" fmla="*/ 146050 w 2222500"/>
              <a:gd name="connsiteY14" fmla="*/ 977900 h 1250950"/>
              <a:gd name="connsiteX15" fmla="*/ 161925 w 2222500"/>
              <a:gd name="connsiteY15" fmla="*/ 952500 h 1250950"/>
              <a:gd name="connsiteX16" fmla="*/ 180975 w 2222500"/>
              <a:gd name="connsiteY16" fmla="*/ 920750 h 1250950"/>
              <a:gd name="connsiteX17" fmla="*/ 196850 w 2222500"/>
              <a:gd name="connsiteY17" fmla="*/ 885825 h 1250950"/>
              <a:gd name="connsiteX18" fmla="*/ 200025 w 2222500"/>
              <a:gd name="connsiteY18" fmla="*/ 866775 h 1250950"/>
              <a:gd name="connsiteX19" fmla="*/ 206375 w 2222500"/>
              <a:gd name="connsiteY19" fmla="*/ 857250 h 1250950"/>
              <a:gd name="connsiteX20" fmla="*/ 212725 w 2222500"/>
              <a:gd name="connsiteY20" fmla="*/ 838200 h 1250950"/>
              <a:gd name="connsiteX21" fmla="*/ 215900 w 2222500"/>
              <a:gd name="connsiteY21" fmla="*/ 828675 h 1250950"/>
              <a:gd name="connsiteX22" fmla="*/ 219075 w 2222500"/>
              <a:gd name="connsiteY22" fmla="*/ 819150 h 1250950"/>
              <a:gd name="connsiteX23" fmla="*/ 225425 w 2222500"/>
              <a:gd name="connsiteY23" fmla="*/ 809625 h 1250950"/>
              <a:gd name="connsiteX24" fmla="*/ 234950 w 2222500"/>
              <a:gd name="connsiteY24" fmla="*/ 790575 h 1250950"/>
              <a:gd name="connsiteX25" fmla="*/ 254000 w 2222500"/>
              <a:gd name="connsiteY25" fmla="*/ 771525 h 1250950"/>
              <a:gd name="connsiteX26" fmla="*/ 263525 w 2222500"/>
              <a:gd name="connsiteY26" fmla="*/ 758825 h 1250950"/>
              <a:gd name="connsiteX27" fmla="*/ 282575 w 2222500"/>
              <a:gd name="connsiteY27" fmla="*/ 752475 h 1250950"/>
              <a:gd name="connsiteX28" fmla="*/ 352425 w 2222500"/>
              <a:gd name="connsiteY28" fmla="*/ 758825 h 1250950"/>
              <a:gd name="connsiteX29" fmla="*/ 365125 w 2222500"/>
              <a:gd name="connsiteY29" fmla="*/ 765175 h 1250950"/>
              <a:gd name="connsiteX30" fmla="*/ 381000 w 2222500"/>
              <a:gd name="connsiteY30" fmla="*/ 771525 h 1250950"/>
              <a:gd name="connsiteX31" fmla="*/ 390525 w 2222500"/>
              <a:gd name="connsiteY31" fmla="*/ 781050 h 1250950"/>
              <a:gd name="connsiteX32" fmla="*/ 419100 w 2222500"/>
              <a:gd name="connsiteY32" fmla="*/ 793750 h 1250950"/>
              <a:gd name="connsiteX33" fmla="*/ 434975 w 2222500"/>
              <a:gd name="connsiteY33" fmla="*/ 803275 h 1250950"/>
              <a:gd name="connsiteX34" fmla="*/ 460375 w 2222500"/>
              <a:gd name="connsiteY34" fmla="*/ 815975 h 1250950"/>
              <a:gd name="connsiteX35" fmla="*/ 473075 w 2222500"/>
              <a:gd name="connsiteY35" fmla="*/ 822325 h 1250950"/>
              <a:gd name="connsiteX36" fmla="*/ 504825 w 2222500"/>
              <a:gd name="connsiteY36" fmla="*/ 838200 h 1250950"/>
              <a:gd name="connsiteX37" fmla="*/ 517525 w 2222500"/>
              <a:gd name="connsiteY37" fmla="*/ 844550 h 1250950"/>
              <a:gd name="connsiteX38" fmla="*/ 542925 w 2222500"/>
              <a:gd name="connsiteY38" fmla="*/ 850900 h 1250950"/>
              <a:gd name="connsiteX39" fmla="*/ 558800 w 2222500"/>
              <a:gd name="connsiteY39" fmla="*/ 857250 h 1250950"/>
              <a:gd name="connsiteX40" fmla="*/ 606425 w 2222500"/>
              <a:gd name="connsiteY40" fmla="*/ 860425 h 1250950"/>
              <a:gd name="connsiteX41" fmla="*/ 679450 w 2222500"/>
              <a:gd name="connsiteY41" fmla="*/ 854075 h 1250950"/>
              <a:gd name="connsiteX42" fmla="*/ 717550 w 2222500"/>
              <a:gd name="connsiteY42" fmla="*/ 841375 h 1250950"/>
              <a:gd name="connsiteX43" fmla="*/ 727075 w 2222500"/>
              <a:gd name="connsiteY43" fmla="*/ 838200 h 1250950"/>
              <a:gd name="connsiteX44" fmla="*/ 749300 w 2222500"/>
              <a:gd name="connsiteY44" fmla="*/ 828675 h 1250950"/>
              <a:gd name="connsiteX45" fmla="*/ 762000 w 2222500"/>
              <a:gd name="connsiteY45" fmla="*/ 819150 h 1250950"/>
              <a:gd name="connsiteX46" fmla="*/ 774700 w 2222500"/>
              <a:gd name="connsiteY46" fmla="*/ 812800 h 1250950"/>
              <a:gd name="connsiteX47" fmla="*/ 784225 w 2222500"/>
              <a:gd name="connsiteY47" fmla="*/ 803275 h 1250950"/>
              <a:gd name="connsiteX48" fmla="*/ 803275 w 2222500"/>
              <a:gd name="connsiteY48" fmla="*/ 793750 h 1250950"/>
              <a:gd name="connsiteX49" fmla="*/ 812800 w 2222500"/>
              <a:gd name="connsiteY49" fmla="*/ 781050 h 1250950"/>
              <a:gd name="connsiteX50" fmla="*/ 822325 w 2222500"/>
              <a:gd name="connsiteY50" fmla="*/ 774700 h 1250950"/>
              <a:gd name="connsiteX51" fmla="*/ 841375 w 2222500"/>
              <a:gd name="connsiteY51" fmla="*/ 755650 h 1250950"/>
              <a:gd name="connsiteX52" fmla="*/ 847725 w 2222500"/>
              <a:gd name="connsiteY52" fmla="*/ 742950 h 1250950"/>
              <a:gd name="connsiteX53" fmla="*/ 860425 w 2222500"/>
              <a:gd name="connsiteY53" fmla="*/ 733425 h 1250950"/>
              <a:gd name="connsiteX54" fmla="*/ 866775 w 2222500"/>
              <a:gd name="connsiteY54" fmla="*/ 723900 h 1250950"/>
              <a:gd name="connsiteX55" fmla="*/ 885825 w 2222500"/>
              <a:gd name="connsiteY55" fmla="*/ 701675 h 1250950"/>
              <a:gd name="connsiteX56" fmla="*/ 908050 w 2222500"/>
              <a:gd name="connsiteY56" fmla="*/ 666750 h 1250950"/>
              <a:gd name="connsiteX57" fmla="*/ 908050 w 2222500"/>
              <a:gd name="connsiteY57" fmla="*/ 666750 h 1250950"/>
              <a:gd name="connsiteX58" fmla="*/ 914400 w 2222500"/>
              <a:gd name="connsiteY58" fmla="*/ 654050 h 1250950"/>
              <a:gd name="connsiteX59" fmla="*/ 927100 w 2222500"/>
              <a:gd name="connsiteY59" fmla="*/ 635000 h 1250950"/>
              <a:gd name="connsiteX60" fmla="*/ 936625 w 2222500"/>
              <a:gd name="connsiteY60" fmla="*/ 600075 h 1250950"/>
              <a:gd name="connsiteX61" fmla="*/ 949325 w 2222500"/>
              <a:gd name="connsiteY61" fmla="*/ 584200 h 1250950"/>
              <a:gd name="connsiteX62" fmla="*/ 962025 w 2222500"/>
              <a:gd name="connsiteY62" fmla="*/ 552450 h 1250950"/>
              <a:gd name="connsiteX63" fmla="*/ 968375 w 2222500"/>
              <a:gd name="connsiteY63" fmla="*/ 527050 h 1250950"/>
              <a:gd name="connsiteX64" fmla="*/ 974725 w 2222500"/>
              <a:gd name="connsiteY64" fmla="*/ 514350 h 1250950"/>
              <a:gd name="connsiteX65" fmla="*/ 984250 w 2222500"/>
              <a:gd name="connsiteY65" fmla="*/ 479425 h 1250950"/>
              <a:gd name="connsiteX66" fmla="*/ 987425 w 2222500"/>
              <a:gd name="connsiteY66" fmla="*/ 460375 h 1250950"/>
              <a:gd name="connsiteX67" fmla="*/ 990600 w 2222500"/>
              <a:gd name="connsiteY67" fmla="*/ 450850 h 1250950"/>
              <a:gd name="connsiteX68" fmla="*/ 996950 w 2222500"/>
              <a:gd name="connsiteY68" fmla="*/ 412750 h 1250950"/>
              <a:gd name="connsiteX69" fmla="*/ 1000125 w 2222500"/>
              <a:gd name="connsiteY69" fmla="*/ 387350 h 1250950"/>
              <a:gd name="connsiteX70" fmla="*/ 1006475 w 2222500"/>
              <a:gd name="connsiteY70" fmla="*/ 365125 h 1250950"/>
              <a:gd name="connsiteX71" fmla="*/ 1009650 w 2222500"/>
              <a:gd name="connsiteY71" fmla="*/ 336550 h 1250950"/>
              <a:gd name="connsiteX72" fmla="*/ 1012825 w 2222500"/>
              <a:gd name="connsiteY72" fmla="*/ 327025 h 1250950"/>
              <a:gd name="connsiteX73" fmla="*/ 1019175 w 2222500"/>
              <a:gd name="connsiteY73" fmla="*/ 304800 h 1250950"/>
              <a:gd name="connsiteX74" fmla="*/ 1025525 w 2222500"/>
              <a:gd name="connsiteY74" fmla="*/ 288925 h 1250950"/>
              <a:gd name="connsiteX75" fmla="*/ 1035050 w 2222500"/>
              <a:gd name="connsiteY75" fmla="*/ 260350 h 1250950"/>
              <a:gd name="connsiteX76" fmla="*/ 1044575 w 2222500"/>
              <a:gd name="connsiteY76" fmla="*/ 228600 h 1250950"/>
              <a:gd name="connsiteX77" fmla="*/ 1054100 w 2222500"/>
              <a:gd name="connsiteY77" fmla="*/ 200025 h 1250950"/>
              <a:gd name="connsiteX78" fmla="*/ 1060450 w 2222500"/>
              <a:gd name="connsiteY78" fmla="*/ 190500 h 1250950"/>
              <a:gd name="connsiteX79" fmla="*/ 1063625 w 2222500"/>
              <a:gd name="connsiteY79" fmla="*/ 180975 h 1250950"/>
              <a:gd name="connsiteX80" fmla="*/ 1073150 w 2222500"/>
              <a:gd name="connsiteY80" fmla="*/ 174625 h 1250950"/>
              <a:gd name="connsiteX81" fmla="*/ 1104900 w 2222500"/>
              <a:gd name="connsiteY81" fmla="*/ 158750 h 1250950"/>
              <a:gd name="connsiteX82" fmla="*/ 1117600 w 2222500"/>
              <a:gd name="connsiteY82" fmla="*/ 155575 h 1250950"/>
              <a:gd name="connsiteX83" fmla="*/ 1139825 w 2222500"/>
              <a:gd name="connsiteY83" fmla="*/ 149225 h 1250950"/>
              <a:gd name="connsiteX84" fmla="*/ 1158875 w 2222500"/>
              <a:gd name="connsiteY84" fmla="*/ 146050 h 1250950"/>
              <a:gd name="connsiteX85" fmla="*/ 1177925 w 2222500"/>
              <a:gd name="connsiteY85" fmla="*/ 139700 h 1250950"/>
              <a:gd name="connsiteX86" fmla="*/ 1200150 w 2222500"/>
              <a:gd name="connsiteY86" fmla="*/ 136525 h 1250950"/>
              <a:gd name="connsiteX87" fmla="*/ 1222375 w 2222500"/>
              <a:gd name="connsiteY87" fmla="*/ 130175 h 1250950"/>
              <a:gd name="connsiteX88" fmla="*/ 1295400 w 2222500"/>
              <a:gd name="connsiteY88" fmla="*/ 120650 h 1250950"/>
              <a:gd name="connsiteX89" fmla="*/ 1381125 w 2222500"/>
              <a:gd name="connsiteY89" fmla="*/ 111125 h 1250950"/>
              <a:gd name="connsiteX90" fmla="*/ 1416050 w 2222500"/>
              <a:gd name="connsiteY90" fmla="*/ 107950 h 1250950"/>
              <a:gd name="connsiteX91" fmla="*/ 1616075 w 2222500"/>
              <a:gd name="connsiteY91" fmla="*/ 107950 h 1250950"/>
              <a:gd name="connsiteX92" fmla="*/ 1631950 w 2222500"/>
              <a:gd name="connsiteY92" fmla="*/ 111125 h 1250950"/>
              <a:gd name="connsiteX93" fmla="*/ 1641475 w 2222500"/>
              <a:gd name="connsiteY93" fmla="*/ 114300 h 1250950"/>
              <a:gd name="connsiteX94" fmla="*/ 1657350 w 2222500"/>
              <a:gd name="connsiteY94" fmla="*/ 120650 h 1250950"/>
              <a:gd name="connsiteX95" fmla="*/ 1695450 w 2222500"/>
              <a:gd name="connsiteY95" fmla="*/ 127000 h 1250950"/>
              <a:gd name="connsiteX96" fmla="*/ 1711325 w 2222500"/>
              <a:gd name="connsiteY96" fmla="*/ 133350 h 1250950"/>
              <a:gd name="connsiteX97" fmla="*/ 1720850 w 2222500"/>
              <a:gd name="connsiteY97" fmla="*/ 136525 h 1250950"/>
              <a:gd name="connsiteX98" fmla="*/ 1739900 w 2222500"/>
              <a:gd name="connsiteY98" fmla="*/ 146050 h 1250950"/>
              <a:gd name="connsiteX99" fmla="*/ 1778000 w 2222500"/>
              <a:gd name="connsiteY99" fmla="*/ 155575 h 1250950"/>
              <a:gd name="connsiteX100" fmla="*/ 1800225 w 2222500"/>
              <a:gd name="connsiteY100" fmla="*/ 168275 h 1250950"/>
              <a:gd name="connsiteX101" fmla="*/ 1822450 w 2222500"/>
              <a:gd name="connsiteY101" fmla="*/ 174625 h 1250950"/>
              <a:gd name="connsiteX102" fmla="*/ 1870075 w 2222500"/>
              <a:gd name="connsiteY102" fmla="*/ 200025 h 1250950"/>
              <a:gd name="connsiteX103" fmla="*/ 1885950 w 2222500"/>
              <a:gd name="connsiteY103" fmla="*/ 209550 h 1250950"/>
              <a:gd name="connsiteX104" fmla="*/ 1905000 w 2222500"/>
              <a:gd name="connsiteY104" fmla="*/ 215900 h 1250950"/>
              <a:gd name="connsiteX105" fmla="*/ 1946275 w 2222500"/>
              <a:gd name="connsiteY105" fmla="*/ 234950 h 1250950"/>
              <a:gd name="connsiteX106" fmla="*/ 1974850 w 2222500"/>
              <a:gd name="connsiteY106" fmla="*/ 247650 h 1250950"/>
              <a:gd name="connsiteX107" fmla="*/ 2019300 w 2222500"/>
              <a:gd name="connsiteY107" fmla="*/ 263525 h 1250950"/>
              <a:gd name="connsiteX108" fmla="*/ 2057400 w 2222500"/>
              <a:gd name="connsiteY108" fmla="*/ 269875 h 1250950"/>
              <a:gd name="connsiteX109" fmla="*/ 2076450 w 2222500"/>
              <a:gd name="connsiteY109" fmla="*/ 273050 h 1250950"/>
              <a:gd name="connsiteX110" fmla="*/ 2108200 w 2222500"/>
              <a:gd name="connsiteY110" fmla="*/ 276225 h 1250950"/>
              <a:gd name="connsiteX111" fmla="*/ 2149475 w 2222500"/>
              <a:gd name="connsiteY111" fmla="*/ 273050 h 1250950"/>
              <a:gd name="connsiteX112" fmla="*/ 2159000 w 2222500"/>
              <a:gd name="connsiteY112" fmla="*/ 241300 h 1250950"/>
              <a:gd name="connsiteX113" fmla="*/ 2168525 w 2222500"/>
              <a:gd name="connsiteY113" fmla="*/ 215900 h 1250950"/>
              <a:gd name="connsiteX114" fmla="*/ 2174875 w 2222500"/>
              <a:gd name="connsiteY114" fmla="*/ 193675 h 1250950"/>
              <a:gd name="connsiteX115" fmla="*/ 2178050 w 2222500"/>
              <a:gd name="connsiteY115" fmla="*/ 184150 h 1250950"/>
              <a:gd name="connsiteX116" fmla="*/ 2184400 w 2222500"/>
              <a:gd name="connsiteY116" fmla="*/ 142875 h 1250950"/>
              <a:gd name="connsiteX117" fmla="*/ 2190750 w 2222500"/>
              <a:gd name="connsiteY117" fmla="*/ 104775 h 1250950"/>
              <a:gd name="connsiteX118" fmla="*/ 2193925 w 2222500"/>
              <a:gd name="connsiteY118" fmla="*/ 95250 h 1250950"/>
              <a:gd name="connsiteX119" fmla="*/ 2203450 w 2222500"/>
              <a:gd name="connsiteY119" fmla="*/ 57150 h 1250950"/>
              <a:gd name="connsiteX120" fmla="*/ 2206625 w 2222500"/>
              <a:gd name="connsiteY120" fmla="*/ 41275 h 1250950"/>
              <a:gd name="connsiteX121" fmla="*/ 2209800 w 2222500"/>
              <a:gd name="connsiteY121" fmla="*/ 31750 h 1250950"/>
              <a:gd name="connsiteX122" fmla="*/ 2216150 w 2222500"/>
              <a:gd name="connsiteY122" fmla="*/ 6350 h 1250950"/>
              <a:gd name="connsiteX123" fmla="*/ 2222500 w 2222500"/>
              <a:gd name="connsiteY123" fmla="*/ 0 h 125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22500" h="1250950">
                <a:moveTo>
                  <a:pt x="0" y="1250950"/>
                </a:moveTo>
                <a:cubicBezTo>
                  <a:pt x="6350" y="1245658"/>
                  <a:pt x="13607" y="1241296"/>
                  <a:pt x="19050" y="1235075"/>
                </a:cubicBezTo>
                <a:cubicBezTo>
                  <a:pt x="21254" y="1232556"/>
                  <a:pt x="20728" y="1228543"/>
                  <a:pt x="22225" y="1225550"/>
                </a:cubicBezTo>
                <a:cubicBezTo>
                  <a:pt x="23932" y="1222137"/>
                  <a:pt x="26868" y="1219438"/>
                  <a:pt x="28575" y="1216025"/>
                </a:cubicBezTo>
                <a:cubicBezTo>
                  <a:pt x="30072" y="1213032"/>
                  <a:pt x="30090" y="1209406"/>
                  <a:pt x="31750" y="1206500"/>
                </a:cubicBezTo>
                <a:cubicBezTo>
                  <a:pt x="39235" y="1193402"/>
                  <a:pt x="47886" y="1189972"/>
                  <a:pt x="53975" y="1174750"/>
                </a:cubicBezTo>
                <a:cubicBezTo>
                  <a:pt x="56092" y="1169458"/>
                  <a:pt x="58010" y="1164083"/>
                  <a:pt x="60325" y="1158875"/>
                </a:cubicBezTo>
                <a:cubicBezTo>
                  <a:pt x="72294" y="1131944"/>
                  <a:pt x="61380" y="1162483"/>
                  <a:pt x="76200" y="1123950"/>
                </a:cubicBezTo>
                <a:cubicBezTo>
                  <a:pt x="78603" y="1117703"/>
                  <a:pt x="80064" y="1111115"/>
                  <a:pt x="82550" y="1104900"/>
                </a:cubicBezTo>
                <a:cubicBezTo>
                  <a:pt x="87432" y="1092696"/>
                  <a:pt x="94146" y="1084331"/>
                  <a:pt x="101600" y="1073150"/>
                </a:cubicBezTo>
                <a:cubicBezTo>
                  <a:pt x="108208" y="1046719"/>
                  <a:pt x="100162" y="1072851"/>
                  <a:pt x="111125" y="1050925"/>
                </a:cubicBezTo>
                <a:cubicBezTo>
                  <a:pt x="113674" y="1045827"/>
                  <a:pt x="114926" y="1040148"/>
                  <a:pt x="117475" y="1035050"/>
                </a:cubicBezTo>
                <a:cubicBezTo>
                  <a:pt x="142257" y="985485"/>
                  <a:pt x="120885" y="1030670"/>
                  <a:pt x="136525" y="1003300"/>
                </a:cubicBezTo>
                <a:cubicBezTo>
                  <a:pt x="138873" y="999191"/>
                  <a:pt x="141213" y="995032"/>
                  <a:pt x="142875" y="990600"/>
                </a:cubicBezTo>
                <a:cubicBezTo>
                  <a:pt x="144407" y="986514"/>
                  <a:pt x="144099" y="981803"/>
                  <a:pt x="146050" y="977900"/>
                </a:cubicBezTo>
                <a:cubicBezTo>
                  <a:pt x="150515" y="968970"/>
                  <a:pt x="156971" y="961169"/>
                  <a:pt x="161925" y="952500"/>
                </a:cubicBezTo>
                <a:cubicBezTo>
                  <a:pt x="180951" y="919204"/>
                  <a:pt x="161872" y="946220"/>
                  <a:pt x="180975" y="920750"/>
                </a:cubicBezTo>
                <a:cubicBezTo>
                  <a:pt x="189488" y="878185"/>
                  <a:pt x="175724" y="936527"/>
                  <a:pt x="196850" y="885825"/>
                </a:cubicBezTo>
                <a:cubicBezTo>
                  <a:pt x="199326" y="879883"/>
                  <a:pt x="197989" y="872882"/>
                  <a:pt x="200025" y="866775"/>
                </a:cubicBezTo>
                <a:cubicBezTo>
                  <a:pt x="201232" y="863155"/>
                  <a:pt x="204825" y="860737"/>
                  <a:pt x="206375" y="857250"/>
                </a:cubicBezTo>
                <a:cubicBezTo>
                  <a:pt x="209093" y="851133"/>
                  <a:pt x="210608" y="844550"/>
                  <a:pt x="212725" y="838200"/>
                </a:cubicBezTo>
                <a:lnTo>
                  <a:pt x="215900" y="828675"/>
                </a:lnTo>
                <a:cubicBezTo>
                  <a:pt x="216958" y="825500"/>
                  <a:pt x="217219" y="821935"/>
                  <a:pt x="219075" y="819150"/>
                </a:cubicBezTo>
                <a:cubicBezTo>
                  <a:pt x="221192" y="815975"/>
                  <a:pt x="223718" y="813038"/>
                  <a:pt x="225425" y="809625"/>
                </a:cubicBezTo>
                <a:cubicBezTo>
                  <a:pt x="231730" y="797016"/>
                  <a:pt x="224551" y="802274"/>
                  <a:pt x="234950" y="790575"/>
                </a:cubicBezTo>
                <a:cubicBezTo>
                  <a:pt x="240916" y="783863"/>
                  <a:pt x="248612" y="778709"/>
                  <a:pt x="254000" y="771525"/>
                </a:cubicBezTo>
                <a:cubicBezTo>
                  <a:pt x="257175" y="767292"/>
                  <a:pt x="259122" y="761760"/>
                  <a:pt x="263525" y="758825"/>
                </a:cubicBezTo>
                <a:cubicBezTo>
                  <a:pt x="269094" y="755112"/>
                  <a:pt x="282575" y="752475"/>
                  <a:pt x="282575" y="752475"/>
                </a:cubicBezTo>
                <a:cubicBezTo>
                  <a:pt x="287517" y="752766"/>
                  <a:pt x="335172" y="753074"/>
                  <a:pt x="352425" y="758825"/>
                </a:cubicBezTo>
                <a:cubicBezTo>
                  <a:pt x="356915" y="760322"/>
                  <a:pt x="360800" y="763253"/>
                  <a:pt x="365125" y="765175"/>
                </a:cubicBezTo>
                <a:cubicBezTo>
                  <a:pt x="370333" y="767490"/>
                  <a:pt x="375708" y="769408"/>
                  <a:pt x="381000" y="771525"/>
                </a:cubicBezTo>
                <a:cubicBezTo>
                  <a:pt x="384175" y="774700"/>
                  <a:pt x="386789" y="778559"/>
                  <a:pt x="390525" y="781050"/>
                </a:cubicBezTo>
                <a:cubicBezTo>
                  <a:pt x="425018" y="804045"/>
                  <a:pt x="396971" y="782685"/>
                  <a:pt x="419100" y="793750"/>
                </a:cubicBezTo>
                <a:cubicBezTo>
                  <a:pt x="424620" y="796510"/>
                  <a:pt x="429542" y="800349"/>
                  <a:pt x="434975" y="803275"/>
                </a:cubicBezTo>
                <a:cubicBezTo>
                  <a:pt x="443310" y="807763"/>
                  <a:pt x="451908" y="811742"/>
                  <a:pt x="460375" y="815975"/>
                </a:cubicBezTo>
                <a:cubicBezTo>
                  <a:pt x="464608" y="818092"/>
                  <a:pt x="469016" y="819890"/>
                  <a:pt x="473075" y="822325"/>
                </a:cubicBezTo>
                <a:cubicBezTo>
                  <a:pt x="500521" y="838793"/>
                  <a:pt x="477048" y="825854"/>
                  <a:pt x="504825" y="838200"/>
                </a:cubicBezTo>
                <a:cubicBezTo>
                  <a:pt x="509150" y="840122"/>
                  <a:pt x="513175" y="842686"/>
                  <a:pt x="517525" y="844550"/>
                </a:cubicBezTo>
                <a:cubicBezTo>
                  <a:pt x="530562" y="850137"/>
                  <a:pt x="526360" y="845931"/>
                  <a:pt x="542925" y="850900"/>
                </a:cubicBezTo>
                <a:cubicBezTo>
                  <a:pt x="548384" y="852538"/>
                  <a:pt x="553164" y="856405"/>
                  <a:pt x="558800" y="857250"/>
                </a:cubicBezTo>
                <a:cubicBezTo>
                  <a:pt x="574534" y="859610"/>
                  <a:pt x="590550" y="859367"/>
                  <a:pt x="606425" y="860425"/>
                </a:cubicBezTo>
                <a:cubicBezTo>
                  <a:pt x="630767" y="858308"/>
                  <a:pt x="655309" y="857847"/>
                  <a:pt x="679450" y="854075"/>
                </a:cubicBezTo>
                <a:lnTo>
                  <a:pt x="717550" y="841375"/>
                </a:lnTo>
                <a:cubicBezTo>
                  <a:pt x="720725" y="840317"/>
                  <a:pt x="724290" y="840056"/>
                  <a:pt x="727075" y="838200"/>
                </a:cubicBezTo>
                <a:cubicBezTo>
                  <a:pt x="740231" y="829429"/>
                  <a:pt x="732898" y="832775"/>
                  <a:pt x="749300" y="828675"/>
                </a:cubicBezTo>
                <a:cubicBezTo>
                  <a:pt x="753533" y="825500"/>
                  <a:pt x="757513" y="821955"/>
                  <a:pt x="762000" y="819150"/>
                </a:cubicBezTo>
                <a:cubicBezTo>
                  <a:pt x="766014" y="816642"/>
                  <a:pt x="770849" y="815551"/>
                  <a:pt x="774700" y="812800"/>
                </a:cubicBezTo>
                <a:cubicBezTo>
                  <a:pt x="778354" y="810190"/>
                  <a:pt x="780776" y="806150"/>
                  <a:pt x="784225" y="803275"/>
                </a:cubicBezTo>
                <a:cubicBezTo>
                  <a:pt x="792431" y="796436"/>
                  <a:pt x="793729" y="796932"/>
                  <a:pt x="803275" y="793750"/>
                </a:cubicBezTo>
                <a:cubicBezTo>
                  <a:pt x="806450" y="789517"/>
                  <a:pt x="809058" y="784792"/>
                  <a:pt x="812800" y="781050"/>
                </a:cubicBezTo>
                <a:cubicBezTo>
                  <a:pt x="815498" y="778352"/>
                  <a:pt x="819473" y="777235"/>
                  <a:pt x="822325" y="774700"/>
                </a:cubicBezTo>
                <a:cubicBezTo>
                  <a:pt x="829037" y="768734"/>
                  <a:pt x="835765" y="762662"/>
                  <a:pt x="841375" y="755650"/>
                </a:cubicBezTo>
                <a:cubicBezTo>
                  <a:pt x="844332" y="751954"/>
                  <a:pt x="844645" y="746544"/>
                  <a:pt x="847725" y="742950"/>
                </a:cubicBezTo>
                <a:cubicBezTo>
                  <a:pt x="851169" y="738932"/>
                  <a:pt x="856683" y="737167"/>
                  <a:pt x="860425" y="733425"/>
                </a:cubicBezTo>
                <a:cubicBezTo>
                  <a:pt x="863123" y="730727"/>
                  <a:pt x="864332" y="726831"/>
                  <a:pt x="866775" y="723900"/>
                </a:cubicBezTo>
                <a:cubicBezTo>
                  <a:pt x="899942" y="684100"/>
                  <a:pt x="850153" y="749237"/>
                  <a:pt x="885825" y="701675"/>
                </a:cubicBezTo>
                <a:cubicBezTo>
                  <a:pt x="892347" y="682110"/>
                  <a:pt x="886992" y="694827"/>
                  <a:pt x="908050" y="666750"/>
                </a:cubicBezTo>
                <a:lnTo>
                  <a:pt x="908050" y="666750"/>
                </a:lnTo>
                <a:cubicBezTo>
                  <a:pt x="910167" y="662517"/>
                  <a:pt x="911965" y="658109"/>
                  <a:pt x="914400" y="654050"/>
                </a:cubicBezTo>
                <a:cubicBezTo>
                  <a:pt x="918327" y="647506"/>
                  <a:pt x="927100" y="635000"/>
                  <a:pt x="927100" y="635000"/>
                </a:cubicBezTo>
                <a:cubicBezTo>
                  <a:pt x="928937" y="627651"/>
                  <a:pt x="934738" y="603849"/>
                  <a:pt x="936625" y="600075"/>
                </a:cubicBezTo>
                <a:cubicBezTo>
                  <a:pt x="939656" y="594014"/>
                  <a:pt x="945092" y="589492"/>
                  <a:pt x="949325" y="584200"/>
                </a:cubicBezTo>
                <a:cubicBezTo>
                  <a:pt x="955230" y="560582"/>
                  <a:pt x="948909" y="581961"/>
                  <a:pt x="962025" y="552450"/>
                </a:cubicBezTo>
                <a:cubicBezTo>
                  <a:pt x="968361" y="538193"/>
                  <a:pt x="962198" y="545581"/>
                  <a:pt x="968375" y="527050"/>
                </a:cubicBezTo>
                <a:cubicBezTo>
                  <a:pt x="969872" y="522560"/>
                  <a:pt x="973108" y="518798"/>
                  <a:pt x="974725" y="514350"/>
                </a:cubicBezTo>
                <a:cubicBezTo>
                  <a:pt x="975799" y="511395"/>
                  <a:pt x="982873" y="486310"/>
                  <a:pt x="984250" y="479425"/>
                </a:cubicBezTo>
                <a:cubicBezTo>
                  <a:pt x="985513" y="473112"/>
                  <a:pt x="986028" y="466659"/>
                  <a:pt x="987425" y="460375"/>
                </a:cubicBezTo>
                <a:cubicBezTo>
                  <a:pt x="988151" y="457108"/>
                  <a:pt x="989944" y="454132"/>
                  <a:pt x="990600" y="450850"/>
                </a:cubicBezTo>
                <a:cubicBezTo>
                  <a:pt x="993125" y="438225"/>
                  <a:pt x="995040" y="425483"/>
                  <a:pt x="996950" y="412750"/>
                </a:cubicBezTo>
                <a:cubicBezTo>
                  <a:pt x="998216" y="404312"/>
                  <a:pt x="998722" y="395766"/>
                  <a:pt x="1000125" y="387350"/>
                </a:cubicBezTo>
                <a:cubicBezTo>
                  <a:pt x="1001454" y="379377"/>
                  <a:pt x="1003959" y="372674"/>
                  <a:pt x="1006475" y="365125"/>
                </a:cubicBezTo>
                <a:cubicBezTo>
                  <a:pt x="1007533" y="355600"/>
                  <a:pt x="1008074" y="346003"/>
                  <a:pt x="1009650" y="336550"/>
                </a:cubicBezTo>
                <a:cubicBezTo>
                  <a:pt x="1010200" y="333249"/>
                  <a:pt x="1011906" y="330243"/>
                  <a:pt x="1012825" y="327025"/>
                </a:cubicBezTo>
                <a:cubicBezTo>
                  <a:pt x="1016828" y="313014"/>
                  <a:pt x="1014607" y="316980"/>
                  <a:pt x="1019175" y="304800"/>
                </a:cubicBezTo>
                <a:cubicBezTo>
                  <a:pt x="1021176" y="299464"/>
                  <a:pt x="1023887" y="294384"/>
                  <a:pt x="1025525" y="288925"/>
                </a:cubicBezTo>
                <a:cubicBezTo>
                  <a:pt x="1034757" y="258151"/>
                  <a:pt x="1021788" y="286874"/>
                  <a:pt x="1035050" y="260350"/>
                </a:cubicBezTo>
                <a:cubicBezTo>
                  <a:pt x="1041218" y="223340"/>
                  <a:pt x="1033717" y="256830"/>
                  <a:pt x="1044575" y="228600"/>
                </a:cubicBezTo>
                <a:cubicBezTo>
                  <a:pt x="1048179" y="219229"/>
                  <a:pt x="1048531" y="208379"/>
                  <a:pt x="1054100" y="200025"/>
                </a:cubicBezTo>
                <a:cubicBezTo>
                  <a:pt x="1056217" y="196850"/>
                  <a:pt x="1058743" y="193913"/>
                  <a:pt x="1060450" y="190500"/>
                </a:cubicBezTo>
                <a:cubicBezTo>
                  <a:pt x="1061947" y="187507"/>
                  <a:pt x="1061534" y="183588"/>
                  <a:pt x="1063625" y="180975"/>
                </a:cubicBezTo>
                <a:cubicBezTo>
                  <a:pt x="1066009" y="177995"/>
                  <a:pt x="1069790" y="176434"/>
                  <a:pt x="1073150" y="174625"/>
                </a:cubicBezTo>
                <a:cubicBezTo>
                  <a:pt x="1083568" y="169015"/>
                  <a:pt x="1093421" y="161620"/>
                  <a:pt x="1104900" y="158750"/>
                </a:cubicBezTo>
                <a:cubicBezTo>
                  <a:pt x="1109133" y="157692"/>
                  <a:pt x="1113404" y="156774"/>
                  <a:pt x="1117600" y="155575"/>
                </a:cubicBezTo>
                <a:cubicBezTo>
                  <a:pt x="1131722" y="151540"/>
                  <a:pt x="1123282" y="152534"/>
                  <a:pt x="1139825" y="149225"/>
                </a:cubicBezTo>
                <a:cubicBezTo>
                  <a:pt x="1146138" y="147962"/>
                  <a:pt x="1152630" y="147611"/>
                  <a:pt x="1158875" y="146050"/>
                </a:cubicBezTo>
                <a:cubicBezTo>
                  <a:pt x="1165369" y="144427"/>
                  <a:pt x="1171403" y="141205"/>
                  <a:pt x="1177925" y="139700"/>
                </a:cubicBezTo>
                <a:cubicBezTo>
                  <a:pt x="1185217" y="138017"/>
                  <a:pt x="1192833" y="138093"/>
                  <a:pt x="1200150" y="136525"/>
                </a:cubicBezTo>
                <a:cubicBezTo>
                  <a:pt x="1207684" y="134911"/>
                  <a:pt x="1214775" y="131442"/>
                  <a:pt x="1222375" y="130175"/>
                </a:cubicBezTo>
                <a:cubicBezTo>
                  <a:pt x="1246589" y="126139"/>
                  <a:pt x="1295400" y="120650"/>
                  <a:pt x="1295400" y="120650"/>
                </a:cubicBezTo>
                <a:cubicBezTo>
                  <a:pt x="1330418" y="103141"/>
                  <a:pt x="1300667" y="115858"/>
                  <a:pt x="1381125" y="111125"/>
                </a:cubicBezTo>
                <a:cubicBezTo>
                  <a:pt x="1392795" y="110439"/>
                  <a:pt x="1404408" y="109008"/>
                  <a:pt x="1416050" y="107950"/>
                </a:cubicBezTo>
                <a:cubicBezTo>
                  <a:pt x="1485429" y="84824"/>
                  <a:pt x="1429737" y="102217"/>
                  <a:pt x="1616075" y="107950"/>
                </a:cubicBezTo>
                <a:cubicBezTo>
                  <a:pt x="1621469" y="108116"/>
                  <a:pt x="1626715" y="109816"/>
                  <a:pt x="1631950" y="111125"/>
                </a:cubicBezTo>
                <a:cubicBezTo>
                  <a:pt x="1635197" y="111937"/>
                  <a:pt x="1638341" y="113125"/>
                  <a:pt x="1641475" y="114300"/>
                </a:cubicBezTo>
                <a:cubicBezTo>
                  <a:pt x="1646811" y="116301"/>
                  <a:pt x="1651797" y="119368"/>
                  <a:pt x="1657350" y="120650"/>
                </a:cubicBezTo>
                <a:cubicBezTo>
                  <a:pt x="1684410" y="126895"/>
                  <a:pt x="1675837" y="120462"/>
                  <a:pt x="1695450" y="127000"/>
                </a:cubicBezTo>
                <a:cubicBezTo>
                  <a:pt x="1700857" y="128802"/>
                  <a:pt x="1705989" y="131349"/>
                  <a:pt x="1711325" y="133350"/>
                </a:cubicBezTo>
                <a:cubicBezTo>
                  <a:pt x="1714459" y="134525"/>
                  <a:pt x="1717792" y="135166"/>
                  <a:pt x="1720850" y="136525"/>
                </a:cubicBezTo>
                <a:cubicBezTo>
                  <a:pt x="1727338" y="139408"/>
                  <a:pt x="1733274" y="143501"/>
                  <a:pt x="1739900" y="146050"/>
                </a:cubicBezTo>
                <a:cubicBezTo>
                  <a:pt x="1752628" y="150945"/>
                  <a:pt x="1764856" y="152946"/>
                  <a:pt x="1778000" y="155575"/>
                </a:cubicBezTo>
                <a:cubicBezTo>
                  <a:pt x="1785617" y="160653"/>
                  <a:pt x="1791363" y="165052"/>
                  <a:pt x="1800225" y="168275"/>
                </a:cubicBezTo>
                <a:cubicBezTo>
                  <a:pt x="1807466" y="170908"/>
                  <a:pt x="1815042" y="172508"/>
                  <a:pt x="1822450" y="174625"/>
                </a:cubicBezTo>
                <a:cubicBezTo>
                  <a:pt x="1876913" y="208664"/>
                  <a:pt x="1820729" y="175352"/>
                  <a:pt x="1870075" y="200025"/>
                </a:cubicBezTo>
                <a:cubicBezTo>
                  <a:pt x="1875595" y="202785"/>
                  <a:pt x="1880332" y="206996"/>
                  <a:pt x="1885950" y="209550"/>
                </a:cubicBezTo>
                <a:cubicBezTo>
                  <a:pt x="1892044" y="212320"/>
                  <a:pt x="1898934" y="213069"/>
                  <a:pt x="1905000" y="215900"/>
                </a:cubicBezTo>
                <a:cubicBezTo>
                  <a:pt x="1950677" y="237216"/>
                  <a:pt x="1917683" y="227802"/>
                  <a:pt x="1946275" y="234950"/>
                </a:cubicBezTo>
                <a:cubicBezTo>
                  <a:pt x="1974150" y="251675"/>
                  <a:pt x="1950324" y="239475"/>
                  <a:pt x="1974850" y="247650"/>
                </a:cubicBezTo>
                <a:cubicBezTo>
                  <a:pt x="1990836" y="252979"/>
                  <a:pt x="2001544" y="260566"/>
                  <a:pt x="2019300" y="263525"/>
                </a:cubicBezTo>
                <a:lnTo>
                  <a:pt x="2057400" y="269875"/>
                </a:lnTo>
                <a:cubicBezTo>
                  <a:pt x="2063750" y="270933"/>
                  <a:pt x="2070044" y="272409"/>
                  <a:pt x="2076450" y="273050"/>
                </a:cubicBezTo>
                <a:lnTo>
                  <a:pt x="2108200" y="276225"/>
                </a:lnTo>
                <a:cubicBezTo>
                  <a:pt x="2121958" y="275167"/>
                  <a:pt x="2136384" y="277414"/>
                  <a:pt x="2149475" y="273050"/>
                </a:cubicBezTo>
                <a:cubicBezTo>
                  <a:pt x="2156059" y="270855"/>
                  <a:pt x="2158645" y="242898"/>
                  <a:pt x="2159000" y="241300"/>
                </a:cubicBezTo>
                <a:cubicBezTo>
                  <a:pt x="2160486" y="234612"/>
                  <a:pt x="2166877" y="220844"/>
                  <a:pt x="2168525" y="215900"/>
                </a:cubicBezTo>
                <a:cubicBezTo>
                  <a:pt x="2170961" y="208591"/>
                  <a:pt x="2172661" y="201055"/>
                  <a:pt x="2174875" y="193675"/>
                </a:cubicBezTo>
                <a:cubicBezTo>
                  <a:pt x="2175837" y="190469"/>
                  <a:pt x="2176992" y="187325"/>
                  <a:pt x="2178050" y="184150"/>
                </a:cubicBezTo>
                <a:cubicBezTo>
                  <a:pt x="2184085" y="135873"/>
                  <a:pt x="2178166" y="178199"/>
                  <a:pt x="2184400" y="142875"/>
                </a:cubicBezTo>
                <a:cubicBezTo>
                  <a:pt x="2186638" y="130196"/>
                  <a:pt x="2188225" y="117400"/>
                  <a:pt x="2190750" y="104775"/>
                </a:cubicBezTo>
                <a:cubicBezTo>
                  <a:pt x="2191406" y="101493"/>
                  <a:pt x="2193063" y="98484"/>
                  <a:pt x="2193925" y="95250"/>
                </a:cubicBezTo>
                <a:cubicBezTo>
                  <a:pt x="2197298" y="82601"/>
                  <a:pt x="2200883" y="69987"/>
                  <a:pt x="2203450" y="57150"/>
                </a:cubicBezTo>
                <a:cubicBezTo>
                  <a:pt x="2204508" y="51858"/>
                  <a:pt x="2205316" y="46510"/>
                  <a:pt x="2206625" y="41275"/>
                </a:cubicBezTo>
                <a:cubicBezTo>
                  <a:pt x="2207437" y="38028"/>
                  <a:pt x="2208988" y="34997"/>
                  <a:pt x="2209800" y="31750"/>
                </a:cubicBezTo>
                <a:cubicBezTo>
                  <a:pt x="2210776" y="27848"/>
                  <a:pt x="2213040" y="11534"/>
                  <a:pt x="2216150" y="6350"/>
                </a:cubicBezTo>
                <a:cubicBezTo>
                  <a:pt x="2217690" y="3783"/>
                  <a:pt x="2220383" y="2117"/>
                  <a:pt x="2222500" y="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1250023" y="4365980"/>
            <a:ext cx="1055902" cy="17494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810427" y="2192503"/>
            <a:ext cx="2056076" cy="858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6772817" y="4706282"/>
            <a:ext cx="1683488" cy="14257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131624" y="352195"/>
            <a:ext cx="4013267" cy="2894540"/>
            <a:chOff x="1131624" y="352195"/>
            <a:chExt cx="4013267" cy="28945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131624" y="352195"/>
                  <a:ext cx="332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624" y="352195"/>
                  <a:ext cx="332558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296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4812333" y="2877403"/>
                  <a:ext cx="332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333" y="2877403"/>
                  <a:ext cx="33255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6644568" y="346605"/>
            <a:ext cx="4013267" cy="2894540"/>
            <a:chOff x="1131624" y="352195"/>
            <a:chExt cx="4013267" cy="28945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131624" y="352195"/>
                  <a:ext cx="332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624" y="352195"/>
                  <a:ext cx="33255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90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812333" y="2877403"/>
                  <a:ext cx="332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333" y="2877403"/>
                  <a:ext cx="33255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6644568" y="3381150"/>
            <a:ext cx="4013267" cy="2894540"/>
            <a:chOff x="1131624" y="352195"/>
            <a:chExt cx="4013267" cy="28945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131624" y="352195"/>
                  <a:ext cx="332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624" y="352195"/>
                  <a:ext cx="33255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90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4812333" y="2877403"/>
                  <a:ext cx="332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333" y="2877403"/>
                  <a:ext cx="33255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1131624" y="3381150"/>
            <a:ext cx="4013267" cy="2894540"/>
            <a:chOff x="1131624" y="352195"/>
            <a:chExt cx="4013267" cy="28945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131624" y="352195"/>
                  <a:ext cx="332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624" y="352195"/>
                  <a:ext cx="33255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96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812333" y="2877403"/>
                  <a:ext cx="332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333" y="2877403"/>
                  <a:ext cx="33255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295424" y="3051328"/>
                <a:ext cx="468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24" y="3051328"/>
                <a:ext cx="46868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761936" y="2632462"/>
                <a:ext cx="468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36" y="2632462"/>
                <a:ext cx="468684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6850204" y="3051328"/>
                <a:ext cx="468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204" y="3051328"/>
                <a:ext cx="468684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6316716" y="2632462"/>
                <a:ext cx="468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716" y="2632462"/>
                <a:ext cx="468684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6889578" y="6097579"/>
                <a:ext cx="468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78" y="6097579"/>
                <a:ext cx="468684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6356090" y="5678713"/>
                <a:ext cx="468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090" y="5678713"/>
                <a:ext cx="468684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1344476" y="6072219"/>
                <a:ext cx="468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76" y="6072219"/>
                <a:ext cx="468684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810988" y="5653353"/>
                <a:ext cx="468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88" y="5653353"/>
                <a:ext cx="468684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31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2</cp:revision>
  <dcterms:created xsi:type="dcterms:W3CDTF">2015-01-27T00:09:11Z</dcterms:created>
  <dcterms:modified xsi:type="dcterms:W3CDTF">2015-01-27T00:12:18Z</dcterms:modified>
</cp:coreProperties>
</file>