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D39-ECC4-4570-BB98-22FB6ECF5DF4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8AF0-CFED-43BB-9715-6403D964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D39-ECC4-4570-BB98-22FB6ECF5DF4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8AF0-CFED-43BB-9715-6403D964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9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D39-ECC4-4570-BB98-22FB6ECF5DF4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8AF0-CFED-43BB-9715-6403D964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0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D39-ECC4-4570-BB98-22FB6ECF5DF4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8AF0-CFED-43BB-9715-6403D964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9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D39-ECC4-4570-BB98-22FB6ECF5DF4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8AF0-CFED-43BB-9715-6403D964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D39-ECC4-4570-BB98-22FB6ECF5DF4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8AF0-CFED-43BB-9715-6403D964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7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D39-ECC4-4570-BB98-22FB6ECF5DF4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8AF0-CFED-43BB-9715-6403D964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7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D39-ECC4-4570-BB98-22FB6ECF5DF4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8AF0-CFED-43BB-9715-6403D964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9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D39-ECC4-4570-BB98-22FB6ECF5DF4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8AF0-CFED-43BB-9715-6403D964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8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D39-ECC4-4570-BB98-22FB6ECF5DF4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8AF0-CFED-43BB-9715-6403D964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D39-ECC4-4570-BB98-22FB6ECF5DF4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8AF0-CFED-43BB-9715-6403D964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5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09D39-ECC4-4570-BB98-22FB6ECF5DF4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D8AF0-CFED-43BB-9715-6403D964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3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3" y="414714"/>
            <a:ext cx="10685714" cy="60285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644715" y="3756454"/>
            <a:ext cx="1474571" cy="593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087762" y="3204519"/>
            <a:ext cx="3031524" cy="5519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298725" y="2100650"/>
            <a:ext cx="1820561" cy="1655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7686" y="2224055"/>
            <a:ext cx="1240980" cy="45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37686" y="2677297"/>
            <a:ext cx="2018272" cy="1540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37687" y="2677297"/>
            <a:ext cx="683740" cy="13757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61545" y="3202714"/>
            <a:ext cx="153460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e-IL" sz="2000" dirty="0" smtClean="0"/>
              <a:t>אות בדופלר צפוי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248929" y="1979602"/>
            <a:ext cx="203062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e-IL" sz="2000" dirty="0" smtClean="0"/>
              <a:t>אות בתחום תדר רחב (עד היסט הפוך מהצפוי)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882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1</cp:revision>
  <dcterms:created xsi:type="dcterms:W3CDTF">2015-01-21T22:41:16Z</dcterms:created>
  <dcterms:modified xsi:type="dcterms:W3CDTF">2015-01-21T22:42:39Z</dcterms:modified>
</cp:coreProperties>
</file>