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15C2-270D-4B9D-874C-F5E6A241EE6E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F2A76-F082-40BB-8AC1-EFBE8CA3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 flipV="1">
            <a:off x="1390322" y="1844959"/>
            <a:ext cx="2056076" cy="858824"/>
          </a:xfrm>
          <a:prstGeom prst="line">
            <a:avLst/>
          </a:prstGeom>
          <a:ln w="676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250024" y="706995"/>
            <a:ext cx="3509318" cy="2355074"/>
            <a:chOff x="1853514" y="1202724"/>
            <a:chExt cx="5585254" cy="374821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53514" y="4950941"/>
              <a:ext cx="5585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853514" y="1202724"/>
              <a:ext cx="0" cy="3748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853514" y="4250724"/>
              <a:ext cx="5280455" cy="3295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853514" y="3550507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853514" y="2850290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853514" y="2150073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06131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53403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345460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13629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90932" y="706995"/>
            <a:ext cx="3509318" cy="2355074"/>
            <a:chOff x="1853514" y="1202724"/>
            <a:chExt cx="5585254" cy="3748217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853514" y="4950941"/>
              <a:ext cx="5585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53514" y="1202724"/>
              <a:ext cx="0" cy="3748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853514" y="4250724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853514" y="3550507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853514" y="2850290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853514" y="2150073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706131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53403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345460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13629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250024" y="3760391"/>
            <a:ext cx="3509318" cy="2355074"/>
            <a:chOff x="1853514" y="1202724"/>
            <a:chExt cx="5585254" cy="3748217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853514" y="4950941"/>
              <a:ext cx="5585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853514" y="1202724"/>
              <a:ext cx="0" cy="3748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853514" y="4250724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853514" y="3550507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853514" y="2850290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1853514" y="2150073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706131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53403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45460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13629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790932" y="3764255"/>
            <a:ext cx="3509318" cy="2355074"/>
            <a:chOff x="1853514" y="1202724"/>
            <a:chExt cx="5585254" cy="3748217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853514" y="4950941"/>
              <a:ext cx="55852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853514" y="1202724"/>
              <a:ext cx="0" cy="3748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853514" y="4250724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853514" y="3550507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853514" y="2850290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1853514" y="2150073"/>
              <a:ext cx="5280454" cy="329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706131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353403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4345460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136293" y="1631091"/>
              <a:ext cx="0" cy="33198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 flipV="1">
            <a:off x="1250023" y="4365980"/>
            <a:ext cx="1055902" cy="1749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810427" y="2192503"/>
            <a:ext cx="2056076" cy="858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772817" y="4706282"/>
            <a:ext cx="1683488" cy="14257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131624" y="305540"/>
            <a:ext cx="4013267" cy="2986873"/>
            <a:chOff x="1131624" y="305540"/>
            <a:chExt cx="4013267" cy="29868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131624" y="305540"/>
                  <a:ext cx="3325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24" y="305540"/>
                  <a:ext cx="332558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1481" r="-5556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812333" y="2830748"/>
                  <a:ext cx="3325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33" y="2830748"/>
                  <a:ext cx="332558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6644568" y="318612"/>
            <a:ext cx="4013267" cy="2986873"/>
            <a:chOff x="1131624" y="324202"/>
            <a:chExt cx="4013267" cy="29868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31624" y="324202"/>
                  <a:ext cx="3325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24" y="324202"/>
                  <a:ext cx="33255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091" r="-5455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812333" y="2849410"/>
                  <a:ext cx="3325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33" y="2849410"/>
                  <a:ext cx="33255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6644568" y="3362488"/>
            <a:ext cx="4013267" cy="2986873"/>
            <a:chOff x="1131624" y="333533"/>
            <a:chExt cx="4013267" cy="29868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131624" y="333533"/>
                  <a:ext cx="3325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24" y="333533"/>
                  <a:ext cx="332558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091" r="-545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812333" y="2858741"/>
                  <a:ext cx="3325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33" y="2858741"/>
                  <a:ext cx="33255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1131624" y="3343826"/>
            <a:ext cx="4013267" cy="2986873"/>
            <a:chOff x="1131624" y="314871"/>
            <a:chExt cx="4013267" cy="29868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131624" y="314871"/>
                  <a:ext cx="3325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624" y="314871"/>
                  <a:ext cx="332558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481" r="-5556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12333" y="2840079"/>
                  <a:ext cx="3325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33" y="2840079"/>
                  <a:ext cx="332558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1295424" y="3051328"/>
                <a:ext cx="468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24" y="3051328"/>
                <a:ext cx="46868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947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761936" y="2632462"/>
                <a:ext cx="468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36" y="2632462"/>
                <a:ext cx="468684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688" r="-1948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6850204" y="3051328"/>
                <a:ext cx="468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04" y="3051328"/>
                <a:ext cx="468684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3896" r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6316716" y="2632462"/>
                <a:ext cx="468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16" y="2632462"/>
                <a:ext cx="468684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0390" r="-207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889578" y="6097579"/>
                <a:ext cx="468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78" y="6097579"/>
                <a:ext cx="468684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3896" r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6356090" y="5678713"/>
                <a:ext cx="468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90" y="5678713"/>
                <a:ext cx="468684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1688" r="-1948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344476" y="6072219"/>
                <a:ext cx="468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76" y="6072219"/>
                <a:ext cx="468684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3947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810988" y="5653353"/>
                <a:ext cx="468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8" y="5653353"/>
                <a:ext cx="468684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10390" r="-207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31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3</cp:revision>
  <dcterms:created xsi:type="dcterms:W3CDTF">2015-01-27T00:09:11Z</dcterms:created>
  <dcterms:modified xsi:type="dcterms:W3CDTF">2015-01-27T14:24:51Z</dcterms:modified>
</cp:coreProperties>
</file>