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25" d="100"/>
          <a:sy n="125" d="100"/>
        </p:scale>
        <p:origin x="-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5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4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668C-9A84-4616-836E-4256B799E5F9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7BFE-DBCE-4220-A39F-2763C53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/>
          <p:cNvGrpSpPr/>
          <p:nvPr/>
        </p:nvGrpSpPr>
        <p:grpSpPr>
          <a:xfrm>
            <a:off x="3750428" y="728775"/>
            <a:ext cx="4893574" cy="5400451"/>
            <a:chOff x="3750428" y="728775"/>
            <a:chExt cx="4893574" cy="5400451"/>
          </a:xfrm>
        </p:grpSpPr>
        <p:grpSp>
          <p:nvGrpSpPr>
            <p:cNvPr id="124" name="Group 123"/>
            <p:cNvGrpSpPr/>
            <p:nvPr/>
          </p:nvGrpSpPr>
          <p:grpSpPr>
            <a:xfrm>
              <a:off x="4397623" y="728775"/>
              <a:ext cx="3346450" cy="5400451"/>
              <a:chOff x="4278613" y="1417412"/>
              <a:chExt cx="3346450" cy="540045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66054" y="2489199"/>
                <a:ext cx="3171568" cy="3137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b"/>
              <a:lstStyle/>
              <a:p>
                <a:pPr algn="ctr"/>
                <a:r>
                  <a:rPr lang="he-IL" dirty="0" smtClean="0"/>
                  <a:t>אמבט חנקן נוזלי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95875" y="2489199"/>
                <a:ext cx="1724025" cy="27082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he-IL" dirty="0" smtClean="0">
                    <a:solidFill>
                      <a:sysClr val="windowText" lastClr="000000"/>
                    </a:solidFill>
                  </a:rPr>
                  <a:t>מיכל הליום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38963" y="4346404"/>
                <a:ext cx="2825750" cy="1785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278613" y="4108375"/>
                <a:ext cx="3346450" cy="2536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200650" y="4096092"/>
                <a:ext cx="1517650" cy="367958"/>
                <a:chOff x="5200650" y="4299292"/>
                <a:chExt cx="1517650" cy="36795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200650" y="4318000"/>
                  <a:ext cx="1517650" cy="349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e-IL" dirty="0" smtClean="0"/>
                    <a:t>על מוליך</a:t>
                  </a:r>
                  <a:endParaRPr lang="en-US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214829" y="4374808"/>
                  <a:ext cx="80304" cy="2924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445125" y="4299292"/>
                  <a:ext cx="82550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613632" y="4374808"/>
                  <a:ext cx="98318" cy="2924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394450" y="4299292"/>
                  <a:ext cx="76201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5313147" y="4422433"/>
                <a:ext cx="351055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527675" y="4403725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6257496" y="4422433"/>
                <a:ext cx="356136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116635" y="4403724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629275" y="4489449"/>
                <a:ext cx="695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1600" dirty="0" smtClean="0"/>
                  <a:t>מגעים</a:t>
                </a:r>
                <a:endParaRPr lang="en-US" sz="1600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774610" y="1619250"/>
                <a:ext cx="2404762" cy="22899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>
                <a:off x="5278438" y="3685831"/>
                <a:ext cx="1400175" cy="428967"/>
              </a:xfrm>
              <a:prstGeom prst="flowChartManualOperat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e-IL" sz="1200" dirty="0" smtClean="0">
                    <a:solidFill>
                      <a:sysClr val="windowText" lastClr="000000"/>
                    </a:solidFill>
                  </a:rPr>
                  <a:t>נגד טמפרטורה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82608" y="1417412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4922891" y="1846381"/>
                <a:ext cx="2108200" cy="1839451"/>
                <a:chOff x="4922891" y="1846381"/>
                <a:chExt cx="2108200" cy="183945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4922891" y="2060230"/>
                    <a:ext cx="2108200" cy="146719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5278438" y="3225800"/>
                    <a:ext cx="1400175" cy="4600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he-IL" dirty="0" smtClean="0"/>
                      <a:t>נגד חימום</a:t>
                    </a:r>
                    <a:endParaRPr lang="en-US" dirty="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782608" y="1846381"/>
                    <a:ext cx="388766" cy="3887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endParaRPr 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𝑒𝑎𝑡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24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Oval 119"/>
              <p:cNvSpPr/>
              <p:nvPr/>
            </p:nvSpPr>
            <p:spPr>
              <a:xfrm>
                <a:off x="5769084" y="5934075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782607" y="6429097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𝐼𝑛𝑡𝑒𝑟𝑛𝑎𝑙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4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143767" y="2281807"/>
              <a:ext cx="45719" cy="2188994"/>
              <a:chOff x="7812881" y="1110938"/>
              <a:chExt cx="45719" cy="2188994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219" name="Group 218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8" name="Oval 237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238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30" name="Oval 22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Oval 23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Oval 23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3" name="Oval 23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5" name="Oval 23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Oval 23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23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1" name="Group 220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90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oup 192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93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95" name="Oval 194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88" name="Group 187"/>
            <p:cNvGrpSpPr/>
            <p:nvPr/>
          </p:nvGrpSpPr>
          <p:grpSpPr>
            <a:xfrm>
              <a:off x="6970715" y="2279881"/>
              <a:ext cx="45719" cy="2188994"/>
              <a:chOff x="7812881" y="1110938"/>
              <a:chExt cx="45719" cy="2188994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31" name="Oval 13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0" name="Group 159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51" name="Group 250"/>
            <p:cNvGrpSpPr/>
            <p:nvPr/>
          </p:nvGrpSpPr>
          <p:grpSpPr>
            <a:xfrm>
              <a:off x="5166626" y="2038176"/>
              <a:ext cx="1833222" cy="600991"/>
              <a:chOff x="5166626" y="2038176"/>
              <a:chExt cx="1833222" cy="600991"/>
            </a:xfrm>
          </p:grpSpPr>
          <p:sp>
            <p:nvSpPr>
              <p:cNvPr id="249" name="Arc 248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66626" y="4061270"/>
              <a:ext cx="1833222" cy="600991"/>
              <a:chOff x="5166626" y="2038176"/>
              <a:chExt cx="1833222" cy="600991"/>
            </a:xfrm>
          </p:grpSpPr>
          <p:sp>
            <p:nvSpPr>
              <p:cNvPr id="253" name="Arc 252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253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6" name="Straight Arrow Connector 255"/>
            <p:cNvCxnSpPr/>
            <p:nvPr/>
          </p:nvCxnSpPr>
          <p:spPr>
            <a:xfrm>
              <a:off x="4028379" y="3260765"/>
              <a:ext cx="1089989" cy="69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3750428" y="2977470"/>
              <a:ext cx="59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dirty="0" smtClean="0"/>
                <a:t>סליל</a:t>
              </a:r>
              <a:endParaRPr lang="en-US" dirty="0"/>
            </a:p>
          </p:txBody>
        </p:sp>
        <p:cxnSp>
          <p:nvCxnSpPr>
            <p:cNvPr id="260" name="Elbow Connector 259"/>
            <p:cNvCxnSpPr>
              <a:endCxn id="266" idx="4"/>
            </p:cNvCxnSpPr>
            <p:nvPr/>
          </p:nvCxnSpPr>
          <p:spPr>
            <a:xfrm flipV="1">
              <a:off x="6993574" y="3479469"/>
              <a:ext cx="1456045" cy="98940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endCxn id="266" idx="0"/>
            </p:cNvCxnSpPr>
            <p:nvPr/>
          </p:nvCxnSpPr>
          <p:spPr>
            <a:xfrm>
              <a:off x="7025247" y="2302740"/>
              <a:ext cx="1424372" cy="78796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/>
            <p:cNvSpPr/>
            <p:nvPr/>
          </p:nvSpPr>
          <p:spPr>
            <a:xfrm>
              <a:off x="8255236" y="3090703"/>
              <a:ext cx="388766" cy="388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/>
              <p:cNvSpPr txBox="1"/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53" y="2767179"/>
                <a:ext cx="17145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5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be 157"/>
          <p:cNvSpPr/>
          <p:nvPr/>
        </p:nvSpPr>
        <p:spPr>
          <a:xfrm>
            <a:off x="3022600" y="1536700"/>
            <a:ext cx="2324100" cy="1866900"/>
          </a:xfrm>
          <a:prstGeom prst="cube">
            <a:avLst>
              <a:gd name="adj" fmla="val 6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6052820" y="1066800"/>
            <a:ext cx="0" cy="1244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6118860" y="1167368"/>
                <a:ext cx="35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60" y="1167368"/>
                <a:ext cx="35052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Parallelogram 165"/>
          <p:cNvSpPr/>
          <p:nvPr/>
        </p:nvSpPr>
        <p:spPr>
          <a:xfrm>
            <a:off x="3022600" y="2567940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Parallelogram 168"/>
          <p:cNvSpPr/>
          <p:nvPr/>
        </p:nvSpPr>
        <p:spPr>
          <a:xfrm>
            <a:off x="4071620" y="1536700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Parallelogram 169"/>
          <p:cNvSpPr/>
          <p:nvPr/>
        </p:nvSpPr>
        <p:spPr>
          <a:xfrm>
            <a:off x="3274060" y="2326640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arallelogram 170"/>
          <p:cNvSpPr/>
          <p:nvPr/>
        </p:nvSpPr>
        <p:spPr>
          <a:xfrm>
            <a:off x="3888740" y="1724660"/>
            <a:ext cx="1275080" cy="106680"/>
          </a:xfrm>
          <a:prstGeom prst="parallelogram">
            <a:avLst>
              <a:gd name="adj" fmla="val 9953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14</cp:revision>
  <dcterms:created xsi:type="dcterms:W3CDTF">2016-05-28T11:39:34Z</dcterms:created>
  <dcterms:modified xsi:type="dcterms:W3CDTF">2016-05-28T14:27:46Z</dcterms:modified>
</cp:coreProperties>
</file>