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5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5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4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6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8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8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668C-9A84-4616-836E-4256B799E5F9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4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/>
          <p:cNvGrpSpPr/>
          <p:nvPr/>
        </p:nvGrpSpPr>
        <p:grpSpPr>
          <a:xfrm>
            <a:off x="3750428" y="728775"/>
            <a:ext cx="4893574" cy="5400451"/>
            <a:chOff x="3750428" y="728775"/>
            <a:chExt cx="4893574" cy="5400451"/>
          </a:xfrm>
        </p:grpSpPr>
        <p:grpSp>
          <p:nvGrpSpPr>
            <p:cNvPr id="124" name="Group 123"/>
            <p:cNvGrpSpPr/>
            <p:nvPr/>
          </p:nvGrpSpPr>
          <p:grpSpPr>
            <a:xfrm>
              <a:off x="4397623" y="728775"/>
              <a:ext cx="3346450" cy="5400451"/>
              <a:chOff x="4278613" y="1417412"/>
              <a:chExt cx="3346450" cy="5400451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366054" y="2489199"/>
                <a:ext cx="3171568" cy="31372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b"/>
              <a:lstStyle/>
              <a:p>
                <a:pPr algn="ctr"/>
                <a:r>
                  <a:rPr lang="he-IL" dirty="0" smtClean="0"/>
                  <a:t>אמבט חנקן נוזלי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095875" y="2489199"/>
                <a:ext cx="1724025" cy="270827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he-IL" dirty="0" smtClean="0">
                    <a:solidFill>
                      <a:sysClr val="windowText" lastClr="000000"/>
                    </a:solidFill>
                  </a:rPr>
                  <a:t>מיכל הליום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538963" y="4346404"/>
                <a:ext cx="2825750" cy="1785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278613" y="4108375"/>
                <a:ext cx="3346450" cy="2536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200650" y="4096092"/>
                <a:ext cx="1517650" cy="367958"/>
                <a:chOff x="5200650" y="4299292"/>
                <a:chExt cx="1517650" cy="367958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5200650" y="4318000"/>
                  <a:ext cx="1517650" cy="34925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dirty="0" smtClean="0"/>
                    <a:t>על מוליך</a:t>
                  </a:r>
                  <a:endParaRPr lang="en-US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214829" y="4374808"/>
                  <a:ext cx="80304" cy="29244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445125" y="4299292"/>
                  <a:ext cx="82550" cy="36795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613632" y="4374808"/>
                  <a:ext cx="98318" cy="2924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6394450" y="4299292"/>
                  <a:ext cx="76201" cy="36795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5313147" y="4422433"/>
                <a:ext cx="351055" cy="187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5527675" y="4403725"/>
                <a:ext cx="276228" cy="2063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6257496" y="4422433"/>
                <a:ext cx="356136" cy="187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6116635" y="4403724"/>
                <a:ext cx="276228" cy="2063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5629275" y="4489449"/>
                <a:ext cx="6954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e-IL" sz="1600" dirty="0" smtClean="0"/>
                  <a:t>מגעים</a:t>
                </a:r>
                <a:endParaRPr lang="en-US" sz="1600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774610" y="1619250"/>
                <a:ext cx="2404762" cy="22899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Manual Operation 41"/>
              <p:cNvSpPr/>
              <p:nvPr/>
            </p:nvSpPr>
            <p:spPr>
              <a:xfrm>
                <a:off x="5278438" y="3685831"/>
                <a:ext cx="1400175" cy="428967"/>
              </a:xfrm>
              <a:prstGeom prst="flowChartManualOperat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e-IL" sz="1200" dirty="0" smtClean="0">
                    <a:solidFill>
                      <a:sysClr val="windowText" lastClr="000000"/>
                    </a:solidFill>
                  </a:rPr>
                  <a:t>נגד טמפרטורה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5782608" y="1417412"/>
                <a:ext cx="388766" cy="388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4922891" y="1846381"/>
                <a:ext cx="2108200" cy="1839451"/>
                <a:chOff x="4922891" y="1846381"/>
                <a:chExt cx="2108200" cy="183945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4922891" y="1846381"/>
                  <a:ext cx="2108200" cy="1839451"/>
                  <a:chOff x="4922891" y="1846381"/>
                  <a:chExt cx="2108200" cy="1839451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4922891" y="2060230"/>
                    <a:ext cx="2108200" cy="146719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278438" y="3225800"/>
                    <a:ext cx="1400175" cy="46003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he-IL" dirty="0" smtClean="0"/>
                      <a:t>נגד חימום</a:t>
                    </a:r>
                    <a:endParaRPr lang="en-US" dirty="0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5782608" y="1846381"/>
                    <a:ext cx="388766" cy="38876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→</a:t>
                    </a:r>
                    <a:endParaRPr lang="en-US" b="1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6093324" y="1997481"/>
                      <a:ext cx="1714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𝑒𝑎𝑡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1" name="TextBox 1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3324" y="1997481"/>
                      <a:ext cx="171450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24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0" name="Oval 119"/>
              <p:cNvSpPr/>
              <p:nvPr/>
            </p:nvSpPr>
            <p:spPr>
              <a:xfrm>
                <a:off x="5769084" y="5934075"/>
                <a:ext cx="388766" cy="388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5782607" y="6429097"/>
                <a:ext cx="388766" cy="388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6116635" y="6299755"/>
                    <a:ext cx="17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𝐼𝑛𝑡𝑒𝑟𝑛𝑎𝑙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6635" y="6299755"/>
                    <a:ext cx="17145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439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/>
            <p:cNvGrpSpPr/>
            <p:nvPr/>
          </p:nvGrpSpPr>
          <p:grpSpPr>
            <a:xfrm>
              <a:off x="5143767" y="2281807"/>
              <a:ext cx="45719" cy="2188994"/>
              <a:chOff x="7812881" y="1110938"/>
              <a:chExt cx="45719" cy="2188994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7812881" y="2205794"/>
                <a:ext cx="45719" cy="1094138"/>
                <a:chOff x="7812881" y="2205794"/>
                <a:chExt cx="45719" cy="1094138"/>
              </a:xfrm>
            </p:grpSpPr>
            <p:grpSp>
              <p:nvGrpSpPr>
                <p:cNvPr id="219" name="Group 218"/>
                <p:cNvGrpSpPr/>
                <p:nvPr/>
              </p:nvGrpSpPr>
              <p:grpSpPr>
                <a:xfrm>
                  <a:off x="7812881" y="2935139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238" name="Oval 237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Oval 239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Oval 241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Oval 242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Oval 243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Oval 244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0" name="Group 219"/>
                <p:cNvGrpSpPr/>
                <p:nvPr/>
              </p:nvGrpSpPr>
              <p:grpSpPr>
                <a:xfrm>
                  <a:off x="7812881" y="2571305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230" name="Oval 229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Oval 231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Oval 234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Oval 235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236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/>
                <p:cNvGrpSpPr/>
                <p:nvPr/>
              </p:nvGrpSpPr>
              <p:grpSpPr>
                <a:xfrm>
                  <a:off x="7812881" y="2205794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223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1" name="Group 190"/>
              <p:cNvGrpSpPr/>
              <p:nvPr/>
            </p:nvGrpSpPr>
            <p:grpSpPr>
              <a:xfrm>
                <a:off x="7812881" y="1110938"/>
                <a:ext cx="45719" cy="1094138"/>
                <a:chOff x="7812881" y="2205794"/>
                <a:chExt cx="45719" cy="1094138"/>
              </a:xfrm>
            </p:grpSpPr>
            <p:grpSp>
              <p:nvGrpSpPr>
                <p:cNvPr id="192" name="Group 191"/>
                <p:cNvGrpSpPr/>
                <p:nvPr/>
              </p:nvGrpSpPr>
              <p:grpSpPr>
                <a:xfrm>
                  <a:off x="7812881" y="2935139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211" name="Oval 210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 211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Oval 213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7812881" y="2571305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203" name="Oval 202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Oval 205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7812881" y="2205794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95" name="Oval 194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Oval 201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88" name="Group 187"/>
            <p:cNvGrpSpPr/>
            <p:nvPr/>
          </p:nvGrpSpPr>
          <p:grpSpPr>
            <a:xfrm>
              <a:off x="6970715" y="2279881"/>
              <a:ext cx="45719" cy="2188994"/>
              <a:chOff x="7812881" y="1110938"/>
              <a:chExt cx="45719" cy="2188994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7812881" y="2205794"/>
                <a:ext cx="45719" cy="1094138"/>
                <a:chOff x="7812881" y="2205794"/>
                <a:chExt cx="45719" cy="1094138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7812881" y="2935139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31" name="Oval 130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7812881" y="2571305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7812881" y="2205794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51" name="Oval 150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0" name="Group 159"/>
              <p:cNvGrpSpPr/>
              <p:nvPr/>
            </p:nvGrpSpPr>
            <p:grpSpPr>
              <a:xfrm>
                <a:off x="7812881" y="1110938"/>
                <a:ext cx="45719" cy="1094138"/>
                <a:chOff x="7812881" y="2205794"/>
                <a:chExt cx="45719" cy="1094138"/>
              </a:xfrm>
            </p:grpSpPr>
            <p:grpSp>
              <p:nvGrpSpPr>
                <p:cNvPr id="161" name="Group 160"/>
                <p:cNvGrpSpPr/>
                <p:nvPr/>
              </p:nvGrpSpPr>
              <p:grpSpPr>
                <a:xfrm>
                  <a:off x="7812881" y="2935139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80" name="Oval 179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2" name="Group 161"/>
                <p:cNvGrpSpPr/>
                <p:nvPr/>
              </p:nvGrpSpPr>
              <p:grpSpPr>
                <a:xfrm>
                  <a:off x="7812881" y="2571305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72" name="Oval 171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7812881" y="2205794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51" name="Group 250"/>
            <p:cNvGrpSpPr/>
            <p:nvPr/>
          </p:nvGrpSpPr>
          <p:grpSpPr>
            <a:xfrm>
              <a:off x="5166626" y="2038176"/>
              <a:ext cx="1833222" cy="600991"/>
              <a:chOff x="5166626" y="2038176"/>
              <a:chExt cx="1833222" cy="600991"/>
            </a:xfrm>
          </p:grpSpPr>
          <p:sp>
            <p:nvSpPr>
              <p:cNvPr id="249" name="Arc 248"/>
              <p:cNvSpPr/>
              <p:nvPr/>
            </p:nvSpPr>
            <p:spPr>
              <a:xfrm flipV="1">
                <a:off x="5166626" y="2038176"/>
                <a:ext cx="1826948" cy="534303"/>
              </a:xfrm>
              <a:prstGeom prst="arc">
                <a:avLst>
                  <a:gd name="adj1" fmla="val 10751329"/>
                  <a:gd name="adj2" fmla="val 0"/>
                </a:avLst>
              </a:prstGeom>
              <a:noFill/>
              <a:ln w="38100">
                <a:solidFill>
                  <a:schemeClr val="accent4">
                    <a:lumMod val="60000"/>
                    <a:lumOff val="40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Arc 249"/>
              <p:cNvSpPr/>
              <p:nvPr/>
            </p:nvSpPr>
            <p:spPr>
              <a:xfrm flipV="1">
                <a:off x="5172900" y="2104864"/>
                <a:ext cx="1826948" cy="534303"/>
              </a:xfrm>
              <a:prstGeom prst="arc">
                <a:avLst>
                  <a:gd name="adj1" fmla="val 10751329"/>
                  <a:gd name="adj2" fmla="val 0"/>
                </a:avLst>
              </a:prstGeom>
              <a:noFill/>
              <a:ln w="38100">
                <a:solidFill>
                  <a:schemeClr val="accent4">
                    <a:lumMod val="60000"/>
                    <a:lumOff val="40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5166626" y="4061270"/>
              <a:ext cx="1833222" cy="600991"/>
              <a:chOff x="5166626" y="2038176"/>
              <a:chExt cx="1833222" cy="600991"/>
            </a:xfrm>
          </p:grpSpPr>
          <p:sp>
            <p:nvSpPr>
              <p:cNvPr id="253" name="Arc 252"/>
              <p:cNvSpPr/>
              <p:nvPr/>
            </p:nvSpPr>
            <p:spPr>
              <a:xfrm flipV="1">
                <a:off x="5166626" y="2038176"/>
                <a:ext cx="1826948" cy="534303"/>
              </a:xfrm>
              <a:prstGeom prst="arc">
                <a:avLst>
                  <a:gd name="adj1" fmla="val 10751329"/>
                  <a:gd name="adj2" fmla="val 0"/>
                </a:avLst>
              </a:prstGeom>
              <a:noFill/>
              <a:ln w="38100">
                <a:solidFill>
                  <a:schemeClr val="accent4">
                    <a:lumMod val="60000"/>
                    <a:lumOff val="40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c 253"/>
              <p:cNvSpPr/>
              <p:nvPr/>
            </p:nvSpPr>
            <p:spPr>
              <a:xfrm flipV="1">
                <a:off x="5172900" y="2104864"/>
                <a:ext cx="1826948" cy="534303"/>
              </a:xfrm>
              <a:prstGeom prst="arc">
                <a:avLst>
                  <a:gd name="adj1" fmla="val 10751329"/>
                  <a:gd name="adj2" fmla="val 0"/>
                </a:avLst>
              </a:prstGeom>
              <a:noFill/>
              <a:ln w="38100">
                <a:solidFill>
                  <a:schemeClr val="accent4">
                    <a:lumMod val="60000"/>
                    <a:lumOff val="40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6" name="Straight Arrow Connector 255"/>
            <p:cNvCxnSpPr/>
            <p:nvPr/>
          </p:nvCxnSpPr>
          <p:spPr>
            <a:xfrm>
              <a:off x="4028379" y="3260765"/>
              <a:ext cx="1089989" cy="69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/>
            <p:cNvSpPr txBox="1"/>
            <p:nvPr/>
          </p:nvSpPr>
          <p:spPr>
            <a:xfrm>
              <a:off x="3750428" y="2977470"/>
              <a:ext cx="597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 smtClean="0"/>
                <a:t>סליל</a:t>
              </a:r>
              <a:endParaRPr lang="en-US" dirty="0"/>
            </a:p>
          </p:txBody>
        </p:sp>
        <p:cxnSp>
          <p:nvCxnSpPr>
            <p:cNvPr id="260" name="Elbow Connector 259"/>
            <p:cNvCxnSpPr>
              <a:endCxn id="266" idx="4"/>
            </p:cNvCxnSpPr>
            <p:nvPr/>
          </p:nvCxnSpPr>
          <p:spPr>
            <a:xfrm flipV="1">
              <a:off x="6993574" y="3479469"/>
              <a:ext cx="1456045" cy="989408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endCxn id="266" idx="0"/>
            </p:cNvCxnSpPr>
            <p:nvPr/>
          </p:nvCxnSpPr>
          <p:spPr>
            <a:xfrm>
              <a:off x="7025247" y="2302740"/>
              <a:ext cx="1424372" cy="787963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Oval 265"/>
            <p:cNvSpPr/>
            <p:nvPr/>
          </p:nvSpPr>
          <p:spPr>
            <a:xfrm>
              <a:off x="8255236" y="3090703"/>
              <a:ext cx="388766" cy="3887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↑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8386453" y="2767179"/>
                <a:ext cx="171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𝑐𝑜𝑖𝑙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453" y="2767179"/>
                <a:ext cx="171450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0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59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50952" y="2060518"/>
            <a:ext cx="4787117" cy="2848462"/>
            <a:chOff x="5750952" y="2060518"/>
            <a:chExt cx="4787117" cy="2848462"/>
          </a:xfrm>
        </p:grpSpPr>
        <p:grpSp>
          <p:nvGrpSpPr>
            <p:cNvPr id="37" name="Group 36"/>
            <p:cNvGrpSpPr/>
            <p:nvPr/>
          </p:nvGrpSpPr>
          <p:grpSpPr>
            <a:xfrm rot="18682303" flipH="1">
              <a:off x="7490010" y="2037475"/>
              <a:ext cx="2427299" cy="2473385"/>
              <a:chOff x="1072994" y="791447"/>
              <a:chExt cx="3206208" cy="3314444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18682303" flipH="1" flipV="1">
                <a:off x="528474" y="2505941"/>
                <a:ext cx="3176117" cy="237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18682303" flipH="1" flipV="1">
                <a:off x="3295765" y="816647"/>
                <a:ext cx="1008638" cy="9582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1072994" y="3701597"/>
                <a:ext cx="1349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 rot="18682303">
                <a:off x="1969838" y="1981545"/>
                <a:ext cx="665734" cy="6562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3000000" lon="21594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750952" y="2527628"/>
              <a:ext cx="4787117" cy="2381352"/>
              <a:chOff x="5750952" y="2527628"/>
              <a:chExt cx="4787117" cy="23813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8984908" y="2583539"/>
                    <a:ext cx="17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4908" y="2583539"/>
                    <a:ext cx="17145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17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/>
              <p:cNvCxnSpPr/>
              <p:nvPr/>
            </p:nvCxnSpPr>
            <p:spPr>
              <a:xfrm flipV="1">
                <a:off x="6613475" y="3920663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6613475" y="3930710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ube 24"/>
              <p:cNvSpPr/>
              <p:nvPr/>
            </p:nvSpPr>
            <p:spPr>
              <a:xfrm>
                <a:off x="6990375" y="3633973"/>
                <a:ext cx="2735580" cy="72632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Parallelogram 169"/>
              <p:cNvSpPr/>
              <p:nvPr/>
            </p:nvSpPr>
            <p:spPr>
              <a:xfrm rot="10800000" flipH="1" flipV="1">
                <a:off x="6994183" y="3633974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arallelogram 45"/>
              <p:cNvSpPr/>
              <p:nvPr/>
            </p:nvSpPr>
            <p:spPr>
              <a:xfrm rot="10800000" flipH="1" flipV="1">
                <a:off x="7321844" y="3633974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arallelogram 46"/>
              <p:cNvSpPr/>
              <p:nvPr/>
            </p:nvSpPr>
            <p:spPr>
              <a:xfrm rot="10800000" flipH="1" flipV="1">
                <a:off x="9398294" y="3633972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arallelogram 47"/>
              <p:cNvSpPr/>
              <p:nvPr/>
            </p:nvSpPr>
            <p:spPr>
              <a:xfrm rot="10800000" flipH="1" flipV="1">
                <a:off x="9070633" y="3633972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 rot="18682303" flipH="1">
                <a:off x="7682946" y="2518904"/>
                <a:ext cx="1808399" cy="1825847"/>
                <a:chOff x="1072994" y="772553"/>
                <a:chExt cx="3254308" cy="3333338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rot="18682303" flipH="1" flipV="1">
                  <a:off x="528474" y="2505941"/>
                  <a:ext cx="3176117" cy="2378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18682303" flipH="1" flipV="1">
                  <a:off x="3343865" y="797754"/>
                  <a:ext cx="1008637" cy="95823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1072994" y="3701597"/>
                  <a:ext cx="1349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Oval 59"/>
                    <p:cNvSpPr/>
                    <p:nvPr/>
                  </p:nvSpPr>
                  <p:spPr>
                    <a:xfrm rot="18682303">
                      <a:off x="1969838" y="1981545"/>
                      <a:ext cx="665734" cy="6562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3000000" lon="21594000" rev="0"/>
                      </a:camera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3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Oval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8682303">
                      <a:off x="1969838" y="1981545"/>
                      <a:ext cx="665734" cy="65622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1" name="Straight Connector 60"/>
              <p:cNvCxnSpPr/>
              <p:nvPr/>
            </p:nvCxnSpPr>
            <p:spPr>
              <a:xfrm flipV="1">
                <a:off x="6380480" y="4117269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reeform 51"/>
              <p:cNvSpPr/>
              <p:nvPr/>
            </p:nvSpPr>
            <p:spPr>
              <a:xfrm>
                <a:off x="6563656" y="3905694"/>
                <a:ext cx="3741420" cy="1003286"/>
              </a:xfrm>
              <a:custGeom>
                <a:avLst/>
                <a:gdLst>
                  <a:gd name="connsiteX0" fmla="*/ 3314700 w 3741420"/>
                  <a:gd name="connsiteY0" fmla="*/ 25908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314700 w 3741420"/>
                  <a:gd name="connsiteY0" fmla="*/ 21336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41420" h="1003286">
                    <a:moveTo>
                      <a:pt x="3314700" y="213360"/>
                    </a:moveTo>
                    <a:cubicBezTo>
                      <a:pt x="3332216" y="204602"/>
                      <a:pt x="3430270" y="193040"/>
                      <a:pt x="3474720" y="190500"/>
                    </a:cubicBezTo>
                    <a:cubicBezTo>
                      <a:pt x="3519170" y="187960"/>
                      <a:pt x="3545840" y="195580"/>
                      <a:pt x="3581400" y="198120"/>
                    </a:cubicBezTo>
                    <a:cubicBezTo>
                      <a:pt x="3589020" y="200660"/>
                      <a:pt x="3596537" y="203533"/>
                      <a:pt x="3604260" y="205740"/>
                    </a:cubicBezTo>
                    <a:cubicBezTo>
                      <a:pt x="3615653" y="208995"/>
                      <a:pt x="3645420" y="214890"/>
                      <a:pt x="3657600" y="220980"/>
                    </a:cubicBezTo>
                    <a:cubicBezTo>
                      <a:pt x="3678818" y="231589"/>
                      <a:pt x="3686468" y="242228"/>
                      <a:pt x="3703320" y="259080"/>
                    </a:cubicBezTo>
                    <a:cubicBezTo>
                      <a:pt x="3721456" y="313488"/>
                      <a:pt x="3709649" y="291434"/>
                      <a:pt x="3733800" y="327660"/>
                    </a:cubicBezTo>
                    <a:cubicBezTo>
                      <a:pt x="3736340" y="347980"/>
                      <a:pt x="3741420" y="368142"/>
                      <a:pt x="3741420" y="388620"/>
                    </a:cubicBezTo>
                    <a:cubicBezTo>
                      <a:pt x="3741420" y="418202"/>
                      <a:pt x="3736116" y="481727"/>
                      <a:pt x="3726180" y="518160"/>
                    </a:cubicBezTo>
                    <a:cubicBezTo>
                      <a:pt x="3721953" y="533658"/>
                      <a:pt x="3719851" y="550514"/>
                      <a:pt x="3710940" y="563880"/>
                    </a:cubicBezTo>
                    <a:cubicBezTo>
                      <a:pt x="3683745" y="604673"/>
                      <a:pt x="3702176" y="580264"/>
                      <a:pt x="3649980" y="632460"/>
                    </a:cubicBezTo>
                    <a:cubicBezTo>
                      <a:pt x="3642360" y="640080"/>
                      <a:pt x="3636258" y="649609"/>
                      <a:pt x="3627120" y="655320"/>
                    </a:cubicBezTo>
                    <a:cubicBezTo>
                      <a:pt x="3606800" y="668020"/>
                      <a:pt x="3584871" y="678451"/>
                      <a:pt x="3566160" y="693420"/>
                    </a:cubicBezTo>
                    <a:cubicBezTo>
                      <a:pt x="3553460" y="703580"/>
                      <a:pt x="3542006" y="715532"/>
                      <a:pt x="3528060" y="723900"/>
                    </a:cubicBezTo>
                    <a:cubicBezTo>
                      <a:pt x="3516331" y="730937"/>
                      <a:pt x="3502003" y="732655"/>
                      <a:pt x="3489960" y="739140"/>
                    </a:cubicBezTo>
                    <a:cubicBezTo>
                      <a:pt x="3468862" y="750501"/>
                      <a:pt x="3451733" y="769662"/>
                      <a:pt x="3429000" y="777240"/>
                    </a:cubicBezTo>
                    <a:cubicBezTo>
                      <a:pt x="3409215" y="783835"/>
                      <a:pt x="3386263" y="790988"/>
                      <a:pt x="3368040" y="800100"/>
                    </a:cubicBezTo>
                    <a:cubicBezTo>
                      <a:pt x="3359849" y="804196"/>
                      <a:pt x="3353371" y="811244"/>
                      <a:pt x="3345180" y="815340"/>
                    </a:cubicBezTo>
                    <a:cubicBezTo>
                      <a:pt x="3337996" y="818932"/>
                      <a:pt x="3330069" y="820847"/>
                      <a:pt x="3322320" y="822960"/>
                    </a:cubicBezTo>
                    <a:cubicBezTo>
                      <a:pt x="3302113" y="828471"/>
                      <a:pt x="3281231" y="831576"/>
                      <a:pt x="3261360" y="838200"/>
                    </a:cubicBezTo>
                    <a:cubicBezTo>
                      <a:pt x="3250584" y="841792"/>
                      <a:pt x="3241656" y="849848"/>
                      <a:pt x="3230880" y="853440"/>
                    </a:cubicBezTo>
                    <a:cubicBezTo>
                      <a:pt x="3136050" y="885050"/>
                      <a:pt x="3199791" y="856526"/>
                      <a:pt x="3147060" y="876300"/>
                    </a:cubicBezTo>
                    <a:cubicBezTo>
                      <a:pt x="3134253" y="881103"/>
                      <a:pt x="3121194" y="885423"/>
                      <a:pt x="3108960" y="891540"/>
                    </a:cubicBezTo>
                    <a:cubicBezTo>
                      <a:pt x="3100769" y="895636"/>
                      <a:pt x="3094788" y="903884"/>
                      <a:pt x="3086100" y="906780"/>
                    </a:cubicBezTo>
                    <a:cubicBezTo>
                      <a:pt x="3063884" y="914185"/>
                      <a:pt x="3040338" y="916754"/>
                      <a:pt x="3017520" y="922020"/>
                    </a:cubicBezTo>
                    <a:cubicBezTo>
                      <a:pt x="3007316" y="924375"/>
                      <a:pt x="2997110" y="926763"/>
                      <a:pt x="2987040" y="929640"/>
                    </a:cubicBezTo>
                    <a:cubicBezTo>
                      <a:pt x="2979317" y="931847"/>
                      <a:pt x="2972021" y="935518"/>
                      <a:pt x="2964180" y="937260"/>
                    </a:cubicBezTo>
                    <a:cubicBezTo>
                      <a:pt x="2949098" y="940612"/>
                      <a:pt x="2933542" y="941528"/>
                      <a:pt x="2918460" y="944880"/>
                    </a:cubicBezTo>
                    <a:cubicBezTo>
                      <a:pt x="2910619" y="946622"/>
                      <a:pt x="2903577" y="951562"/>
                      <a:pt x="2895600" y="952500"/>
                    </a:cubicBezTo>
                    <a:cubicBezTo>
                      <a:pt x="2860194" y="956665"/>
                      <a:pt x="2824480" y="957580"/>
                      <a:pt x="2788920" y="960120"/>
                    </a:cubicBezTo>
                    <a:cubicBezTo>
                      <a:pt x="2431559" y="1049460"/>
                      <a:pt x="2741111" y="974769"/>
                      <a:pt x="1744980" y="960120"/>
                    </a:cubicBezTo>
                    <a:cubicBezTo>
                      <a:pt x="1736949" y="960002"/>
                      <a:pt x="1729843" y="954707"/>
                      <a:pt x="1722120" y="952500"/>
                    </a:cubicBezTo>
                    <a:cubicBezTo>
                      <a:pt x="1712050" y="949623"/>
                      <a:pt x="1702021" y="946264"/>
                      <a:pt x="1691640" y="944880"/>
                    </a:cubicBezTo>
                    <a:cubicBezTo>
                      <a:pt x="1663831" y="941172"/>
                      <a:pt x="1635760" y="939800"/>
                      <a:pt x="1607820" y="937260"/>
                    </a:cubicBezTo>
                    <a:cubicBezTo>
                      <a:pt x="1513796" y="918455"/>
                      <a:pt x="1644166" y="943122"/>
                      <a:pt x="1485900" y="922020"/>
                    </a:cubicBezTo>
                    <a:cubicBezTo>
                      <a:pt x="1475519" y="920636"/>
                      <a:pt x="1465750" y="916122"/>
                      <a:pt x="1455420" y="914400"/>
                    </a:cubicBezTo>
                    <a:cubicBezTo>
                      <a:pt x="1409282" y="906710"/>
                      <a:pt x="1391910" y="908753"/>
                      <a:pt x="1348740" y="899160"/>
                    </a:cubicBezTo>
                    <a:cubicBezTo>
                      <a:pt x="1340899" y="897418"/>
                      <a:pt x="1333756" y="893115"/>
                      <a:pt x="1325880" y="891540"/>
                    </a:cubicBezTo>
                    <a:cubicBezTo>
                      <a:pt x="1308268" y="888018"/>
                      <a:pt x="1290320" y="886460"/>
                      <a:pt x="1272540" y="883920"/>
                    </a:cubicBezTo>
                    <a:cubicBezTo>
                      <a:pt x="1209781" y="863000"/>
                      <a:pt x="1242723" y="870952"/>
                      <a:pt x="1173480" y="861060"/>
                    </a:cubicBezTo>
                    <a:cubicBezTo>
                      <a:pt x="1158240" y="855980"/>
                      <a:pt x="1142675" y="851786"/>
                      <a:pt x="1127760" y="845820"/>
                    </a:cubicBezTo>
                    <a:cubicBezTo>
                      <a:pt x="1117213" y="841601"/>
                      <a:pt x="1107916" y="834568"/>
                      <a:pt x="1097280" y="830580"/>
                    </a:cubicBezTo>
                    <a:cubicBezTo>
                      <a:pt x="1087474" y="826903"/>
                      <a:pt x="1076870" y="825837"/>
                      <a:pt x="1066800" y="822960"/>
                    </a:cubicBezTo>
                    <a:cubicBezTo>
                      <a:pt x="1013602" y="807760"/>
                      <a:pt x="1081630" y="820724"/>
                      <a:pt x="990600" y="807720"/>
                    </a:cubicBezTo>
                    <a:cubicBezTo>
                      <a:pt x="935790" y="789450"/>
                      <a:pt x="1004237" y="811616"/>
                      <a:pt x="937260" y="792480"/>
                    </a:cubicBezTo>
                    <a:cubicBezTo>
                      <a:pt x="929537" y="790273"/>
                      <a:pt x="922192" y="786808"/>
                      <a:pt x="914400" y="784860"/>
                    </a:cubicBezTo>
                    <a:cubicBezTo>
                      <a:pt x="870895" y="773984"/>
                      <a:pt x="884932" y="781354"/>
                      <a:pt x="845820" y="769620"/>
                    </a:cubicBezTo>
                    <a:cubicBezTo>
                      <a:pt x="830433" y="765004"/>
                      <a:pt x="815852" y="757530"/>
                      <a:pt x="800100" y="754380"/>
                    </a:cubicBezTo>
                    <a:cubicBezTo>
                      <a:pt x="787400" y="751840"/>
                      <a:pt x="774495" y="750168"/>
                      <a:pt x="762000" y="746760"/>
                    </a:cubicBezTo>
                    <a:cubicBezTo>
                      <a:pt x="746502" y="742533"/>
                      <a:pt x="731865" y="735416"/>
                      <a:pt x="716280" y="731520"/>
                    </a:cubicBezTo>
                    <a:cubicBezTo>
                      <a:pt x="706120" y="728980"/>
                      <a:pt x="696023" y="726172"/>
                      <a:pt x="685800" y="723900"/>
                    </a:cubicBezTo>
                    <a:cubicBezTo>
                      <a:pt x="673157" y="721090"/>
                      <a:pt x="660265" y="719421"/>
                      <a:pt x="647700" y="716280"/>
                    </a:cubicBezTo>
                    <a:cubicBezTo>
                      <a:pt x="639908" y="714332"/>
                      <a:pt x="632632" y="710608"/>
                      <a:pt x="624840" y="708660"/>
                    </a:cubicBezTo>
                    <a:cubicBezTo>
                      <a:pt x="612275" y="705519"/>
                      <a:pt x="599305" y="704181"/>
                      <a:pt x="586740" y="701040"/>
                    </a:cubicBezTo>
                    <a:cubicBezTo>
                      <a:pt x="578948" y="699092"/>
                      <a:pt x="571401" y="696240"/>
                      <a:pt x="563880" y="693420"/>
                    </a:cubicBezTo>
                    <a:cubicBezTo>
                      <a:pt x="538114" y="683758"/>
                      <a:pt x="527134" y="677478"/>
                      <a:pt x="502920" y="670560"/>
                    </a:cubicBezTo>
                    <a:cubicBezTo>
                      <a:pt x="492850" y="667683"/>
                      <a:pt x="482510" y="665817"/>
                      <a:pt x="472440" y="662940"/>
                    </a:cubicBezTo>
                    <a:cubicBezTo>
                      <a:pt x="464717" y="660733"/>
                      <a:pt x="457303" y="657527"/>
                      <a:pt x="449580" y="655320"/>
                    </a:cubicBezTo>
                    <a:cubicBezTo>
                      <a:pt x="368967" y="632288"/>
                      <a:pt x="482030" y="668677"/>
                      <a:pt x="373380" y="632460"/>
                    </a:cubicBezTo>
                    <a:cubicBezTo>
                      <a:pt x="365760" y="629920"/>
                      <a:pt x="357704" y="628432"/>
                      <a:pt x="350520" y="624840"/>
                    </a:cubicBezTo>
                    <a:cubicBezTo>
                      <a:pt x="340360" y="619760"/>
                      <a:pt x="330587" y="613819"/>
                      <a:pt x="320040" y="609600"/>
                    </a:cubicBezTo>
                    <a:cubicBezTo>
                      <a:pt x="305125" y="603634"/>
                      <a:pt x="287686" y="603271"/>
                      <a:pt x="274320" y="594360"/>
                    </a:cubicBezTo>
                    <a:lnTo>
                      <a:pt x="205740" y="548640"/>
                    </a:lnTo>
                    <a:cubicBezTo>
                      <a:pt x="198120" y="543560"/>
                      <a:pt x="188375" y="540726"/>
                      <a:pt x="182880" y="533400"/>
                    </a:cubicBezTo>
                    <a:cubicBezTo>
                      <a:pt x="175260" y="523240"/>
                      <a:pt x="169776" y="511050"/>
                      <a:pt x="160020" y="502920"/>
                    </a:cubicBezTo>
                    <a:cubicBezTo>
                      <a:pt x="153850" y="497778"/>
                      <a:pt x="144780" y="497840"/>
                      <a:pt x="137160" y="495300"/>
                    </a:cubicBezTo>
                    <a:cubicBezTo>
                      <a:pt x="129540" y="485140"/>
                      <a:pt x="123280" y="473800"/>
                      <a:pt x="114300" y="464820"/>
                    </a:cubicBezTo>
                    <a:cubicBezTo>
                      <a:pt x="105320" y="455840"/>
                      <a:pt x="91950" y="451716"/>
                      <a:pt x="83820" y="441960"/>
                    </a:cubicBezTo>
                    <a:cubicBezTo>
                      <a:pt x="78678" y="435790"/>
                      <a:pt x="80655" y="425783"/>
                      <a:pt x="76200" y="419100"/>
                    </a:cubicBezTo>
                    <a:cubicBezTo>
                      <a:pt x="70222" y="410134"/>
                      <a:pt x="60960" y="403860"/>
                      <a:pt x="53340" y="396240"/>
                    </a:cubicBezTo>
                    <a:cubicBezTo>
                      <a:pt x="25550" y="312870"/>
                      <a:pt x="69871" y="439150"/>
                      <a:pt x="30480" y="350520"/>
                    </a:cubicBezTo>
                    <a:cubicBezTo>
                      <a:pt x="23956" y="335840"/>
                      <a:pt x="20320" y="320040"/>
                      <a:pt x="15240" y="304800"/>
                    </a:cubicBezTo>
                    <a:lnTo>
                      <a:pt x="0" y="259080"/>
                    </a:lnTo>
                    <a:cubicBezTo>
                      <a:pt x="2540" y="238760"/>
                      <a:pt x="6107" y="218542"/>
                      <a:pt x="7620" y="198120"/>
                    </a:cubicBezTo>
                    <a:cubicBezTo>
                      <a:pt x="11190" y="149925"/>
                      <a:pt x="8710" y="101224"/>
                      <a:pt x="15240" y="53340"/>
                    </a:cubicBezTo>
                    <a:cubicBezTo>
                      <a:pt x="19000" y="25770"/>
                      <a:pt x="35769" y="31646"/>
                      <a:pt x="53340" y="22860"/>
                    </a:cubicBezTo>
                    <a:cubicBezTo>
                      <a:pt x="70573" y="14244"/>
                      <a:pt x="73104" y="10716"/>
                      <a:pt x="838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5750952" y="3909123"/>
                <a:ext cx="4787117" cy="813298"/>
              </a:xfrm>
              <a:custGeom>
                <a:avLst/>
                <a:gdLst>
                  <a:gd name="connsiteX0" fmla="*/ 3314700 w 3741420"/>
                  <a:gd name="connsiteY0" fmla="*/ 25908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314700 w 3741420"/>
                  <a:gd name="connsiteY0" fmla="*/ 21336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802384 w 4229104"/>
                  <a:gd name="connsiteY0" fmla="*/ 213360 h 1003286"/>
                  <a:gd name="connsiteX1" fmla="*/ 3962404 w 4229104"/>
                  <a:gd name="connsiteY1" fmla="*/ 190500 h 1003286"/>
                  <a:gd name="connsiteX2" fmla="*/ 4069084 w 4229104"/>
                  <a:gd name="connsiteY2" fmla="*/ 198120 h 1003286"/>
                  <a:gd name="connsiteX3" fmla="*/ 4091944 w 4229104"/>
                  <a:gd name="connsiteY3" fmla="*/ 205740 h 1003286"/>
                  <a:gd name="connsiteX4" fmla="*/ 4145284 w 4229104"/>
                  <a:gd name="connsiteY4" fmla="*/ 220980 h 1003286"/>
                  <a:gd name="connsiteX5" fmla="*/ 4191004 w 4229104"/>
                  <a:gd name="connsiteY5" fmla="*/ 259080 h 1003286"/>
                  <a:gd name="connsiteX6" fmla="*/ 4221484 w 4229104"/>
                  <a:gd name="connsiteY6" fmla="*/ 327660 h 1003286"/>
                  <a:gd name="connsiteX7" fmla="*/ 4229104 w 4229104"/>
                  <a:gd name="connsiteY7" fmla="*/ 388620 h 1003286"/>
                  <a:gd name="connsiteX8" fmla="*/ 4213864 w 4229104"/>
                  <a:gd name="connsiteY8" fmla="*/ 518160 h 1003286"/>
                  <a:gd name="connsiteX9" fmla="*/ 4198624 w 4229104"/>
                  <a:gd name="connsiteY9" fmla="*/ 563880 h 1003286"/>
                  <a:gd name="connsiteX10" fmla="*/ 4137664 w 4229104"/>
                  <a:gd name="connsiteY10" fmla="*/ 632460 h 1003286"/>
                  <a:gd name="connsiteX11" fmla="*/ 4114804 w 4229104"/>
                  <a:gd name="connsiteY11" fmla="*/ 655320 h 1003286"/>
                  <a:gd name="connsiteX12" fmla="*/ 4053844 w 4229104"/>
                  <a:gd name="connsiteY12" fmla="*/ 693420 h 1003286"/>
                  <a:gd name="connsiteX13" fmla="*/ 4015744 w 4229104"/>
                  <a:gd name="connsiteY13" fmla="*/ 723900 h 1003286"/>
                  <a:gd name="connsiteX14" fmla="*/ 3977644 w 4229104"/>
                  <a:gd name="connsiteY14" fmla="*/ 739140 h 1003286"/>
                  <a:gd name="connsiteX15" fmla="*/ 3916684 w 4229104"/>
                  <a:gd name="connsiteY15" fmla="*/ 777240 h 1003286"/>
                  <a:gd name="connsiteX16" fmla="*/ 3855724 w 4229104"/>
                  <a:gd name="connsiteY16" fmla="*/ 800100 h 1003286"/>
                  <a:gd name="connsiteX17" fmla="*/ 3832864 w 4229104"/>
                  <a:gd name="connsiteY17" fmla="*/ 815340 h 1003286"/>
                  <a:gd name="connsiteX18" fmla="*/ 3810004 w 4229104"/>
                  <a:gd name="connsiteY18" fmla="*/ 822960 h 1003286"/>
                  <a:gd name="connsiteX19" fmla="*/ 3749044 w 4229104"/>
                  <a:gd name="connsiteY19" fmla="*/ 838200 h 1003286"/>
                  <a:gd name="connsiteX20" fmla="*/ 3718564 w 4229104"/>
                  <a:gd name="connsiteY20" fmla="*/ 853440 h 1003286"/>
                  <a:gd name="connsiteX21" fmla="*/ 3634744 w 4229104"/>
                  <a:gd name="connsiteY21" fmla="*/ 876300 h 1003286"/>
                  <a:gd name="connsiteX22" fmla="*/ 3596644 w 4229104"/>
                  <a:gd name="connsiteY22" fmla="*/ 891540 h 1003286"/>
                  <a:gd name="connsiteX23" fmla="*/ 3573784 w 4229104"/>
                  <a:gd name="connsiteY23" fmla="*/ 906780 h 1003286"/>
                  <a:gd name="connsiteX24" fmla="*/ 3505204 w 4229104"/>
                  <a:gd name="connsiteY24" fmla="*/ 922020 h 1003286"/>
                  <a:gd name="connsiteX25" fmla="*/ 3474724 w 4229104"/>
                  <a:gd name="connsiteY25" fmla="*/ 929640 h 1003286"/>
                  <a:gd name="connsiteX26" fmla="*/ 3451864 w 4229104"/>
                  <a:gd name="connsiteY26" fmla="*/ 937260 h 1003286"/>
                  <a:gd name="connsiteX27" fmla="*/ 3406144 w 4229104"/>
                  <a:gd name="connsiteY27" fmla="*/ 944880 h 1003286"/>
                  <a:gd name="connsiteX28" fmla="*/ 3383284 w 4229104"/>
                  <a:gd name="connsiteY28" fmla="*/ 952500 h 1003286"/>
                  <a:gd name="connsiteX29" fmla="*/ 3276604 w 4229104"/>
                  <a:gd name="connsiteY29" fmla="*/ 960120 h 1003286"/>
                  <a:gd name="connsiteX30" fmla="*/ 2232664 w 4229104"/>
                  <a:gd name="connsiteY30" fmla="*/ 960120 h 1003286"/>
                  <a:gd name="connsiteX31" fmla="*/ 2209804 w 4229104"/>
                  <a:gd name="connsiteY31" fmla="*/ 952500 h 1003286"/>
                  <a:gd name="connsiteX32" fmla="*/ 2179324 w 4229104"/>
                  <a:gd name="connsiteY32" fmla="*/ 944880 h 1003286"/>
                  <a:gd name="connsiteX33" fmla="*/ 2095504 w 4229104"/>
                  <a:gd name="connsiteY33" fmla="*/ 937260 h 1003286"/>
                  <a:gd name="connsiteX34" fmla="*/ 1973584 w 4229104"/>
                  <a:gd name="connsiteY34" fmla="*/ 922020 h 1003286"/>
                  <a:gd name="connsiteX35" fmla="*/ 1943104 w 4229104"/>
                  <a:gd name="connsiteY35" fmla="*/ 914400 h 1003286"/>
                  <a:gd name="connsiteX36" fmla="*/ 1836424 w 4229104"/>
                  <a:gd name="connsiteY36" fmla="*/ 899160 h 1003286"/>
                  <a:gd name="connsiteX37" fmla="*/ 1813564 w 4229104"/>
                  <a:gd name="connsiteY37" fmla="*/ 891540 h 1003286"/>
                  <a:gd name="connsiteX38" fmla="*/ 1760224 w 4229104"/>
                  <a:gd name="connsiteY38" fmla="*/ 883920 h 1003286"/>
                  <a:gd name="connsiteX39" fmla="*/ 1661164 w 4229104"/>
                  <a:gd name="connsiteY39" fmla="*/ 861060 h 1003286"/>
                  <a:gd name="connsiteX40" fmla="*/ 1615444 w 4229104"/>
                  <a:gd name="connsiteY40" fmla="*/ 845820 h 1003286"/>
                  <a:gd name="connsiteX41" fmla="*/ 1584964 w 4229104"/>
                  <a:gd name="connsiteY41" fmla="*/ 830580 h 1003286"/>
                  <a:gd name="connsiteX42" fmla="*/ 1554484 w 4229104"/>
                  <a:gd name="connsiteY42" fmla="*/ 822960 h 1003286"/>
                  <a:gd name="connsiteX43" fmla="*/ 1478284 w 4229104"/>
                  <a:gd name="connsiteY43" fmla="*/ 807720 h 1003286"/>
                  <a:gd name="connsiteX44" fmla="*/ 1424944 w 4229104"/>
                  <a:gd name="connsiteY44" fmla="*/ 792480 h 1003286"/>
                  <a:gd name="connsiteX45" fmla="*/ 1402084 w 4229104"/>
                  <a:gd name="connsiteY45" fmla="*/ 784860 h 1003286"/>
                  <a:gd name="connsiteX46" fmla="*/ 1333504 w 4229104"/>
                  <a:gd name="connsiteY46" fmla="*/ 769620 h 1003286"/>
                  <a:gd name="connsiteX47" fmla="*/ 1287784 w 4229104"/>
                  <a:gd name="connsiteY47" fmla="*/ 754380 h 1003286"/>
                  <a:gd name="connsiteX48" fmla="*/ 1249684 w 4229104"/>
                  <a:gd name="connsiteY48" fmla="*/ 746760 h 1003286"/>
                  <a:gd name="connsiteX49" fmla="*/ 1203964 w 4229104"/>
                  <a:gd name="connsiteY49" fmla="*/ 731520 h 1003286"/>
                  <a:gd name="connsiteX50" fmla="*/ 1173484 w 4229104"/>
                  <a:gd name="connsiteY50" fmla="*/ 723900 h 1003286"/>
                  <a:gd name="connsiteX51" fmla="*/ 1135384 w 4229104"/>
                  <a:gd name="connsiteY51" fmla="*/ 716280 h 1003286"/>
                  <a:gd name="connsiteX52" fmla="*/ 1112524 w 4229104"/>
                  <a:gd name="connsiteY52" fmla="*/ 708660 h 1003286"/>
                  <a:gd name="connsiteX53" fmla="*/ 1074424 w 4229104"/>
                  <a:gd name="connsiteY53" fmla="*/ 701040 h 1003286"/>
                  <a:gd name="connsiteX54" fmla="*/ 1051564 w 4229104"/>
                  <a:gd name="connsiteY54" fmla="*/ 693420 h 1003286"/>
                  <a:gd name="connsiteX55" fmla="*/ 990604 w 4229104"/>
                  <a:gd name="connsiteY55" fmla="*/ 670560 h 1003286"/>
                  <a:gd name="connsiteX56" fmla="*/ 960124 w 4229104"/>
                  <a:gd name="connsiteY56" fmla="*/ 662940 h 1003286"/>
                  <a:gd name="connsiteX57" fmla="*/ 937264 w 4229104"/>
                  <a:gd name="connsiteY57" fmla="*/ 655320 h 1003286"/>
                  <a:gd name="connsiteX58" fmla="*/ 861064 w 4229104"/>
                  <a:gd name="connsiteY58" fmla="*/ 632460 h 1003286"/>
                  <a:gd name="connsiteX59" fmla="*/ 838204 w 4229104"/>
                  <a:gd name="connsiteY59" fmla="*/ 624840 h 1003286"/>
                  <a:gd name="connsiteX60" fmla="*/ 807724 w 4229104"/>
                  <a:gd name="connsiteY60" fmla="*/ 609600 h 1003286"/>
                  <a:gd name="connsiteX61" fmla="*/ 762004 w 4229104"/>
                  <a:gd name="connsiteY61" fmla="*/ 594360 h 1003286"/>
                  <a:gd name="connsiteX62" fmla="*/ 693424 w 4229104"/>
                  <a:gd name="connsiteY62" fmla="*/ 548640 h 1003286"/>
                  <a:gd name="connsiteX63" fmla="*/ 670564 w 4229104"/>
                  <a:gd name="connsiteY63" fmla="*/ 533400 h 1003286"/>
                  <a:gd name="connsiteX64" fmla="*/ 647704 w 4229104"/>
                  <a:gd name="connsiteY64" fmla="*/ 502920 h 1003286"/>
                  <a:gd name="connsiteX65" fmla="*/ 624844 w 4229104"/>
                  <a:gd name="connsiteY65" fmla="*/ 495300 h 1003286"/>
                  <a:gd name="connsiteX66" fmla="*/ 601984 w 4229104"/>
                  <a:gd name="connsiteY66" fmla="*/ 464820 h 1003286"/>
                  <a:gd name="connsiteX67" fmla="*/ 571504 w 4229104"/>
                  <a:gd name="connsiteY67" fmla="*/ 441960 h 1003286"/>
                  <a:gd name="connsiteX68" fmla="*/ 563884 w 4229104"/>
                  <a:gd name="connsiteY68" fmla="*/ 419100 h 1003286"/>
                  <a:gd name="connsiteX69" fmla="*/ 541024 w 4229104"/>
                  <a:gd name="connsiteY69" fmla="*/ 396240 h 1003286"/>
                  <a:gd name="connsiteX70" fmla="*/ 518164 w 4229104"/>
                  <a:gd name="connsiteY70" fmla="*/ 350520 h 1003286"/>
                  <a:gd name="connsiteX71" fmla="*/ 502924 w 4229104"/>
                  <a:gd name="connsiteY71" fmla="*/ 304800 h 1003286"/>
                  <a:gd name="connsiteX72" fmla="*/ 487684 w 4229104"/>
                  <a:gd name="connsiteY72" fmla="*/ 259080 h 1003286"/>
                  <a:gd name="connsiteX73" fmla="*/ 4 w 4229104"/>
                  <a:gd name="connsiteY73" fmla="*/ 45720 h 1003286"/>
                  <a:gd name="connsiteX74" fmla="*/ 502924 w 4229104"/>
                  <a:gd name="connsiteY74" fmla="*/ 53340 h 1003286"/>
                  <a:gd name="connsiteX75" fmla="*/ 541024 w 4229104"/>
                  <a:gd name="connsiteY75" fmla="*/ 22860 h 1003286"/>
                  <a:gd name="connsiteX76" fmla="*/ 571504 w 4229104"/>
                  <a:gd name="connsiteY76" fmla="*/ 0 h 1003286"/>
                  <a:gd name="connsiteX0" fmla="*/ 3809937 w 4236657"/>
                  <a:gd name="connsiteY0" fmla="*/ 213360 h 1003286"/>
                  <a:gd name="connsiteX1" fmla="*/ 3969957 w 4236657"/>
                  <a:gd name="connsiteY1" fmla="*/ 190500 h 1003286"/>
                  <a:gd name="connsiteX2" fmla="*/ 4076637 w 4236657"/>
                  <a:gd name="connsiteY2" fmla="*/ 198120 h 1003286"/>
                  <a:gd name="connsiteX3" fmla="*/ 4099497 w 4236657"/>
                  <a:gd name="connsiteY3" fmla="*/ 205740 h 1003286"/>
                  <a:gd name="connsiteX4" fmla="*/ 4152837 w 4236657"/>
                  <a:gd name="connsiteY4" fmla="*/ 220980 h 1003286"/>
                  <a:gd name="connsiteX5" fmla="*/ 4198557 w 4236657"/>
                  <a:gd name="connsiteY5" fmla="*/ 259080 h 1003286"/>
                  <a:gd name="connsiteX6" fmla="*/ 4229037 w 4236657"/>
                  <a:gd name="connsiteY6" fmla="*/ 327660 h 1003286"/>
                  <a:gd name="connsiteX7" fmla="*/ 4236657 w 4236657"/>
                  <a:gd name="connsiteY7" fmla="*/ 388620 h 1003286"/>
                  <a:gd name="connsiteX8" fmla="*/ 4221417 w 4236657"/>
                  <a:gd name="connsiteY8" fmla="*/ 518160 h 1003286"/>
                  <a:gd name="connsiteX9" fmla="*/ 4206177 w 4236657"/>
                  <a:gd name="connsiteY9" fmla="*/ 563880 h 1003286"/>
                  <a:gd name="connsiteX10" fmla="*/ 4145217 w 4236657"/>
                  <a:gd name="connsiteY10" fmla="*/ 632460 h 1003286"/>
                  <a:gd name="connsiteX11" fmla="*/ 4122357 w 4236657"/>
                  <a:gd name="connsiteY11" fmla="*/ 655320 h 1003286"/>
                  <a:gd name="connsiteX12" fmla="*/ 4061397 w 4236657"/>
                  <a:gd name="connsiteY12" fmla="*/ 693420 h 1003286"/>
                  <a:gd name="connsiteX13" fmla="*/ 4023297 w 4236657"/>
                  <a:gd name="connsiteY13" fmla="*/ 723900 h 1003286"/>
                  <a:gd name="connsiteX14" fmla="*/ 3985197 w 4236657"/>
                  <a:gd name="connsiteY14" fmla="*/ 739140 h 1003286"/>
                  <a:gd name="connsiteX15" fmla="*/ 3924237 w 4236657"/>
                  <a:gd name="connsiteY15" fmla="*/ 777240 h 1003286"/>
                  <a:gd name="connsiteX16" fmla="*/ 3863277 w 4236657"/>
                  <a:gd name="connsiteY16" fmla="*/ 800100 h 1003286"/>
                  <a:gd name="connsiteX17" fmla="*/ 3840417 w 4236657"/>
                  <a:gd name="connsiteY17" fmla="*/ 815340 h 1003286"/>
                  <a:gd name="connsiteX18" fmla="*/ 3817557 w 4236657"/>
                  <a:gd name="connsiteY18" fmla="*/ 822960 h 1003286"/>
                  <a:gd name="connsiteX19" fmla="*/ 3756597 w 4236657"/>
                  <a:gd name="connsiteY19" fmla="*/ 838200 h 1003286"/>
                  <a:gd name="connsiteX20" fmla="*/ 3726117 w 4236657"/>
                  <a:gd name="connsiteY20" fmla="*/ 853440 h 1003286"/>
                  <a:gd name="connsiteX21" fmla="*/ 3642297 w 4236657"/>
                  <a:gd name="connsiteY21" fmla="*/ 876300 h 1003286"/>
                  <a:gd name="connsiteX22" fmla="*/ 3604197 w 4236657"/>
                  <a:gd name="connsiteY22" fmla="*/ 891540 h 1003286"/>
                  <a:gd name="connsiteX23" fmla="*/ 3581337 w 4236657"/>
                  <a:gd name="connsiteY23" fmla="*/ 906780 h 1003286"/>
                  <a:gd name="connsiteX24" fmla="*/ 3512757 w 4236657"/>
                  <a:gd name="connsiteY24" fmla="*/ 922020 h 1003286"/>
                  <a:gd name="connsiteX25" fmla="*/ 3482277 w 4236657"/>
                  <a:gd name="connsiteY25" fmla="*/ 929640 h 1003286"/>
                  <a:gd name="connsiteX26" fmla="*/ 3459417 w 4236657"/>
                  <a:gd name="connsiteY26" fmla="*/ 937260 h 1003286"/>
                  <a:gd name="connsiteX27" fmla="*/ 3413697 w 4236657"/>
                  <a:gd name="connsiteY27" fmla="*/ 944880 h 1003286"/>
                  <a:gd name="connsiteX28" fmla="*/ 3390837 w 4236657"/>
                  <a:gd name="connsiteY28" fmla="*/ 952500 h 1003286"/>
                  <a:gd name="connsiteX29" fmla="*/ 3284157 w 4236657"/>
                  <a:gd name="connsiteY29" fmla="*/ 960120 h 1003286"/>
                  <a:gd name="connsiteX30" fmla="*/ 2240217 w 4236657"/>
                  <a:gd name="connsiteY30" fmla="*/ 960120 h 1003286"/>
                  <a:gd name="connsiteX31" fmla="*/ 2217357 w 4236657"/>
                  <a:gd name="connsiteY31" fmla="*/ 952500 h 1003286"/>
                  <a:gd name="connsiteX32" fmla="*/ 2186877 w 4236657"/>
                  <a:gd name="connsiteY32" fmla="*/ 944880 h 1003286"/>
                  <a:gd name="connsiteX33" fmla="*/ 2103057 w 4236657"/>
                  <a:gd name="connsiteY33" fmla="*/ 937260 h 1003286"/>
                  <a:gd name="connsiteX34" fmla="*/ 1981137 w 4236657"/>
                  <a:gd name="connsiteY34" fmla="*/ 922020 h 1003286"/>
                  <a:gd name="connsiteX35" fmla="*/ 1950657 w 4236657"/>
                  <a:gd name="connsiteY35" fmla="*/ 914400 h 1003286"/>
                  <a:gd name="connsiteX36" fmla="*/ 1843977 w 4236657"/>
                  <a:gd name="connsiteY36" fmla="*/ 899160 h 1003286"/>
                  <a:gd name="connsiteX37" fmla="*/ 1821117 w 4236657"/>
                  <a:gd name="connsiteY37" fmla="*/ 891540 h 1003286"/>
                  <a:gd name="connsiteX38" fmla="*/ 1767777 w 4236657"/>
                  <a:gd name="connsiteY38" fmla="*/ 883920 h 1003286"/>
                  <a:gd name="connsiteX39" fmla="*/ 1668717 w 4236657"/>
                  <a:gd name="connsiteY39" fmla="*/ 861060 h 1003286"/>
                  <a:gd name="connsiteX40" fmla="*/ 1622997 w 4236657"/>
                  <a:gd name="connsiteY40" fmla="*/ 845820 h 1003286"/>
                  <a:gd name="connsiteX41" fmla="*/ 1592517 w 4236657"/>
                  <a:gd name="connsiteY41" fmla="*/ 830580 h 1003286"/>
                  <a:gd name="connsiteX42" fmla="*/ 1562037 w 4236657"/>
                  <a:gd name="connsiteY42" fmla="*/ 822960 h 1003286"/>
                  <a:gd name="connsiteX43" fmla="*/ 1485837 w 4236657"/>
                  <a:gd name="connsiteY43" fmla="*/ 807720 h 1003286"/>
                  <a:gd name="connsiteX44" fmla="*/ 1432497 w 4236657"/>
                  <a:gd name="connsiteY44" fmla="*/ 792480 h 1003286"/>
                  <a:gd name="connsiteX45" fmla="*/ 1409637 w 4236657"/>
                  <a:gd name="connsiteY45" fmla="*/ 784860 h 1003286"/>
                  <a:gd name="connsiteX46" fmla="*/ 1341057 w 4236657"/>
                  <a:gd name="connsiteY46" fmla="*/ 769620 h 1003286"/>
                  <a:gd name="connsiteX47" fmla="*/ 1295337 w 4236657"/>
                  <a:gd name="connsiteY47" fmla="*/ 754380 h 1003286"/>
                  <a:gd name="connsiteX48" fmla="*/ 1257237 w 4236657"/>
                  <a:gd name="connsiteY48" fmla="*/ 746760 h 1003286"/>
                  <a:gd name="connsiteX49" fmla="*/ 1211517 w 4236657"/>
                  <a:gd name="connsiteY49" fmla="*/ 731520 h 1003286"/>
                  <a:gd name="connsiteX50" fmla="*/ 1181037 w 4236657"/>
                  <a:gd name="connsiteY50" fmla="*/ 723900 h 1003286"/>
                  <a:gd name="connsiteX51" fmla="*/ 1142937 w 4236657"/>
                  <a:gd name="connsiteY51" fmla="*/ 716280 h 1003286"/>
                  <a:gd name="connsiteX52" fmla="*/ 1120077 w 4236657"/>
                  <a:gd name="connsiteY52" fmla="*/ 708660 h 1003286"/>
                  <a:gd name="connsiteX53" fmla="*/ 1081977 w 4236657"/>
                  <a:gd name="connsiteY53" fmla="*/ 701040 h 1003286"/>
                  <a:gd name="connsiteX54" fmla="*/ 1059117 w 4236657"/>
                  <a:gd name="connsiteY54" fmla="*/ 693420 h 1003286"/>
                  <a:gd name="connsiteX55" fmla="*/ 998157 w 4236657"/>
                  <a:gd name="connsiteY55" fmla="*/ 670560 h 1003286"/>
                  <a:gd name="connsiteX56" fmla="*/ 967677 w 4236657"/>
                  <a:gd name="connsiteY56" fmla="*/ 662940 h 1003286"/>
                  <a:gd name="connsiteX57" fmla="*/ 944817 w 4236657"/>
                  <a:gd name="connsiteY57" fmla="*/ 655320 h 1003286"/>
                  <a:gd name="connsiteX58" fmla="*/ 868617 w 4236657"/>
                  <a:gd name="connsiteY58" fmla="*/ 632460 h 1003286"/>
                  <a:gd name="connsiteX59" fmla="*/ 845757 w 4236657"/>
                  <a:gd name="connsiteY59" fmla="*/ 624840 h 1003286"/>
                  <a:gd name="connsiteX60" fmla="*/ 815277 w 4236657"/>
                  <a:gd name="connsiteY60" fmla="*/ 609600 h 1003286"/>
                  <a:gd name="connsiteX61" fmla="*/ 769557 w 4236657"/>
                  <a:gd name="connsiteY61" fmla="*/ 594360 h 1003286"/>
                  <a:gd name="connsiteX62" fmla="*/ 700977 w 4236657"/>
                  <a:gd name="connsiteY62" fmla="*/ 548640 h 1003286"/>
                  <a:gd name="connsiteX63" fmla="*/ 678117 w 4236657"/>
                  <a:gd name="connsiteY63" fmla="*/ 533400 h 1003286"/>
                  <a:gd name="connsiteX64" fmla="*/ 655257 w 4236657"/>
                  <a:gd name="connsiteY64" fmla="*/ 502920 h 1003286"/>
                  <a:gd name="connsiteX65" fmla="*/ 632397 w 4236657"/>
                  <a:gd name="connsiteY65" fmla="*/ 495300 h 1003286"/>
                  <a:gd name="connsiteX66" fmla="*/ 609537 w 4236657"/>
                  <a:gd name="connsiteY66" fmla="*/ 464820 h 1003286"/>
                  <a:gd name="connsiteX67" fmla="*/ 579057 w 4236657"/>
                  <a:gd name="connsiteY67" fmla="*/ 441960 h 1003286"/>
                  <a:gd name="connsiteX68" fmla="*/ 571437 w 4236657"/>
                  <a:gd name="connsiteY68" fmla="*/ 419100 h 1003286"/>
                  <a:gd name="connsiteX69" fmla="*/ 548577 w 4236657"/>
                  <a:gd name="connsiteY69" fmla="*/ 396240 h 1003286"/>
                  <a:gd name="connsiteX70" fmla="*/ 525717 w 4236657"/>
                  <a:gd name="connsiteY70" fmla="*/ 350520 h 1003286"/>
                  <a:gd name="connsiteX71" fmla="*/ 510477 w 4236657"/>
                  <a:gd name="connsiteY71" fmla="*/ 304800 h 1003286"/>
                  <a:gd name="connsiteX72" fmla="*/ 228537 w 4236657"/>
                  <a:gd name="connsiteY72" fmla="*/ 609600 h 1003286"/>
                  <a:gd name="connsiteX73" fmla="*/ 7557 w 4236657"/>
                  <a:gd name="connsiteY73" fmla="*/ 45720 h 1003286"/>
                  <a:gd name="connsiteX74" fmla="*/ 510477 w 4236657"/>
                  <a:gd name="connsiteY74" fmla="*/ 53340 h 1003286"/>
                  <a:gd name="connsiteX75" fmla="*/ 548577 w 4236657"/>
                  <a:gd name="connsiteY75" fmla="*/ 22860 h 1003286"/>
                  <a:gd name="connsiteX76" fmla="*/ 579057 w 4236657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48185 w 4236265"/>
                  <a:gd name="connsiteY69" fmla="*/ 396240 h 1003286"/>
                  <a:gd name="connsiteX70" fmla="*/ 525325 w 4236265"/>
                  <a:gd name="connsiteY70" fmla="*/ 3505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48185 w 4236265"/>
                  <a:gd name="connsiteY69" fmla="*/ 39624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8665 w 4236265"/>
                  <a:gd name="connsiteY68" fmla="*/ 48006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86285 w 4236265"/>
                  <a:gd name="connsiteY68" fmla="*/ 51816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4027353 w 4454073"/>
                  <a:gd name="connsiteY0" fmla="*/ 213360 h 1003286"/>
                  <a:gd name="connsiteX1" fmla="*/ 4187373 w 4454073"/>
                  <a:gd name="connsiteY1" fmla="*/ 190500 h 1003286"/>
                  <a:gd name="connsiteX2" fmla="*/ 4294053 w 4454073"/>
                  <a:gd name="connsiteY2" fmla="*/ 198120 h 1003286"/>
                  <a:gd name="connsiteX3" fmla="*/ 4316913 w 4454073"/>
                  <a:gd name="connsiteY3" fmla="*/ 205740 h 1003286"/>
                  <a:gd name="connsiteX4" fmla="*/ 4370253 w 4454073"/>
                  <a:gd name="connsiteY4" fmla="*/ 220980 h 1003286"/>
                  <a:gd name="connsiteX5" fmla="*/ 4415973 w 4454073"/>
                  <a:gd name="connsiteY5" fmla="*/ 259080 h 1003286"/>
                  <a:gd name="connsiteX6" fmla="*/ 4446453 w 4454073"/>
                  <a:gd name="connsiteY6" fmla="*/ 327660 h 1003286"/>
                  <a:gd name="connsiteX7" fmla="*/ 4454073 w 4454073"/>
                  <a:gd name="connsiteY7" fmla="*/ 388620 h 1003286"/>
                  <a:gd name="connsiteX8" fmla="*/ 4438833 w 4454073"/>
                  <a:gd name="connsiteY8" fmla="*/ 518160 h 1003286"/>
                  <a:gd name="connsiteX9" fmla="*/ 4423593 w 4454073"/>
                  <a:gd name="connsiteY9" fmla="*/ 563880 h 1003286"/>
                  <a:gd name="connsiteX10" fmla="*/ 4362633 w 4454073"/>
                  <a:gd name="connsiteY10" fmla="*/ 632460 h 1003286"/>
                  <a:gd name="connsiteX11" fmla="*/ 4339773 w 4454073"/>
                  <a:gd name="connsiteY11" fmla="*/ 655320 h 1003286"/>
                  <a:gd name="connsiteX12" fmla="*/ 4278813 w 4454073"/>
                  <a:gd name="connsiteY12" fmla="*/ 693420 h 1003286"/>
                  <a:gd name="connsiteX13" fmla="*/ 4240713 w 4454073"/>
                  <a:gd name="connsiteY13" fmla="*/ 723900 h 1003286"/>
                  <a:gd name="connsiteX14" fmla="*/ 4202613 w 4454073"/>
                  <a:gd name="connsiteY14" fmla="*/ 739140 h 1003286"/>
                  <a:gd name="connsiteX15" fmla="*/ 4141653 w 4454073"/>
                  <a:gd name="connsiteY15" fmla="*/ 777240 h 1003286"/>
                  <a:gd name="connsiteX16" fmla="*/ 4080693 w 4454073"/>
                  <a:gd name="connsiteY16" fmla="*/ 800100 h 1003286"/>
                  <a:gd name="connsiteX17" fmla="*/ 4057833 w 4454073"/>
                  <a:gd name="connsiteY17" fmla="*/ 815340 h 1003286"/>
                  <a:gd name="connsiteX18" fmla="*/ 4034973 w 4454073"/>
                  <a:gd name="connsiteY18" fmla="*/ 822960 h 1003286"/>
                  <a:gd name="connsiteX19" fmla="*/ 3974013 w 4454073"/>
                  <a:gd name="connsiteY19" fmla="*/ 838200 h 1003286"/>
                  <a:gd name="connsiteX20" fmla="*/ 3943533 w 4454073"/>
                  <a:gd name="connsiteY20" fmla="*/ 853440 h 1003286"/>
                  <a:gd name="connsiteX21" fmla="*/ 3859713 w 4454073"/>
                  <a:gd name="connsiteY21" fmla="*/ 876300 h 1003286"/>
                  <a:gd name="connsiteX22" fmla="*/ 3821613 w 4454073"/>
                  <a:gd name="connsiteY22" fmla="*/ 891540 h 1003286"/>
                  <a:gd name="connsiteX23" fmla="*/ 3798753 w 4454073"/>
                  <a:gd name="connsiteY23" fmla="*/ 906780 h 1003286"/>
                  <a:gd name="connsiteX24" fmla="*/ 3730173 w 4454073"/>
                  <a:gd name="connsiteY24" fmla="*/ 922020 h 1003286"/>
                  <a:gd name="connsiteX25" fmla="*/ 3699693 w 4454073"/>
                  <a:gd name="connsiteY25" fmla="*/ 929640 h 1003286"/>
                  <a:gd name="connsiteX26" fmla="*/ 3676833 w 4454073"/>
                  <a:gd name="connsiteY26" fmla="*/ 937260 h 1003286"/>
                  <a:gd name="connsiteX27" fmla="*/ 3631113 w 4454073"/>
                  <a:gd name="connsiteY27" fmla="*/ 944880 h 1003286"/>
                  <a:gd name="connsiteX28" fmla="*/ 3608253 w 4454073"/>
                  <a:gd name="connsiteY28" fmla="*/ 952500 h 1003286"/>
                  <a:gd name="connsiteX29" fmla="*/ 3501573 w 4454073"/>
                  <a:gd name="connsiteY29" fmla="*/ 960120 h 1003286"/>
                  <a:gd name="connsiteX30" fmla="*/ 2457633 w 4454073"/>
                  <a:gd name="connsiteY30" fmla="*/ 960120 h 1003286"/>
                  <a:gd name="connsiteX31" fmla="*/ 2434773 w 4454073"/>
                  <a:gd name="connsiteY31" fmla="*/ 952500 h 1003286"/>
                  <a:gd name="connsiteX32" fmla="*/ 2404293 w 4454073"/>
                  <a:gd name="connsiteY32" fmla="*/ 944880 h 1003286"/>
                  <a:gd name="connsiteX33" fmla="*/ 2320473 w 4454073"/>
                  <a:gd name="connsiteY33" fmla="*/ 937260 h 1003286"/>
                  <a:gd name="connsiteX34" fmla="*/ 2198553 w 4454073"/>
                  <a:gd name="connsiteY34" fmla="*/ 922020 h 1003286"/>
                  <a:gd name="connsiteX35" fmla="*/ 2168073 w 4454073"/>
                  <a:gd name="connsiteY35" fmla="*/ 914400 h 1003286"/>
                  <a:gd name="connsiteX36" fmla="*/ 2061393 w 4454073"/>
                  <a:gd name="connsiteY36" fmla="*/ 899160 h 1003286"/>
                  <a:gd name="connsiteX37" fmla="*/ 2038533 w 4454073"/>
                  <a:gd name="connsiteY37" fmla="*/ 891540 h 1003286"/>
                  <a:gd name="connsiteX38" fmla="*/ 1985193 w 4454073"/>
                  <a:gd name="connsiteY38" fmla="*/ 883920 h 1003286"/>
                  <a:gd name="connsiteX39" fmla="*/ 1886133 w 4454073"/>
                  <a:gd name="connsiteY39" fmla="*/ 861060 h 1003286"/>
                  <a:gd name="connsiteX40" fmla="*/ 1840413 w 4454073"/>
                  <a:gd name="connsiteY40" fmla="*/ 845820 h 1003286"/>
                  <a:gd name="connsiteX41" fmla="*/ 1809933 w 4454073"/>
                  <a:gd name="connsiteY41" fmla="*/ 830580 h 1003286"/>
                  <a:gd name="connsiteX42" fmla="*/ 1779453 w 4454073"/>
                  <a:gd name="connsiteY42" fmla="*/ 822960 h 1003286"/>
                  <a:gd name="connsiteX43" fmla="*/ 1703253 w 4454073"/>
                  <a:gd name="connsiteY43" fmla="*/ 807720 h 1003286"/>
                  <a:gd name="connsiteX44" fmla="*/ 1649913 w 4454073"/>
                  <a:gd name="connsiteY44" fmla="*/ 792480 h 1003286"/>
                  <a:gd name="connsiteX45" fmla="*/ 1627053 w 4454073"/>
                  <a:gd name="connsiteY45" fmla="*/ 784860 h 1003286"/>
                  <a:gd name="connsiteX46" fmla="*/ 1558473 w 4454073"/>
                  <a:gd name="connsiteY46" fmla="*/ 769620 h 1003286"/>
                  <a:gd name="connsiteX47" fmla="*/ 1512753 w 4454073"/>
                  <a:gd name="connsiteY47" fmla="*/ 754380 h 1003286"/>
                  <a:gd name="connsiteX48" fmla="*/ 1474653 w 4454073"/>
                  <a:gd name="connsiteY48" fmla="*/ 746760 h 1003286"/>
                  <a:gd name="connsiteX49" fmla="*/ 1428933 w 4454073"/>
                  <a:gd name="connsiteY49" fmla="*/ 731520 h 1003286"/>
                  <a:gd name="connsiteX50" fmla="*/ 1398453 w 4454073"/>
                  <a:gd name="connsiteY50" fmla="*/ 723900 h 1003286"/>
                  <a:gd name="connsiteX51" fmla="*/ 1360353 w 4454073"/>
                  <a:gd name="connsiteY51" fmla="*/ 716280 h 1003286"/>
                  <a:gd name="connsiteX52" fmla="*/ 1337493 w 4454073"/>
                  <a:gd name="connsiteY52" fmla="*/ 708660 h 1003286"/>
                  <a:gd name="connsiteX53" fmla="*/ 1299393 w 4454073"/>
                  <a:gd name="connsiteY53" fmla="*/ 701040 h 1003286"/>
                  <a:gd name="connsiteX54" fmla="*/ 1276533 w 4454073"/>
                  <a:gd name="connsiteY54" fmla="*/ 693420 h 1003286"/>
                  <a:gd name="connsiteX55" fmla="*/ 1215573 w 4454073"/>
                  <a:gd name="connsiteY55" fmla="*/ 670560 h 1003286"/>
                  <a:gd name="connsiteX56" fmla="*/ 1185093 w 4454073"/>
                  <a:gd name="connsiteY56" fmla="*/ 662940 h 1003286"/>
                  <a:gd name="connsiteX57" fmla="*/ 1162233 w 4454073"/>
                  <a:gd name="connsiteY57" fmla="*/ 655320 h 1003286"/>
                  <a:gd name="connsiteX58" fmla="*/ 1086033 w 4454073"/>
                  <a:gd name="connsiteY58" fmla="*/ 632460 h 1003286"/>
                  <a:gd name="connsiteX59" fmla="*/ 1063173 w 4454073"/>
                  <a:gd name="connsiteY59" fmla="*/ 624840 h 1003286"/>
                  <a:gd name="connsiteX60" fmla="*/ 1032693 w 4454073"/>
                  <a:gd name="connsiteY60" fmla="*/ 609600 h 1003286"/>
                  <a:gd name="connsiteX61" fmla="*/ 986973 w 4454073"/>
                  <a:gd name="connsiteY61" fmla="*/ 594360 h 1003286"/>
                  <a:gd name="connsiteX62" fmla="*/ 918393 w 4454073"/>
                  <a:gd name="connsiteY62" fmla="*/ 548640 h 1003286"/>
                  <a:gd name="connsiteX63" fmla="*/ 895533 w 4454073"/>
                  <a:gd name="connsiteY63" fmla="*/ 533400 h 1003286"/>
                  <a:gd name="connsiteX64" fmla="*/ 872673 w 4454073"/>
                  <a:gd name="connsiteY64" fmla="*/ 502920 h 1003286"/>
                  <a:gd name="connsiteX65" fmla="*/ 849813 w 4454073"/>
                  <a:gd name="connsiteY65" fmla="*/ 495300 h 1003286"/>
                  <a:gd name="connsiteX66" fmla="*/ 826953 w 4454073"/>
                  <a:gd name="connsiteY66" fmla="*/ 464820 h 1003286"/>
                  <a:gd name="connsiteX67" fmla="*/ 796473 w 4454073"/>
                  <a:gd name="connsiteY67" fmla="*/ 441960 h 1003286"/>
                  <a:gd name="connsiteX68" fmla="*/ 804093 w 4454073"/>
                  <a:gd name="connsiteY68" fmla="*/ 518160 h 1003286"/>
                  <a:gd name="connsiteX69" fmla="*/ 773613 w 4454073"/>
                  <a:gd name="connsiteY69" fmla="*/ 518160 h 1003286"/>
                  <a:gd name="connsiteX70" fmla="*/ 720273 w 4454073"/>
                  <a:gd name="connsiteY70" fmla="*/ 502920 h 1003286"/>
                  <a:gd name="connsiteX71" fmla="*/ 651693 w 4454073"/>
                  <a:gd name="connsiteY71" fmla="*/ 518160 h 1003286"/>
                  <a:gd name="connsiteX72" fmla="*/ 445953 w 4454073"/>
                  <a:gd name="connsiteY72" fmla="*/ 609600 h 1003286"/>
                  <a:gd name="connsiteX73" fmla="*/ 3993 w 4454073"/>
                  <a:gd name="connsiteY73" fmla="*/ 640080 h 1003286"/>
                  <a:gd name="connsiteX74" fmla="*/ 727893 w 4454073"/>
                  <a:gd name="connsiteY74" fmla="*/ 53340 h 1003286"/>
                  <a:gd name="connsiteX75" fmla="*/ 765993 w 4454073"/>
                  <a:gd name="connsiteY75" fmla="*/ 22860 h 1003286"/>
                  <a:gd name="connsiteX76" fmla="*/ 796473 w 4454073"/>
                  <a:gd name="connsiteY76" fmla="*/ 0 h 1003286"/>
                  <a:gd name="connsiteX0" fmla="*/ 4174110 w 4600830"/>
                  <a:gd name="connsiteY0" fmla="*/ 235091 h 1025017"/>
                  <a:gd name="connsiteX1" fmla="*/ 4334130 w 4600830"/>
                  <a:gd name="connsiteY1" fmla="*/ 212231 h 1025017"/>
                  <a:gd name="connsiteX2" fmla="*/ 4440810 w 4600830"/>
                  <a:gd name="connsiteY2" fmla="*/ 219851 h 1025017"/>
                  <a:gd name="connsiteX3" fmla="*/ 4463670 w 4600830"/>
                  <a:gd name="connsiteY3" fmla="*/ 227471 h 1025017"/>
                  <a:gd name="connsiteX4" fmla="*/ 4517010 w 4600830"/>
                  <a:gd name="connsiteY4" fmla="*/ 242711 h 1025017"/>
                  <a:gd name="connsiteX5" fmla="*/ 4562730 w 4600830"/>
                  <a:gd name="connsiteY5" fmla="*/ 280811 h 1025017"/>
                  <a:gd name="connsiteX6" fmla="*/ 4593210 w 4600830"/>
                  <a:gd name="connsiteY6" fmla="*/ 349391 h 1025017"/>
                  <a:gd name="connsiteX7" fmla="*/ 4600830 w 4600830"/>
                  <a:gd name="connsiteY7" fmla="*/ 410351 h 1025017"/>
                  <a:gd name="connsiteX8" fmla="*/ 4585590 w 4600830"/>
                  <a:gd name="connsiteY8" fmla="*/ 539891 h 1025017"/>
                  <a:gd name="connsiteX9" fmla="*/ 4570350 w 4600830"/>
                  <a:gd name="connsiteY9" fmla="*/ 585611 h 1025017"/>
                  <a:gd name="connsiteX10" fmla="*/ 4509390 w 4600830"/>
                  <a:gd name="connsiteY10" fmla="*/ 654191 h 1025017"/>
                  <a:gd name="connsiteX11" fmla="*/ 4486530 w 4600830"/>
                  <a:gd name="connsiteY11" fmla="*/ 677051 h 1025017"/>
                  <a:gd name="connsiteX12" fmla="*/ 4425570 w 4600830"/>
                  <a:gd name="connsiteY12" fmla="*/ 715151 h 1025017"/>
                  <a:gd name="connsiteX13" fmla="*/ 4387470 w 4600830"/>
                  <a:gd name="connsiteY13" fmla="*/ 745631 h 1025017"/>
                  <a:gd name="connsiteX14" fmla="*/ 4349370 w 4600830"/>
                  <a:gd name="connsiteY14" fmla="*/ 760871 h 1025017"/>
                  <a:gd name="connsiteX15" fmla="*/ 4288410 w 4600830"/>
                  <a:gd name="connsiteY15" fmla="*/ 798971 h 1025017"/>
                  <a:gd name="connsiteX16" fmla="*/ 4227450 w 4600830"/>
                  <a:gd name="connsiteY16" fmla="*/ 821831 h 1025017"/>
                  <a:gd name="connsiteX17" fmla="*/ 4204590 w 4600830"/>
                  <a:gd name="connsiteY17" fmla="*/ 837071 h 1025017"/>
                  <a:gd name="connsiteX18" fmla="*/ 4181730 w 4600830"/>
                  <a:gd name="connsiteY18" fmla="*/ 844691 h 1025017"/>
                  <a:gd name="connsiteX19" fmla="*/ 4120770 w 4600830"/>
                  <a:gd name="connsiteY19" fmla="*/ 859931 h 1025017"/>
                  <a:gd name="connsiteX20" fmla="*/ 4090290 w 4600830"/>
                  <a:gd name="connsiteY20" fmla="*/ 875171 h 1025017"/>
                  <a:gd name="connsiteX21" fmla="*/ 4006470 w 4600830"/>
                  <a:gd name="connsiteY21" fmla="*/ 898031 h 1025017"/>
                  <a:gd name="connsiteX22" fmla="*/ 3968370 w 4600830"/>
                  <a:gd name="connsiteY22" fmla="*/ 913271 h 1025017"/>
                  <a:gd name="connsiteX23" fmla="*/ 3945510 w 4600830"/>
                  <a:gd name="connsiteY23" fmla="*/ 928511 h 1025017"/>
                  <a:gd name="connsiteX24" fmla="*/ 3876930 w 4600830"/>
                  <a:gd name="connsiteY24" fmla="*/ 943751 h 1025017"/>
                  <a:gd name="connsiteX25" fmla="*/ 3846450 w 4600830"/>
                  <a:gd name="connsiteY25" fmla="*/ 951371 h 1025017"/>
                  <a:gd name="connsiteX26" fmla="*/ 3823590 w 4600830"/>
                  <a:gd name="connsiteY26" fmla="*/ 958991 h 1025017"/>
                  <a:gd name="connsiteX27" fmla="*/ 3777870 w 4600830"/>
                  <a:gd name="connsiteY27" fmla="*/ 966611 h 1025017"/>
                  <a:gd name="connsiteX28" fmla="*/ 3755010 w 4600830"/>
                  <a:gd name="connsiteY28" fmla="*/ 974231 h 1025017"/>
                  <a:gd name="connsiteX29" fmla="*/ 3648330 w 4600830"/>
                  <a:gd name="connsiteY29" fmla="*/ 981851 h 1025017"/>
                  <a:gd name="connsiteX30" fmla="*/ 2604390 w 4600830"/>
                  <a:gd name="connsiteY30" fmla="*/ 981851 h 1025017"/>
                  <a:gd name="connsiteX31" fmla="*/ 2581530 w 4600830"/>
                  <a:gd name="connsiteY31" fmla="*/ 974231 h 1025017"/>
                  <a:gd name="connsiteX32" fmla="*/ 2551050 w 4600830"/>
                  <a:gd name="connsiteY32" fmla="*/ 966611 h 1025017"/>
                  <a:gd name="connsiteX33" fmla="*/ 2467230 w 4600830"/>
                  <a:gd name="connsiteY33" fmla="*/ 958991 h 1025017"/>
                  <a:gd name="connsiteX34" fmla="*/ 2345310 w 4600830"/>
                  <a:gd name="connsiteY34" fmla="*/ 943751 h 1025017"/>
                  <a:gd name="connsiteX35" fmla="*/ 2314830 w 4600830"/>
                  <a:gd name="connsiteY35" fmla="*/ 936131 h 1025017"/>
                  <a:gd name="connsiteX36" fmla="*/ 2208150 w 4600830"/>
                  <a:gd name="connsiteY36" fmla="*/ 920891 h 1025017"/>
                  <a:gd name="connsiteX37" fmla="*/ 2185290 w 4600830"/>
                  <a:gd name="connsiteY37" fmla="*/ 913271 h 1025017"/>
                  <a:gd name="connsiteX38" fmla="*/ 2131950 w 4600830"/>
                  <a:gd name="connsiteY38" fmla="*/ 905651 h 1025017"/>
                  <a:gd name="connsiteX39" fmla="*/ 2032890 w 4600830"/>
                  <a:gd name="connsiteY39" fmla="*/ 882791 h 1025017"/>
                  <a:gd name="connsiteX40" fmla="*/ 1987170 w 4600830"/>
                  <a:gd name="connsiteY40" fmla="*/ 867551 h 1025017"/>
                  <a:gd name="connsiteX41" fmla="*/ 1956690 w 4600830"/>
                  <a:gd name="connsiteY41" fmla="*/ 852311 h 1025017"/>
                  <a:gd name="connsiteX42" fmla="*/ 1926210 w 4600830"/>
                  <a:gd name="connsiteY42" fmla="*/ 844691 h 1025017"/>
                  <a:gd name="connsiteX43" fmla="*/ 1850010 w 4600830"/>
                  <a:gd name="connsiteY43" fmla="*/ 829451 h 1025017"/>
                  <a:gd name="connsiteX44" fmla="*/ 1796670 w 4600830"/>
                  <a:gd name="connsiteY44" fmla="*/ 814211 h 1025017"/>
                  <a:gd name="connsiteX45" fmla="*/ 1773810 w 4600830"/>
                  <a:gd name="connsiteY45" fmla="*/ 806591 h 1025017"/>
                  <a:gd name="connsiteX46" fmla="*/ 1705230 w 4600830"/>
                  <a:gd name="connsiteY46" fmla="*/ 791351 h 1025017"/>
                  <a:gd name="connsiteX47" fmla="*/ 1659510 w 4600830"/>
                  <a:gd name="connsiteY47" fmla="*/ 776111 h 1025017"/>
                  <a:gd name="connsiteX48" fmla="*/ 1621410 w 4600830"/>
                  <a:gd name="connsiteY48" fmla="*/ 768491 h 1025017"/>
                  <a:gd name="connsiteX49" fmla="*/ 1575690 w 4600830"/>
                  <a:gd name="connsiteY49" fmla="*/ 753251 h 1025017"/>
                  <a:gd name="connsiteX50" fmla="*/ 1545210 w 4600830"/>
                  <a:gd name="connsiteY50" fmla="*/ 745631 h 1025017"/>
                  <a:gd name="connsiteX51" fmla="*/ 1507110 w 4600830"/>
                  <a:gd name="connsiteY51" fmla="*/ 738011 h 1025017"/>
                  <a:gd name="connsiteX52" fmla="*/ 1484250 w 4600830"/>
                  <a:gd name="connsiteY52" fmla="*/ 730391 h 1025017"/>
                  <a:gd name="connsiteX53" fmla="*/ 1446150 w 4600830"/>
                  <a:gd name="connsiteY53" fmla="*/ 722771 h 1025017"/>
                  <a:gd name="connsiteX54" fmla="*/ 1423290 w 4600830"/>
                  <a:gd name="connsiteY54" fmla="*/ 715151 h 1025017"/>
                  <a:gd name="connsiteX55" fmla="*/ 1362330 w 4600830"/>
                  <a:gd name="connsiteY55" fmla="*/ 692291 h 1025017"/>
                  <a:gd name="connsiteX56" fmla="*/ 1331850 w 4600830"/>
                  <a:gd name="connsiteY56" fmla="*/ 684671 h 1025017"/>
                  <a:gd name="connsiteX57" fmla="*/ 1308990 w 4600830"/>
                  <a:gd name="connsiteY57" fmla="*/ 677051 h 1025017"/>
                  <a:gd name="connsiteX58" fmla="*/ 1232790 w 4600830"/>
                  <a:gd name="connsiteY58" fmla="*/ 654191 h 1025017"/>
                  <a:gd name="connsiteX59" fmla="*/ 1209930 w 4600830"/>
                  <a:gd name="connsiteY59" fmla="*/ 646571 h 1025017"/>
                  <a:gd name="connsiteX60" fmla="*/ 1179450 w 4600830"/>
                  <a:gd name="connsiteY60" fmla="*/ 631331 h 1025017"/>
                  <a:gd name="connsiteX61" fmla="*/ 1133730 w 4600830"/>
                  <a:gd name="connsiteY61" fmla="*/ 616091 h 1025017"/>
                  <a:gd name="connsiteX62" fmla="*/ 1065150 w 4600830"/>
                  <a:gd name="connsiteY62" fmla="*/ 570371 h 1025017"/>
                  <a:gd name="connsiteX63" fmla="*/ 1042290 w 4600830"/>
                  <a:gd name="connsiteY63" fmla="*/ 555131 h 1025017"/>
                  <a:gd name="connsiteX64" fmla="*/ 1019430 w 4600830"/>
                  <a:gd name="connsiteY64" fmla="*/ 524651 h 1025017"/>
                  <a:gd name="connsiteX65" fmla="*/ 996570 w 4600830"/>
                  <a:gd name="connsiteY65" fmla="*/ 517031 h 1025017"/>
                  <a:gd name="connsiteX66" fmla="*/ 973710 w 4600830"/>
                  <a:gd name="connsiteY66" fmla="*/ 486551 h 1025017"/>
                  <a:gd name="connsiteX67" fmla="*/ 943230 w 4600830"/>
                  <a:gd name="connsiteY67" fmla="*/ 463691 h 1025017"/>
                  <a:gd name="connsiteX68" fmla="*/ 950850 w 4600830"/>
                  <a:gd name="connsiteY68" fmla="*/ 539891 h 1025017"/>
                  <a:gd name="connsiteX69" fmla="*/ 920370 w 4600830"/>
                  <a:gd name="connsiteY69" fmla="*/ 539891 h 1025017"/>
                  <a:gd name="connsiteX70" fmla="*/ 867030 w 4600830"/>
                  <a:gd name="connsiteY70" fmla="*/ 524651 h 1025017"/>
                  <a:gd name="connsiteX71" fmla="*/ 798450 w 4600830"/>
                  <a:gd name="connsiteY71" fmla="*/ 539891 h 1025017"/>
                  <a:gd name="connsiteX72" fmla="*/ 592710 w 4600830"/>
                  <a:gd name="connsiteY72" fmla="*/ 631331 h 1025017"/>
                  <a:gd name="connsiteX73" fmla="*/ 150750 w 4600830"/>
                  <a:gd name="connsiteY73" fmla="*/ 661811 h 1025017"/>
                  <a:gd name="connsiteX74" fmla="*/ 51690 w 4600830"/>
                  <a:gd name="connsiteY74" fmla="*/ 570371 h 1025017"/>
                  <a:gd name="connsiteX75" fmla="*/ 912750 w 4600830"/>
                  <a:gd name="connsiteY75" fmla="*/ 44591 h 1025017"/>
                  <a:gd name="connsiteX76" fmla="*/ 943230 w 4600830"/>
                  <a:gd name="connsiteY76" fmla="*/ 21731 h 1025017"/>
                  <a:gd name="connsiteX0" fmla="*/ 4175853 w 4602573"/>
                  <a:gd name="connsiteY0" fmla="*/ 191100 h 981026"/>
                  <a:gd name="connsiteX1" fmla="*/ 4335873 w 4602573"/>
                  <a:gd name="connsiteY1" fmla="*/ 168240 h 981026"/>
                  <a:gd name="connsiteX2" fmla="*/ 4442553 w 4602573"/>
                  <a:gd name="connsiteY2" fmla="*/ 175860 h 981026"/>
                  <a:gd name="connsiteX3" fmla="*/ 4465413 w 4602573"/>
                  <a:gd name="connsiteY3" fmla="*/ 183480 h 981026"/>
                  <a:gd name="connsiteX4" fmla="*/ 4518753 w 4602573"/>
                  <a:gd name="connsiteY4" fmla="*/ 198720 h 981026"/>
                  <a:gd name="connsiteX5" fmla="*/ 4564473 w 4602573"/>
                  <a:gd name="connsiteY5" fmla="*/ 236820 h 981026"/>
                  <a:gd name="connsiteX6" fmla="*/ 4594953 w 4602573"/>
                  <a:gd name="connsiteY6" fmla="*/ 305400 h 981026"/>
                  <a:gd name="connsiteX7" fmla="*/ 4602573 w 4602573"/>
                  <a:gd name="connsiteY7" fmla="*/ 366360 h 981026"/>
                  <a:gd name="connsiteX8" fmla="*/ 4587333 w 4602573"/>
                  <a:gd name="connsiteY8" fmla="*/ 495900 h 981026"/>
                  <a:gd name="connsiteX9" fmla="*/ 4572093 w 4602573"/>
                  <a:gd name="connsiteY9" fmla="*/ 541620 h 981026"/>
                  <a:gd name="connsiteX10" fmla="*/ 4511133 w 4602573"/>
                  <a:gd name="connsiteY10" fmla="*/ 610200 h 981026"/>
                  <a:gd name="connsiteX11" fmla="*/ 4488273 w 4602573"/>
                  <a:gd name="connsiteY11" fmla="*/ 633060 h 981026"/>
                  <a:gd name="connsiteX12" fmla="*/ 4427313 w 4602573"/>
                  <a:gd name="connsiteY12" fmla="*/ 671160 h 981026"/>
                  <a:gd name="connsiteX13" fmla="*/ 4389213 w 4602573"/>
                  <a:gd name="connsiteY13" fmla="*/ 701640 h 981026"/>
                  <a:gd name="connsiteX14" fmla="*/ 4351113 w 4602573"/>
                  <a:gd name="connsiteY14" fmla="*/ 716880 h 981026"/>
                  <a:gd name="connsiteX15" fmla="*/ 4290153 w 4602573"/>
                  <a:gd name="connsiteY15" fmla="*/ 754980 h 981026"/>
                  <a:gd name="connsiteX16" fmla="*/ 4229193 w 4602573"/>
                  <a:gd name="connsiteY16" fmla="*/ 777840 h 981026"/>
                  <a:gd name="connsiteX17" fmla="*/ 4206333 w 4602573"/>
                  <a:gd name="connsiteY17" fmla="*/ 793080 h 981026"/>
                  <a:gd name="connsiteX18" fmla="*/ 4183473 w 4602573"/>
                  <a:gd name="connsiteY18" fmla="*/ 800700 h 981026"/>
                  <a:gd name="connsiteX19" fmla="*/ 4122513 w 4602573"/>
                  <a:gd name="connsiteY19" fmla="*/ 815940 h 981026"/>
                  <a:gd name="connsiteX20" fmla="*/ 4092033 w 4602573"/>
                  <a:gd name="connsiteY20" fmla="*/ 831180 h 981026"/>
                  <a:gd name="connsiteX21" fmla="*/ 4008213 w 4602573"/>
                  <a:gd name="connsiteY21" fmla="*/ 854040 h 981026"/>
                  <a:gd name="connsiteX22" fmla="*/ 3970113 w 4602573"/>
                  <a:gd name="connsiteY22" fmla="*/ 869280 h 981026"/>
                  <a:gd name="connsiteX23" fmla="*/ 3947253 w 4602573"/>
                  <a:gd name="connsiteY23" fmla="*/ 884520 h 981026"/>
                  <a:gd name="connsiteX24" fmla="*/ 3878673 w 4602573"/>
                  <a:gd name="connsiteY24" fmla="*/ 899760 h 981026"/>
                  <a:gd name="connsiteX25" fmla="*/ 3848193 w 4602573"/>
                  <a:gd name="connsiteY25" fmla="*/ 907380 h 981026"/>
                  <a:gd name="connsiteX26" fmla="*/ 3825333 w 4602573"/>
                  <a:gd name="connsiteY26" fmla="*/ 915000 h 981026"/>
                  <a:gd name="connsiteX27" fmla="*/ 3779613 w 4602573"/>
                  <a:gd name="connsiteY27" fmla="*/ 922620 h 981026"/>
                  <a:gd name="connsiteX28" fmla="*/ 3756753 w 4602573"/>
                  <a:gd name="connsiteY28" fmla="*/ 930240 h 981026"/>
                  <a:gd name="connsiteX29" fmla="*/ 3650073 w 4602573"/>
                  <a:gd name="connsiteY29" fmla="*/ 937860 h 981026"/>
                  <a:gd name="connsiteX30" fmla="*/ 2606133 w 4602573"/>
                  <a:gd name="connsiteY30" fmla="*/ 937860 h 981026"/>
                  <a:gd name="connsiteX31" fmla="*/ 2583273 w 4602573"/>
                  <a:gd name="connsiteY31" fmla="*/ 930240 h 981026"/>
                  <a:gd name="connsiteX32" fmla="*/ 2552793 w 4602573"/>
                  <a:gd name="connsiteY32" fmla="*/ 922620 h 981026"/>
                  <a:gd name="connsiteX33" fmla="*/ 2468973 w 4602573"/>
                  <a:gd name="connsiteY33" fmla="*/ 915000 h 981026"/>
                  <a:gd name="connsiteX34" fmla="*/ 2347053 w 4602573"/>
                  <a:gd name="connsiteY34" fmla="*/ 899760 h 981026"/>
                  <a:gd name="connsiteX35" fmla="*/ 2316573 w 4602573"/>
                  <a:gd name="connsiteY35" fmla="*/ 892140 h 981026"/>
                  <a:gd name="connsiteX36" fmla="*/ 2209893 w 4602573"/>
                  <a:gd name="connsiteY36" fmla="*/ 876900 h 981026"/>
                  <a:gd name="connsiteX37" fmla="*/ 2187033 w 4602573"/>
                  <a:gd name="connsiteY37" fmla="*/ 869280 h 981026"/>
                  <a:gd name="connsiteX38" fmla="*/ 2133693 w 4602573"/>
                  <a:gd name="connsiteY38" fmla="*/ 861660 h 981026"/>
                  <a:gd name="connsiteX39" fmla="*/ 2034633 w 4602573"/>
                  <a:gd name="connsiteY39" fmla="*/ 838800 h 981026"/>
                  <a:gd name="connsiteX40" fmla="*/ 1988913 w 4602573"/>
                  <a:gd name="connsiteY40" fmla="*/ 823560 h 981026"/>
                  <a:gd name="connsiteX41" fmla="*/ 1958433 w 4602573"/>
                  <a:gd name="connsiteY41" fmla="*/ 808320 h 981026"/>
                  <a:gd name="connsiteX42" fmla="*/ 1927953 w 4602573"/>
                  <a:gd name="connsiteY42" fmla="*/ 800700 h 981026"/>
                  <a:gd name="connsiteX43" fmla="*/ 1851753 w 4602573"/>
                  <a:gd name="connsiteY43" fmla="*/ 785460 h 981026"/>
                  <a:gd name="connsiteX44" fmla="*/ 1798413 w 4602573"/>
                  <a:gd name="connsiteY44" fmla="*/ 770220 h 981026"/>
                  <a:gd name="connsiteX45" fmla="*/ 1775553 w 4602573"/>
                  <a:gd name="connsiteY45" fmla="*/ 762600 h 981026"/>
                  <a:gd name="connsiteX46" fmla="*/ 1706973 w 4602573"/>
                  <a:gd name="connsiteY46" fmla="*/ 747360 h 981026"/>
                  <a:gd name="connsiteX47" fmla="*/ 1661253 w 4602573"/>
                  <a:gd name="connsiteY47" fmla="*/ 732120 h 981026"/>
                  <a:gd name="connsiteX48" fmla="*/ 1623153 w 4602573"/>
                  <a:gd name="connsiteY48" fmla="*/ 724500 h 981026"/>
                  <a:gd name="connsiteX49" fmla="*/ 1577433 w 4602573"/>
                  <a:gd name="connsiteY49" fmla="*/ 709260 h 981026"/>
                  <a:gd name="connsiteX50" fmla="*/ 1546953 w 4602573"/>
                  <a:gd name="connsiteY50" fmla="*/ 701640 h 981026"/>
                  <a:gd name="connsiteX51" fmla="*/ 1508853 w 4602573"/>
                  <a:gd name="connsiteY51" fmla="*/ 694020 h 981026"/>
                  <a:gd name="connsiteX52" fmla="*/ 1485993 w 4602573"/>
                  <a:gd name="connsiteY52" fmla="*/ 686400 h 981026"/>
                  <a:gd name="connsiteX53" fmla="*/ 1447893 w 4602573"/>
                  <a:gd name="connsiteY53" fmla="*/ 678780 h 981026"/>
                  <a:gd name="connsiteX54" fmla="*/ 1425033 w 4602573"/>
                  <a:gd name="connsiteY54" fmla="*/ 671160 h 981026"/>
                  <a:gd name="connsiteX55" fmla="*/ 1364073 w 4602573"/>
                  <a:gd name="connsiteY55" fmla="*/ 648300 h 981026"/>
                  <a:gd name="connsiteX56" fmla="*/ 1333593 w 4602573"/>
                  <a:gd name="connsiteY56" fmla="*/ 640680 h 981026"/>
                  <a:gd name="connsiteX57" fmla="*/ 1310733 w 4602573"/>
                  <a:gd name="connsiteY57" fmla="*/ 633060 h 981026"/>
                  <a:gd name="connsiteX58" fmla="*/ 1234533 w 4602573"/>
                  <a:gd name="connsiteY58" fmla="*/ 610200 h 981026"/>
                  <a:gd name="connsiteX59" fmla="*/ 1211673 w 4602573"/>
                  <a:gd name="connsiteY59" fmla="*/ 602580 h 981026"/>
                  <a:gd name="connsiteX60" fmla="*/ 1181193 w 4602573"/>
                  <a:gd name="connsiteY60" fmla="*/ 587340 h 981026"/>
                  <a:gd name="connsiteX61" fmla="*/ 1135473 w 4602573"/>
                  <a:gd name="connsiteY61" fmla="*/ 572100 h 981026"/>
                  <a:gd name="connsiteX62" fmla="*/ 1066893 w 4602573"/>
                  <a:gd name="connsiteY62" fmla="*/ 526380 h 981026"/>
                  <a:gd name="connsiteX63" fmla="*/ 1044033 w 4602573"/>
                  <a:gd name="connsiteY63" fmla="*/ 511140 h 981026"/>
                  <a:gd name="connsiteX64" fmla="*/ 1021173 w 4602573"/>
                  <a:gd name="connsiteY64" fmla="*/ 480660 h 981026"/>
                  <a:gd name="connsiteX65" fmla="*/ 998313 w 4602573"/>
                  <a:gd name="connsiteY65" fmla="*/ 473040 h 981026"/>
                  <a:gd name="connsiteX66" fmla="*/ 975453 w 4602573"/>
                  <a:gd name="connsiteY66" fmla="*/ 442560 h 981026"/>
                  <a:gd name="connsiteX67" fmla="*/ 944973 w 4602573"/>
                  <a:gd name="connsiteY67" fmla="*/ 419700 h 981026"/>
                  <a:gd name="connsiteX68" fmla="*/ 952593 w 4602573"/>
                  <a:gd name="connsiteY68" fmla="*/ 495900 h 981026"/>
                  <a:gd name="connsiteX69" fmla="*/ 922113 w 4602573"/>
                  <a:gd name="connsiteY69" fmla="*/ 495900 h 981026"/>
                  <a:gd name="connsiteX70" fmla="*/ 868773 w 4602573"/>
                  <a:gd name="connsiteY70" fmla="*/ 480660 h 981026"/>
                  <a:gd name="connsiteX71" fmla="*/ 800193 w 4602573"/>
                  <a:gd name="connsiteY71" fmla="*/ 495900 h 981026"/>
                  <a:gd name="connsiteX72" fmla="*/ 594453 w 4602573"/>
                  <a:gd name="connsiteY72" fmla="*/ 587340 h 981026"/>
                  <a:gd name="connsiteX73" fmla="*/ 152493 w 4602573"/>
                  <a:gd name="connsiteY73" fmla="*/ 617820 h 981026"/>
                  <a:gd name="connsiteX74" fmla="*/ 53433 w 4602573"/>
                  <a:gd name="connsiteY74" fmla="*/ 526380 h 981026"/>
                  <a:gd name="connsiteX75" fmla="*/ 914493 w 4602573"/>
                  <a:gd name="connsiteY75" fmla="*/ 600 h 981026"/>
                  <a:gd name="connsiteX76" fmla="*/ 93 w 4602573"/>
                  <a:gd name="connsiteY76" fmla="*/ 412080 h 981026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47033 w 4604633"/>
                  <a:gd name="connsiteY67" fmla="*/ 251972 h 813298"/>
                  <a:gd name="connsiteX68" fmla="*/ 954653 w 4604633"/>
                  <a:gd name="connsiteY68" fmla="*/ 328172 h 813298"/>
                  <a:gd name="connsiteX69" fmla="*/ 924173 w 4604633"/>
                  <a:gd name="connsiteY69" fmla="*/ 3281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24173 w 4604633"/>
                  <a:gd name="connsiteY69" fmla="*/ 3281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2339 w 4604633"/>
                  <a:gd name="connsiteY70" fmla="*/ 2945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8689 w 4604633"/>
                  <a:gd name="connsiteY70" fmla="*/ 3199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93388 w 4604633"/>
                  <a:gd name="connsiteY66" fmla="*/ 31928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8689 w 4604633"/>
                  <a:gd name="connsiteY70" fmla="*/ 3199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327251 w 4753971"/>
                  <a:gd name="connsiteY0" fmla="*/ 23372 h 813298"/>
                  <a:gd name="connsiteX1" fmla="*/ 4487271 w 4753971"/>
                  <a:gd name="connsiteY1" fmla="*/ 512 h 813298"/>
                  <a:gd name="connsiteX2" fmla="*/ 4593951 w 4753971"/>
                  <a:gd name="connsiteY2" fmla="*/ 8132 h 813298"/>
                  <a:gd name="connsiteX3" fmla="*/ 4616811 w 4753971"/>
                  <a:gd name="connsiteY3" fmla="*/ 15752 h 813298"/>
                  <a:gd name="connsiteX4" fmla="*/ 4670151 w 4753971"/>
                  <a:gd name="connsiteY4" fmla="*/ 30992 h 813298"/>
                  <a:gd name="connsiteX5" fmla="*/ 4715871 w 4753971"/>
                  <a:gd name="connsiteY5" fmla="*/ 69092 h 813298"/>
                  <a:gd name="connsiteX6" fmla="*/ 4746351 w 4753971"/>
                  <a:gd name="connsiteY6" fmla="*/ 137672 h 813298"/>
                  <a:gd name="connsiteX7" fmla="*/ 4753971 w 4753971"/>
                  <a:gd name="connsiteY7" fmla="*/ 198632 h 813298"/>
                  <a:gd name="connsiteX8" fmla="*/ 4738731 w 4753971"/>
                  <a:gd name="connsiteY8" fmla="*/ 328172 h 813298"/>
                  <a:gd name="connsiteX9" fmla="*/ 4723491 w 4753971"/>
                  <a:gd name="connsiteY9" fmla="*/ 373892 h 813298"/>
                  <a:gd name="connsiteX10" fmla="*/ 4662531 w 4753971"/>
                  <a:gd name="connsiteY10" fmla="*/ 442472 h 813298"/>
                  <a:gd name="connsiteX11" fmla="*/ 4639671 w 4753971"/>
                  <a:gd name="connsiteY11" fmla="*/ 465332 h 813298"/>
                  <a:gd name="connsiteX12" fmla="*/ 4578711 w 4753971"/>
                  <a:gd name="connsiteY12" fmla="*/ 503432 h 813298"/>
                  <a:gd name="connsiteX13" fmla="*/ 4540611 w 4753971"/>
                  <a:gd name="connsiteY13" fmla="*/ 533912 h 813298"/>
                  <a:gd name="connsiteX14" fmla="*/ 4502511 w 4753971"/>
                  <a:gd name="connsiteY14" fmla="*/ 549152 h 813298"/>
                  <a:gd name="connsiteX15" fmla="*/ 4441551 w 4753971"/>
                  <a:gd name="connsiteY15" fmla="*/ 587252 h 813298"/>
                  <a:gd name="connsiteX16" fmla="*/ 4380591 w 4753971"/>
                  <a:gd name="connsiteY16" fmla="*/ 610112 h 813298"/>
                  <a:gd name="connsiteX17" fmla="*/ 4357731 w 4753971"/>
                  <a:gd name="connsiteY17" fmla="*/ 625352 h 813298"/>
                  <a:gd name="connsiteX18" fmla="*/ 4334871 w 4753971"/>
                  <a:gd name="connsiteY18" fmla="*/ 632972 h 813298"/>
                  <a:gd name="connsiteX19" fmla="*/ 4273911 w 4753971"/>
                  <a:gd name="connsiteY19" fmla="*/ 648212 h 813298"/>
                  <a:gd name="connsiteX20" fmla="*/ 4243431 w 4753971"/>
                  <a:gd name="connsiteY20" fmla="*/ 663452 h 813298"/>
                  <a:gd name="connsiteX21" fmla="*/ 4159611 w 4753971"/>
                  <a:gd name="connsiteY21" fmla="*/ 686312 h 813298"/>
                  <a:gd name="connsiteX22" fmla="*/ 4121511 w 4753971"/>
                  <a:gd name="connsiteY22" fmla="*/ 701552 h 813298"/>
                  <a:gd name="connsiteX23" fmla="*/ 4098651 w 4753971"/>
                  <a:gd name="connsiteY23" fmla="*/ 716792 h 813298"/>
                  <a:gd name="connsiteX24" fmla="*/ 4030071 w 4753971"/>
                  <a:gd name="connsiteY24" fmla="*/ 732032 h 813298"/>
                  <a:gd name="connsiteX25" fmla="*/ 3999591 w 4753971"/>
                  <a:gd name="connsiteY25" fmla="*/ 739652 h 813298"/>
                  <a:gd name="connsiteX26" fmla="*/ 3976731 w 4753971"/>
                  <a:gd name="connsiteY26" fmla="*/ 747272 h 813298"/>
                  <a:gd name="connsiteX27" fmla="*/ 3931011 w 4753971"/>
                  <a:gd name="connsiteY27" fmla="*/ 754892 h 813298"/>
                  <a:gd name="connsiteX28" fmla="*/ 3908151 w 4753971"/>
                  <a:gd name="connsiteY28" fmla="*/ 762512 h 813298"/>
                  <a:gd name="connsiteX29" fmla="*/ 3801471 w 4753971"/>
                  <a:gd name="connsiteY29" fmla="*/ 770132 h 813298"/>
                  <a:gd name="connsiteX30" fmla="*/ 2757531 w 4753971"/>
                  <a:gd name="connsiteY30" fmla="*/ 770132 h 813298"/>
                  <a:gd name="connsiteX31" fmla="*/ 2734671 w 4753971"/>
                  <a:gd name="connsiteY31" fmla="*/ 762512 h 813298"/>
                  <a:gd name="connsiteX32" fmla="*/ 2704191 w 4753971"/>
                  <a:gd name="connsiteY32" fmla="*/ 754892 h 813298"/>
                  <a:gd name="connsiteX33" fmla="*/ 2620371 w 4753971"/>
                  <a:gd name="connsiteY33" fmla="*/ 747272 h 813298"/>
                  <a:gd name="connsiteX34" fmla="*/ 2498451 w 4753971"/>
                  <a:gd name="connsiteY34" fmla="*/ 732032 h 813298"/>
                  <a:gd name="connsiteX35" fmla="*/ 2467971 w 4753971"/>
                  <a:gd name="connsiteY35" fmla="*/ 724412 h 813298"/>
                  <a:gd name="connsiteX36" fmla="*/ 2361291 w 4753971"/>
                  <a:gd name="connsiteY36" fmla="*/ 709172 h 813298"/>
                  <a:gd name="connsiteX37" fmla="*/ 2338431 w 4753971"/>
                  <a:gd name="connsiteY37" fmla="*/ 701552 h 813298"/>
                  <a:gd name="connsiteX38" fmla="*/ 2285091 w 4753971"/>
                  <a:gd name="connsiteY38" fmla="*/ 693932 h 813298"/>
                  <a:gd name="connsiteX39" fmla="*/ 2186031 w 4753971"/>
                  <a:gd name="connsiteY39" fmla="*/ 671072 h 813298"/>
                  <a:gd name="connsiteX40" fmla="*/ 2140311 w 4753971"/>
                  <a:gd name="connsiteY40" fmla="*/ 655832 h 813298"/>
                  <a:gd name="connsiteX41" fmla="*/ 2109831 w 4753971"/>
                  <a:gd name="connsiteY41" fmla="*/ 640592 h 813298"/>
                  <a:gd name="connsiteX42" fmla="*/ 2079351 w 4753971"/>
                  <a:gd name="connsiteY42" fmla="*/ 632972 h 813298"/>
                  <a:gd name="connsiteX43" fmla="*/ 2003151 w 4753971"/>
                  <a:gd name="connsiteY43" fmla="*/ 617732 h 813298"/>
                  <a:gd name="connsiteX44" fmla="*/ 1949811 w 4753971"/>
                  <a:gd name="connsiteY44" fmla="*/ 602492 h 813298"/>
                  <a:gd name="connsiteX45" fmla="*/ 1926951 w 4753971"/>
                  <a:gd name="connsiteY45" fmla="*/ 594872 h 813298"/>
                  <a:gd name="connsiteX46" fmla="*/ 1858371 w 4753971"/>
                  <a:gd name="connsiteY46" fmla="*/ 579632 h 813298"/>
                  <a:gd name="connsiteX47" fmla="*/ 1812651 w 4753971"/>
                  <a:gd name="connsiteY47" fmla="*/ 564392 h 813298"/>
                  <a:gd name="connsiteX48" fmla="*/ 1774551 w 4753971"/>
                  <a:gd name="connsiteY48" fmla="*/ 556772 h 813298"/>
                  <a:gd name="connsiteX49" fmla="*/ 1728831 w 4753971"/>
                  <a:gd name="connsiteY49" fmla="*/ 541532 h 813298"/>
                  <a:gd name="connsiteX50" fmla="*/ 1698351 w 4753971"/>
                  <a:gd name="connsiteY50" fmla="*/ 533912 h 813298"/>
                  <a:gd name="connsiteX51" fmla="*/ 1660251 w 4753971"/>
                  <a:gd name="connsiteY51" fmla="*/ 526292 h 813298"/>
                  <a:gd name="connsiteX52" fmla="*/ 1637391 w 4753971"/>
                  <a:gd name="connsiteY52" fmla="*/ 518672 h 813298"/>
                  <a:gd name="connsiteX53" fmla="*/ 1599291 w 4753971"/>
                  <a:gd name="connsiteY53" fmla="*/ 511052 h 813298"/>
                  <a:gd name="connsiteX54" fmla="*/ 1576431 w 4753971"/>
                  <a:gd name="connsiteY54" fmla="*/ 503432 h 813298"/>
                  <a:gd name="connsiteX55" fmla="*/ 1515471 w 4753971"/>
                  <a:gd name="connsiteY55" fmla="*/ 480572 h 813298"/>
                  <a:gd name="connsiteX56" fmla="*/ 1484991 w 4753971"/>
                  <a:gd name="connsiteY56" fmla="*/ 472952 h 813298"/>
                  <a:gd name="connsiteX57" fmla="*/ 1462131 w 4753971"/>
                  <a:gd name="connsiteY57" fmla="*/ 465332 h 813298"/>
                  <a:gd name="connsiteX58" fmla="*/ 1385931 w 4753971"/>
                  <a:gd name="connsiteY58" fmla="*/ 442472 h 813298"/>
                  <a:gd name="connsiteX59" fmla="*/ 1363071 w 4753971"/>
                  <a:gd name="connsiteY59" fmla="*/ 434852 h 813298"/>
                  <a:gd name="connsiteX60" fmla="*/ 1332591 w 4753971"/>
                  <a:gd name="connsiteY60" fmla="*/ 419612 h 813298"/>
                  <a:gd name="connsiteX61" fmla="*/ 1286871 w 4753971"/>
                  <a:gd name="connsiteY61" fmla="*/ 404372 h 813298"/>
                  <a:gd name="connsiteX62" fmla="*/ 1218291 w 4753971"/>
                  <a:gd name="connsiteY62" fmla="*/ 358652 h 813298"/>
                  <a:gd name="connsiteX63" fmla="*/ 1195431 w 4753971"/>
                  <a:gd name="connsiteY63" fmla="*/ 343412 h 813298"/>
                  <a:gd name="connsiteX64" fmla="*/ 1172571 w 4753971"/>
                  <a:gd name="connsiteY64" fmla="*/ 312932 h 813298"/>
                  <a:gd name="connsiteX65" fmla="*/ 1149711 w 4753971"/>
                  <a:gd name="connsiteY65" fmla="*/ 305312 h 813298"/>
                  <a:gd name="connsiteX66" fmla="*/ 1142726 w 4753971"/>
                  <a:gd name="connsiteY66" fmla="*/ 319282 h 813298"/>
                  <a:gd name="connsiteX67" fmla="*/ 1131296 w 4753971"/>
                  <a:gd name="connsiteY67" fmla="*/ 302772 h 813298"/>
                  <a:gd name="connsiteX68" fmla="*/ 1103991 w 4753971"/>
                  <a:gd name="connsiteY68" fmla="*/ 328172 h 813298"/>
                  <a:gd name="connsiteX69" fmla="*/ 1067161 w 4753971"/>
                  <a:gd name="connsiteY69" fmla="*/ 315472 h 813298"/>
                  <a:gd name="connsiteX70" fmla="*/ 1058027 w 4753971"/>
                  <a:gd name="connsiteY70" fmla="*/ 319977 h 813298"/>
                  <a:gd name="connsiteX71" fmla="*/ 1020171 w 4753971"/>
                  <a:gd name="connsiteY71" fmla="*/ 312932 h 813298"/>
                  <a:gd name="connsiteX72" fmla="*/ 951591 w 4753971"/>
                  <a:gd name="connsiteY72" fmla="*/ 328172 h 813298"/>
                  <a:gd name="connsiteX73" fmla="*/ 745851 w 4753971"/>
                  <a:gd name="connsiteY73" fmla="*/ 419612 h 813298"/>
                  <a:gd name="connsiteX74" fmla="*/ 303891 w 4753971"/>
                  <a:gd name="connsiteY74" fmla="*/ 450092 h 813298"/>
                  <a:gd name="connsiteX75" fmla="*/ 1631 w 4753971"/>
                  <a:gd name="connsiteY75" fmla="*/ 358652 h 813298"/>
                  <a:gd name="connsiteX76" fmla="*/ 181971 w 4753971"/>
                  <a:gd name="connsiteY76" fmla="*/ 290072 h 813298"/>
                  <a:gd name="connsiteX77" fmla="*/ 151491 w 4753971"/>
                  <a:gd name="connsiteY77" fmla="*/ 244352 h 813298"/>
                  <a:gd name="connsiteX0" fmla="*/ 4380517 w 4807237"/>
                  <a:gd name="connsiteY0" fmla="*/ 23372 h 813298"/>
                  <a:gd name="connsiteX1" fmla="*/ 4540537 w 4807237"/>
                  <a:gd name="connsiteY1" fmla="*/ 512 h 813298"/>
                  <a:gd name="connsiteX2" fmla="*/ 4647217 w 4807237"/>
                  <a:gd name="connsiteY2" fmla="*/ 8132 h 813298"/>
                  <a:gd name="connsiteX3" fmla="*/ 4670077 w 4807237"/>
                  <a:gd name="connsiteY3" fmla="*/ 15752 h 813298"/>
                  <a:gd name="connsiteX4" fmla="*/ 4723417 w 4807237"/>
                  <a:gd name="connsiteY4" fmla="*/ 30992 h 813298"/>
                  <a:gd name="connsiteX5" fmla="*/ 4769137 w 4807237"/>
                  <a:gd name="connsiteY5" fmla="*/ 69092 h 813298"/>
                  <a:gd name="connsiteX6" fmla="*/ 4799617 w 4807237"/>
                  <a:gd name="connsiteY6" fmla="*/ 137672 h 813298"/>
                  <a:gd name="connsiteX7" fmla="*/ 4807237 w 4807237"/>
                  <a:gd name="connsiteY7" fmla="*/ 198632 h 813298"/>
                  <a:gd name="connsiteX8" fmla="*/ 4791997 w 4807237"/>
                  <a:gd name="connsiteY8" fmla="*/ 328172 h 813298"/>
                  <a:gd name="connsiteX9" fmla="*/ 4776757 w 4807237"/>
                  <a:gd name="connsiteY9" fmla="*/ 373892 h 813298"/>
                  <a:gd name="connsiteX10" fmla="*/ 4715797 w 4807237"/>
                  <a:gd name="connsiteY10" fmla="*/ 442472 h 813298"/>
                  <a:gd name="connsiteX11" fmla="*/ 4692937 w 4807237"/>
                  <a:gd name="connsiteY11" fmla="*/ 465332 h 813298"/>
                  <a:gd name="connsiteX12" fmla="*/ 4631977 w 4807237"/>
                  <a:gd name="connsiteY12" fmla="*/ 503432 h 813298"/>
                  <a:gd name="connsiteX13" fmla="*/ 4593877 w 4807237"/>
                  <a:gd name="connsiteY13" fmla="*/ 533912 h 813298"/>
                  <a:gd name="connsiteX14" fmla="*/ 4555777 w 4807237"/>
                  <a:gd name="connsiteY14" fmla="*/ 549152 h 813298"/>
                  <a:gd name="connsiteX15" fmla="*/ 4494817 w 4807237"/>
                  <a:gd name="connsiteY15" fmla="*/ 587252 h 813298"/>
                  <a:gd name="connsiteX16" fmla="*/ 4433857 w 4807237"/>
                  <a:gd name="connsiteY16" fmla="*/ 610112 h 813298"/>
                  <a:gd name="connsiteX17" fmla="*/ 4410997 w 4807237"/>
                  <a:gd name="connsiteY17" fmla="*/ 625352 h 813298"/>
                  <a:gd name="connsiteX18" fmla="*/ 4388137 w 4807237"/>
                  <a:gd name="connsiteY18" fmla="*/ 632972 h 813298"/>
                  <a:gd name="connsiteX19" fmla="*/ 4327177 w 4807237"/>
                  <a:gd name="connsiteY19" fmla="*/ 648212 h 813298"/>
                  <a:gd name="connsiteX20" fmla="*/ 4296697 w 4807237"/>
                  <a:gd name="connsiteY20" fmla="*/ 663452 h 813298"/>
                  <a:gd name="connsiteX21" fmla="*/ 4212877 w 4807237"/>
                  <a:gd name="connsiteY21" fmla="*/ 686312 h 813298"/>
                  <a:gd name="connsiteX22" fmla="*/ 4174777 w 4807237"/>
                  <a:gd name="connsiteY22" fmla="*/ 701552 h 813298"/>
                  <a:gd name="connsiteX23" fmla="*/ 4151917 w 4807237"/>
                  <a:gd name="connsiteY23" fmla="*/ 716792 h 813298"/>
                  <a:gd name="connsiteX24" fmla="*/ 4083337 w 4807237"/>
                  <a:gd name="connsiteY24" fmla="*/ 732032 h 813298"/>
                  <a:gd name="connsiteX25" fmla="*/ 4052857 w 4807237"/>
                  <a:gd name="connsiteY25" fmla="*/ 739652 h 813298"/>
                  <a:gd name="connsiteX26" fmla="*/ 4029997 w 4807237"/>
                  <a:gd name="connsiteY26" fmla="*/ 747272 h 813298"/>
                  <a:gd name="connsiteX27" fmla="*/ 3984277 w 4807237"/>
                  <a:gd name="connsiteY27" fmla="*/ 754892 h 813298"/>
                  <a:gd name="connsiteX28" fmla="*/ 3961417 w 4807237"/>
                  <a:gd name="connsiteY28" fmla="*/ 762512 h 813298"/>
                  <a:gd name="connsiteX29" fmla="*/ 3854737 w 4807237"/>
                  <a:gd name="connsiteY29" fmla="*/ 770132 h 813298"/>
                  <a:gd name="connsiteX30" fmla="*/ 2810797 w 4807237"/>
                  <a:gd name="connsiteY30" fmla="*/ 770132 h 813298"/>
                  <a:gd name="connsiteX31" fmla="*/ 2787937 w 4807237"/>
                  <a:gd name="connsiteY31" fmla="*/ 762512 h 813298"/>
                  <a:gd name="connsiteX32" fmla="*/ 2757457 w 4807237"/>
                  <a:gd name="connsiteY32" fmla="*/ 754892 h 813298"/>
                  <a:gd name="connsiteX33" fmla="*/ 2673637 w 4807237"/>
                  <a:gd name="connsiteY33" fmla="*/ 747272 h 813298"/>
                  <a:gd name="connsiteX34" fmla="*/ 2551717 w 4807237"/>
                  <a:gd name="connsiteY34" fmla="*/ 732032 h 813298"/>
                  <a:gd name="connsiteX35" fmla="*/ 2521237 w 4807237"/>
                  <a:gd name="connsiteY35" fmla="*/ 724412 h 813298"/>
                  <a:gd name="connsiteX36" fmla="*/ 2414557 w 4807237"/>
                  <a:gd name="connsiteY36" fmla="*/ 709172 h 813298"/>
                  <a:gd name="connsiteX37" fmla="*/ 2391697 w 4807237"/>
                  <a:gd name="connsiteY37" fmla="*/ 701552 h 813298"/>
                  <a:gd name="connsiteX38" fmla="*/ 2338357 w 4807237"/>
                  <a:gd name="connsiteY38" fmla="*/ 693932 h 813298"/>
                  <a:gd name="connsiteX39" fmla="*/ 2239297 w 4807237"/>
                  <a:gd name="connsiteY39" fmla="*/ 671072 h 813298"/>
                  <a:gd name="connsiteX40" fmla="*/ 2193577 w 4807237"/>
                  <a:gd name="connsiteY40" fmla="*/ 655832 h 813298"/>
                  <a:gd name="connsiteX41" fmla="*/ 2163097 w 4807237"/>
                  <a:gd name="connsiteY41" fmla="*/ 640592 h 813298"/>
                  <a:gd name="connsiteX42" fmla="*/ 2132617 w 4807237"/>
                  <a:gd name="connsiteY42" fmla="*/ 632972 h 813298"/>
                  <a:gd name="connsiteX43" fmla="*/ 2056417 w 4807237"/>
                  <a:gd name="connsiteY43" fmla="*/ 617732 h 813298"/>
                  <a:gd name="connsiteX44" fmla="*/ 2003077 w 4807237"/>
                  <a:gd name="connsiteY44" fmla="*/ 602492 h 813298"/>
                  <a:gd name="connsiteX45" fmla="*/ 1980217 w 4807237"/>
                  <a:gd name="connsiteY45" fmla="*/ 594872 h 813298"/>
                  <a:gd name="connsiteX46" fmla="*/ 1911637 w 4807237"/>
                  <a:gd name="connsiteY46" fmla="*/ 579632 h 813298"/>
                  <a:gd name="connsiteX47" fmla="*/ 1865917 w 4807237"/>
                  <a:gd name="connsiteY47" fmla="*/ 564392 h 813298"/>
                  <a:gd name="connsiteX48" fmla="*/ 1827817 w 4807237"/>
                  <a:gd name="connsiteY48" fmla="*/ 556772 h 813298"/>
                  <a:gd name="connsiteX49" fmla="*/ 1782097 w 4807237"/>
                  <a:gd name="connsiteY49" fmla="*/ 541532 h 813298"/>
                  <a:gd name="connsiteX50" fmla="*/ 1751617 w 4807237"/>
                  <a:gd name="connsiteY50" fmla="*/ 533912 h 813298"/>
                  <a:gd name="connsiteX51" fmla="*/ 1713517 w 4807237"/>
                  <a:gd name="connsiteY51" fmla="*/ 526292 h 813298"/>
                  <a:gd name="connsiteX52" fmla="*/ 1690657 w 4807237"/>
                  <a:gd name="connsiteY52" fmla="*/ 518672 h 813298"/>
                  <a:gd name="connsiteX53" fmla="*/ 1652557 w 4807237"/>
                  <a:gd name="connsiteY53" fmla="*/ 511052 h 813298"/>
                  <a:gd name="connsiteX54" fmla="*/ 1629697 w 4807237"/>
                  <a:gd name="connsiteY54" fmla="*/ 503432 h 813298"/>
                  <a:gd name="connsiteX55" fmla="*/ 1568737 w 4807237"/>
                  <a:gd name="connsiteY55" fmla="*/ 480572 h 813298"/>
                  <a:gd name="connsiteX56" fmla="*/ 1538257 w 4807237"/>
                  <a:gd name="connsiteY56" fmla="*/ 472952 h 813298"/>
                  <a:gd name="connsiteX57" fmla="*/ 1515397 w 4807237"/>
                  <a:gd name="connsiteY57" fmla="*/ 465332 h 813298"/>
                  <a:gd name="connsiteX58" fmla="*/ 1439197 w 4807237"/>
                  <a:gd name="connsiteY58" fmla="*/ 442472 h 813298"/>
                  <a:gd name="connsiteX59" fmla="*/ 1416337 w 4807237"/>
                  <a:gd name="connsiteY59" fmla="*/ 434852 h 813298"/>
                  <a:gd name="connsiteX60" fmla="*/ 1385857 w 4807237"/>
                  <a:gd name="connsiteY60" fmla="*/ 419612 h 813298"/>
                  <a:gd name="connsiteX61" fmla="*/ 1340137 w 4807237"/>
                  <a:gd name="connsiteY61" fmla="*/ 404372 h 813298"/>
                  <a:gd name="connsiteX62" fmla="*/ 1271557 w 4807237"/>
                  <a:gd name="connsiteY62" fmla="*/ 358652 h 813298"/>
                  <a:gd name="connsiteX63" fmla="*/ 1248697 w 4807237"/>
                  <a:gd name="connsiteY63" fmla="*/ 343412 h 813298"/>
                  <a:gd name="connsiteX64" fmla="*/ 1225837 w 4807237"/>
                  <a:gd name="connsiteY64" fmla="*/ 312932 h 813298"/>
                  <a:gd name="connsiteX65" fmla="*/ 1202977 w 4807237"/>
                  <a:gd name="connsiteY65" fmla="*/ 305312 h 813298"/>
                  <a:gd name="connsiteX66" fmla="*/ 1195992 w 4807237"/>
                  <a:gd name="connsiteY66" fmla="*/ 319282 h 813298"/>
                  <a:gd name="connsiteX67" fmla="*/ 1184562 w 4807237"/>
                  <a:gd name="connsiteY67" fmla="*/ 302772 h 813298"/>
                  <a:gd name="connsiteX68" fmla="*/ 1157257 w 4807237"/>
                  <a:gd name="connsiteY68" fmla="*/ 328172 h 813298"/>
                  <a:gd name="connsiteX69" fmla="*/ 1120427 w 4807237"/>
                  <a:gd name="connsiteY69" fmla="*/ 315472 h 813298"/>
                  <a:gd name="connsiteX70" fmla="*/ 1111293 w 4807237"/>
                  <a:gd name="connsiteY70" fmla="*/ 319977 h 813298"/>
                  <a:gd name="connsiteX71" fmla="*/ 1073437 w 4807237"/>
                  <a:gd name="connsiteY71" fmla="*/ 312932 h 813298"/>
                  <a:gd name="connsiteX72" fmla="*/ 1004857 w 4807237"/>
                  <a:gd name="connsiteY72" fmla="*/ 328172 h 813298"/>
                  <a:gd name="connsiteX73" fmla="*/ 799117 w 4807237"/>
                  <a:gd name="connsiteY73" fmla="*/ 419612 h 813298"/>
                  <a:gd name="connsiteX74" fmla="*/ 357157 w 4807237"/>
                  <a:gd name="connsiteY74" fmla="*/ 450092 h 813298"/>
                  <a:gd name="connsiteX75" fmla="*/ 54897 w 4807237"/>
                  <a:gd name="connsiteY75" fmla="*/ 358652 h 813298"/>
                  <a:gd name="connsiteX76" fmla="*/ 12987 w 4807237"/>
                  <a:gd name="connsiteY76" fmla="*/ 286897 h 813298"/>
                  <a:gd name="connsiteX77" fmla="*/ 204757 w 4807237"/>
                  <a:gd name="connsiteY77" fmla="*/ 244352 h 813298"/>
                  <a:gd name="connsiteX0" fmla="*/ 4412522 w 4839242"/>
                  <a:gd name="connsiteY0" fmla="*/ 23372 h 813298"/>
                  <a:gd name="connsiteX1" fmla="*/ 4572542 w 4839242"/>
                  <a:gd name="connsiteY1" fmla="*/ 512 h 813298"/>
                  <a:gd name="connsiteX2" fmla="*/ 4679222 w 4839242"/>
                  <a:gd name="connsiteY2" fmla="*/ 8132 h 813298"/>
                  <a:gd name="connsiteX3" fmla="*/ 4702082 w 4839242"/>
                  <a:gd name="connsiteY3" fmla="*/ 15752 h 813298"/>
                  <a:gd name="connsiteX4" fmla="*/ 4755422 w 4839242"/>
                  <a:gd name="connsiteY4" fmla="*/ 30992 h 813298"/>
                  <a:gd name="connsiteX5" fmla="*/ 4801142 w 4839242"/>
                  <a:gd name="connsiteY5" fmla="*/ 69092 h 813298"/>
                  <a:gd name="connsiteX6" fmla="*/ 4831622 w 4839242"/>
                  <a:gd name="connsiteY6" fmla="*/ 137672 h 813298"/>
                  <a:gd name="connsiteX7" fmla="*/ 4839242 w 4839242"/>
                  <a:gd name="connsiteY7" fmla="*/ 198632 h 813298"/>
                  <a:gd name="connsiteX8" fmla="*/ 4824002 w 4839242"/>
                  <a:gd name="connsiteY8" fmla="*/ 328172 h 813298"/>
                  <a:gd name="connsiteX9" fmla="*/ 4808762 w 4839242"/>
                  <a:gd name="connsiteY9" fmla="*/ 373892 h 813298"/>
                  <a:gd name="connsiteX10" fmla="*/ 4747802 w 4839242"/>
                  <a:gd name="connsiteY10" fmla="*/ 442472 h 813298"/>
                  <a:gd name="connsiteX11" fmla="*/ 4724942 w 4839242"/>
                  <a:gd name="connsiteY11" fmla="*/ 465332 h 813298"/>
                  <a:gd name="connsiteX12" fmla="*/ 4663982 w 4839242"/>
                  <a:gd name="connsiteY12" fmla="*/ 503432 h 813298"/>
                  <a:gd name="connsiteX13" fmla="*/ 4625882 w 4839242"/>
                  <a:gd name="connsiteY13" fmla="*/ 533912 h 813298"/>
                  <a:gd name="connsiteX14" fmla="*/ 4587782 w 4839242"/>
                  <a:gd name="connsiteY14" fmla="*/ 549152 h 813298"/>
                  <a:gd name="connsiteX15" fmla="*/ 4526822 w 4839242"/>
                  <a:gd name="connsiteY15" fmla="*/ 587252 h 813298"/>
                  <a:gd name="connsiteX16" fmla="*/ 4465862 w 4839242"/>
                  <a:gd name="connsiteY16" fmla="*/ 610112 h 813298"/>
                  <a:gd name="connsiteX17" fmla="*/ 4443002 w 4839242"/>
                  <a:gd name="connsiteY17" fmla="*/ 625352 h 813298"/>
                  <a:gd name="connsiteX18" fmla="*/ 4420142 w 4839242"/>
                  <a:gd name="connsiteY18" fmla="*/ 632972 h 813298"/>
                  <a:gd name="connsiteX19" fmla="*/ 4359182 w 4839242"/>
                  <a:gd name="connsiteY19" fmla="*/ 648212 h 813298"/>
                  <a:gd name="connsiteX20" fmla="*/ 4328702 w 4839242"/>
                  <a:gd name="connsiteY20" fmla="*/ 663452 h 813298"/>
                  <a:gd name="connsiteX21" fmla="*/ 4244882 w 4839242"/>
                  <a:gd name="connsiteY21" fmla="*/ 686312 h 813298"/>
                  <a:gd name="connsiteX22" fmla="*/ 4206782 w 4839242"/>
                  <a:gd name="connsiteY22" fmla="*/ 701552 h 813298"/>
                  <a:gd name="connsiteX23" fmla="*/ 4183922 w 4839242"/>
                  <a:gd name="connsiteY23" fmla="*/ 716792 h 813298"/>
                  <a:gd name="connsiteX24" fmla="*/ 4115342 w 4839242"/>
                  <a:gd name="connsiteY24" fmla="*/ 732032 h 813298"/>
                  <a:gd name="connsiteX25" fmla="*/ 4084862 w 4839242"/>
                  <a:gd name="connsiteY25" fmla="*/ 739652 h 813298"/>
                  <a:gd name="connsiteX26" fmla="*/ 4062002 w 4839242"/>
                  <a:gd name="connsiteY26" fmla="*/ 747272 h 813298"/>
                  <a:gd name="connsiteX27" fmla="*/ 4016282 w 4839242"/>
                  <a:gd name="connsiteY27" fmla="*/ 754892 h 813298"/>
                  <a:gd name="connsiteX28" fmla="*/ 3993422 w 4839242"/>
                  <a:gd name="connsiteY28" fmla="*/ 762512 h 813298"/>
                  <a:gd name="connsiteX29" fmla="*/ 3886742 w 4839242"/>
                  <a:gd name="connsiteY29" fmla="*/ 770132 h 813298"/>
                  <a:gd name="connsiteX30" fmla="*/ 2842802 w 4839242"/>
                  <a:gd name="connsiteY30" fmla="*/ 770132 h 813298"/>
                  <a:gd name="connsiteX31" fmla="*/ 2819942 w 4839242"/>
                  <a:gd name="connsiteY31" fmla="*/ 762512 h 813298"/>
                  <a:gd name="connsiteX32" fmla="*/ 2789462 w 4839242"/>
                  <a:gd name="connsiteY32" fmla="*/ 754892 h 813298"/>
                  <a:gd name="connsiteX33" fmla="*/ 2705642 w 4839242"/>
                  <a:gd name="connsiteY33" fmla="*/ 747272 h 813298"/>
                  <a:gd name="connsiteX34" fmla="*/ 2583722 w 4839242"/>
                  <a:gd name="connsiteY34" fmla="*/ 732032 h 813298"/>
                  <a:gd name="connsiteX35" fmla="*/ 2553242 w 4839242"/>
                  <a:gd name="connsiteY35" fmla="*/ 724412 h 813298"/>
                  <a:gd name="connsiteX36" fmla="*/ 2446562 w 4839242"/>
                  <a:gd name="connsiteY36" fmla="*/ 709172 h 813298"/>
                  <a:gd name="connsiteX37" fmla="*/ 2423702 w 4839242"/>
                  <a:gd name="connsiteY37" fmla="*/ 701552 h 813298"/>
                  <a:gd name="connsiteX38" fmla="*/ 2370362 w 4839242"/>
                  <a:gd name="connsiteY38" fmla="*/ 693932 h 813298"/>
                  <a:gd name="connsiteX39" fmla="*/ 2271302 w 4839242"/>
                  <a:gd name="connsiteY39" fmla="*/ 671072 h 813298"/>
                  <a:gd name="connsiteX40" fmla="*/ 2225582 w 4839242"/>
                  <a:gd name="connsiteY40" fmla="*/ 655832 h 813298"/>
                  <a:gd name="connsiteX41" fmla="*/ 2195102 w 4839242"/>
                  <a:gd name="connsiteY41" fmla="*/ 640592 h 813298"/>
                  <a:gd name="connsiteX42" fmla="*/ 2164622 w 4839242"/>
                  <a:gd name="connsiteY42" fmla="*/ 632972 h 813298"/>
                  <a:gd name="connsiteX43" fmla="*/ 2088422 w 4839242"/>
                  <a:gd name="connsiteY43" fmla="*/ 617732 h 813298"/>
                  <a:gd name="connsiteX44" fmla="*/ 2035082 w 4839242"/>
                  <a:gd name="connsiteY44" fmla="*/ 602492 h 813298"/>
                  <a:gd name="connsiteX45" fmla="*/ 2012222 w 4839242"/>
                  <a:gd name="connsiteY45" fmla="*/ 594872 h 813298"/>
                  <a:gd name="connsiteX46" fmla="*/ 1943642 w 4839242"/>
                  <a:gd name="connsiteY46" fmla="*/ 579632 h 813298"/>
                  <a:gd name="connsiteX47" fmla="*/ 1897922 w 4839242"/>
                  <a:gd name="connsiteY47" fmla="*/ 564392 h 813298"/>
                  <a:gd name="connsiteX48" fmla="*/ 1859822 w 4839242"/>
                  <a:gd name="connsiteY48" fmla="*/ 556772 h 813298"/>
                  <a:gd name="connsiteX49" fmla="*/ 1814102 w 4839242"/>
                  <a:gd name="connsiteY49" fmla="*/ 541532 h 813298"/>
                  <a:gd name="connsiteX50" fmla="*/ 1783622 w 4839242"/>
                  <a:gd name="connsiteY50" fmla="*/ 533912 h 813298"/>
                  <a:gd name="connsiteX51" fmla="*/ 1745522 w 4839242"/>
                  <a:gd name="connsiteY51" fmla="*/ 526292 h 813298"/>
                  <a:gd name="connsiteX52" fmla="*/ 1722662 w 4839242"/>
                  <a:gd name="connsiteY52" fmla="*/ 518672 h 813298"/>
                  <a:gd name="connsiteX53" fmla="*/ 1684562 w 4839242"/>
                  <a:gd name="connsiteY53" fmla="*/ 511052 h 813298"/>
                  <a:gd name="connsiteX54" fmla="*/ 1661702 w 4839242"/>
                  <a:gd name="connsiteY54" fmla="*/ 503432 h 813298"/>
                  <a:gd name="connsiteX55" fmla="*/ 1600742 w 4839242"/>
                  <a:gd name="connsiteY55" fmla="*/ 480572 h 813298"/>
                  <a:gd name="connsiteX56" fmla="*/ 1570262 w 4839242"/>
                  <a:gd name="connsiteY56" fmla="*/ 472952 h 813298"/>
                  <a:gd name="connsiteX57" fmla="*/ 1547402 w 4839242"/>
                  <a:gd name="connsiteY57" fmla="*/ 465332 h 813298"/>
                  <a:gd name="connsiteX58" fmla="*/ 1471202 w 4839242"/>
                  <a:gd name="connsiteY58" fmla="*/ 442472 h 813298"/>
                  <a:gd name="connsiteX59" fmla="*/ 1448342 w 4839242"/>
                  <a:gd name="connsiteY59" fmla="*/ 434852 h 813298"/>
                  <a:gd name="connsiteX60" fmla="*/ 1417862 w 4839242"/>
                  <a:gd name="connsiteY60" fmla="*/ 419612 h 813298"/>
                  <a:gd name="connsiteX61" fmla="*/ 1372142 w 4839242"/>
                  <a:gd name="connsiteY61" fmla="*/ 404372 h 813298"/>
                  <a:gd name="connsiteX62" fmla="*/ 1303562 w 4839242"/>
                  <a:gd name="connsiteY62" fmla="*/ 358652 h 813298"/>
                  <a:gd name="connsiteX63" fmla="*/ 1280702 w 4839242"/>
                  <a:gd name="connsiteY63" fmla="*/ 343412 h 813298"/>
                  <a:gd name="connsiteX64" fmla="*/ 1257842 w 4839242"/>
                  <a:gd name="connsiteY64" fmla="*/ 312932 h 813298"/>
                  <a:gd name="connsiteX65" fmla="*/ 1234982 w 4839242"/>
                  <a:gd name="connsiteY65" fmla="*/ 305312 h 813298"/>
                  <a:gd name="connsiteX66" fmla="*/ 1227997 w 4839242"/>
                  <a:gd name="connsiteY66" fmla="*/ 319282 h 813298"/>
                  <a:gd name="connsiteX67" fmla="*/ 1216567 w 4839242"/>
                  <a:gd name="connsiteY67" fmla="*/ 302772 h 813298"/>
                  <a:gd name="connsiteX68" fmla="*/ 1189262 w 4839242"/>
                  <a:gd name="connsiteY68" fmla="*/ 328172 h 813298"/>
                  <a:gd name="connsiteX69" fmla="*/ 1152432 w 4839242"/>
                  <a:gd name="connsiteY69" fmla="*/ 315472 h 813298"/>
                  <a:gd name="connsiteX70" fmla="*/ 1143298 w 4839242"/>
                  <a:gd name="connsiteY70" fmla="*/ 319977 h 813298"/>
                  <a:gd name="connsiteX71" fmla="*/ 1105442 w 4839242"/>
                  <a:gd name="connsiteY71" fmla="*/ 312932 h 813298"/>
                  <a:gd name="connsiteX72" fmla="*/ 1036862 w 4839242"/>
                  <a:gd name="connsiteY72" fmla="*/ 328172 h 813298"/>
                  <a:gd name="connsiteX73" fmla="*/ 831122 w 4839242"/>
                  <a:gd name="connsiteY73" fmla="*/ 419612 h 813298"/>
                  <a:gd name="connsiteX74" fmla="*/ 389162 w 4839242"/>
                  <a:gd name="connsiteY74" fmla="*/ 450092 h 813298"/>
                  <a:gd name="connsiteX75" fmla="*/ 86902 w 4839242"/>
                  <a:gd name="connsiteY75" fmla="*/ 358652 h 813298"/>
                  <a:gd name="connsiteX76" fmla="*/ 44992 w 4839242"/>
                  <a:gd name="connsiteY76" fmla="*/ 286897 h 813298"/>
                  <a:gd name="connsiteX77" fmla="*/ 1812 w 4839242"/>
                  <a:gd name="connsiteY77" fmla="*/ 199902 h 813298"/>
                  <a:gd name="connsiteX0" fmla="*/ 4411883 w 4838603"/>
                  <a:gd name="connsiteY0" fmla="*/ 23372 h 813298"/>
                  <a:gd name="connsiteX1" fmla="*/ 4571903 w 4838603"/>
                  <a:gd name="connsiteY1" fmla="*/ 512 h 813298"/>
                  <a:gd name="connsiteX2" fmla="*/ 4678583 w 4838603"/>
                  <a:gd name="connsiteY2" fmla="*/ 8132 h 813298"/>
                  <a:gd name="connsiteX3" fmla="*/ 4701443 w 4838603"/>
                  <a:gd name="connsiteY3" fmla="*/ 15752 h 813298"/>
                  <a:gd name="connsiteX4" fmla="*/ 4754783 w 4838603"/>
                  <a:gd name="connsiteY4" fmla="*/ 30992 h 813298"/>
                  <a:gd name="connsiteX5" fmla="*/ 4800503 w 4838603"/>
                  <a:gd name="connsiteY5" fmla="*/ 69092 h 813298"/>
                  <a:gd name="connsiteX6" fmla="*/ 4830983 w 4838603"/>
                  <a:gd name="connsiteY6" fmla="*/ 137672 h 813298"/>
                  <a:gd name="connsiteX7" fmla="*/ 4838603 w 4838603"/>
                  <a:gd name="connsiteY7" fmla="*/ 198632 h 813298"/>
                  <a:gd name="connsiteX8" fmla="*/ 4823363 w 4838603"/>
                  <a:gd name="connsiteY8" fmla="*/ 328172 h 813298"/>
                  <a:gd name="connsiteX9" fmla="*/ 4808123 w 4838603"/>
                  <a:gd name="connsiteY9" fmla="*/ 373892 h 813298"/>
                  <a:gd name="connsiteX10" fmla="*/ 4747163 w 4838603"/>
                  <a:gd name="connsiteY10" fmla="*/ 442472 h 813298"/>
                  <a:gd name="connsiteX11" fmla="*/ 4724303 w 4838603"/>
                  <a:gd name="connsiteY11" fmla="*/ 465332 h 813298"/>
                  <a:gd name="connsiteX12" fmla="*/ 4663343 w 4838603"/>
                  <a:gd name="connsiteY12" fmla="*/ 503432 h 813298"/>
                  <a:gd name="connsiteX13" fmla="*/ 4625243 w 4838603"/>
                  <a:gd name="connsiteY13" fmla="*/ 533912 h 813298"/>
                  <a:gd name="connsiteX14" fmla="*/ 4587143 w 4838603"/>
                  <a:gd name="connsiteY14" fmla="*/ 549152 h 813298"/>
                  <a:gd name="connsiteX15" fmla="*/ 4526183 w 4838603"/>
                  <a:gd name="connsiteY15" fmla="*/ 587252 h 813298"/>
                  <a:gd name="connsiteX16" fmla="*/ 4465223 w 4838603"/>
                  <a:gd name="connsiteY16" fmla="*/ 610112 h 813298"/>
                  <a:gd name="connsiteX17" fmla="*/ 4442363 w 4838603"/>
                  <a:gd name="connsiteY17" fmla="*/ 625352 h 813298"/>
                  <a:gd name="connsiteX18" fmla="*/ 4419503 w 4838603"/>
                  <a:gd name="connsiteY18" fmla="*/ 632972 h 813298"/>
                  <a:gd name="connsiteX19" fmla="*/ 4358543 w 4838603"/>
                  <a:gd name="connsiteY19" fmla="*/ 648212 h 813298"/>
                  <a:gd name="connsiteX20" fmla="*/ 4328063 w 4838603"/>
                  <a:gd name="connsiteY20" fmla="*/ 663452 h 813298"/>
                  <a:gd name="connsiteX21" fmla="*/ 4244243 w 4838603"/>
                  <a:gd name="connsiteY21" fmla="*/ 686312 h 813298"/>
                  <a:gd name="connsiteX22" fmla="*/ 4206143 w 4838603"/>
                  <a:gd name="connsiteY22" fmla="*/ 701552 h 813298"/>
                  <a:gd name="connsiteX23" fmla="*/ 4183283 w 4838603"/>
                  <a:gd name="connsiteY23" fmla="*/ 716792 h 813298"/>
                  <a:gd name="connsiteX24" fmla="*/ 4114703 w 4838603"/>
                  <a:gd name="connsiteY24" fmla="*/ 732032 h 813298"/>
                  <a:gd name="connsiteX25" fmla="*/ 4084223 w 4838603"/>
                  <a:gd name="connsiteY25" fmla="*/ 739652 h 813298"/>
                  <a:gd name="connsiteX26" fmla="*/ 4061363 w 4838603"/>
                  <a:gd name="connsiteY26" fmla="*/ 747272 h 813298"/>
                  <a:gd name="connsiteX27" fmla="*/ 4015643 w 4838603"/>
                  <a:gd name="connsiteY27" fmla="*/ 754892 h 813298"/>
                  <a:gd name="connsiteX28" fmla="*/ 3992783 w 4838603"/>
                  <a:gd name="connsiteY28" fmla="*/ 762512 h 813298"/>
                  <a:gd name="connsiteX29" fmla="*/ 3886103 w 4838603"/>
                  <a:gd name="connsiteY29" fmla="*/ 770132 h 813298"/>
                  <a:gd name="connsiteX30" fmla="*/ 2842163 w 4838603"/>
                  <a:gd name="connsiteY30" fmla="*/ 770132 h 813298"/>
                  <a:gd name="connsiteX31" fmla="*/ 2819303 w 4838603"/>
                  <a:gd name="connsiteY31" fmla="*/ 762512 h 813298"/>
                  <a:gd name="connsiteX32" fmla="*/ 2788823 w 4838603"/>
                  <a:gd name="connsiteY32" fmla="*/ 754892 h 813298"/>
                  <a:gd name="connsiteX33" fmla="*/ 2705003 w 4838603"/>
                  <a:gd name="connsiteY33" fmla="*/ 747272 h 813298"/>
                  <a:gd name="connsiteX34" fmla="*/ 2583083 w 4838603"/>
                  <a:gd name="connsiteY34" fmla="*/ 732032 h 813298"/>
                  <a:gd name="connsiteX35" fmla="*/ 2552603 w 4838603"/>
                  <a:gd name="connsiteY35" fmla="*/ 724412 h 813298"/>
                  <a:gd name="connsiteX36" fmla="*/ 2445923 w 4838603"/>
                  <a:gd name="connsiteY36" fmla="*/ 709172 h 813298"/>
                  <a:gd name="connsiteX37" fmla="*/ 2423063 w 4838603"/>
                  <a:gd name="connsiteY37" fmla="*/ 701552 h 813298"/>
                  <a:gd name="connsiteX38" fmla="*/ 2369723 w 4838603"/>
                  <a:gd name="connsiteY38" fmla="*/ 693932 h 813298"/>
                  <a:gd name="connsiteX39" fmla="*/ 2270663 w 4838603"/>
                  <a:gd name="connsiteY39" fmla="*/ 671072 h 813298"/>
                  <a:gd name="connsiteX40" fmla="*/ 2224943 w 4838603"/>
                  <a:gd name="connsiteY40" fmla="*/ 655832 h 813298"/>
                  <a:gd name="connsiteX41" fmla="*/ 2194463 w 4838603"/>
                  <a:gd name="connsiteY41" fmla="*/ 640592 h 813298"/>
                  <a:gd name="connsiteX42" fmla="*/ 2163983 w 4838603"/>
                  <a:gd name="connsiteY42" fmla="*/ 632972 h 813298"/>
                  <a:gd name="connsiteX43" fmla="*/ 2087783 w 4838603"/>
                  <a:gd name="connsiteY43" fmla="*/ 617732 h 813298"/>
                  <a:gd name="connsiteX44" fmla="*/ 2034443 w 4838603"/>
                  <a:gd name="connsiteY44" fmla="*/ 602492 h 813298"/>
                  <a:gd name="connsiteX45" fmla="*/ 2011583 w 4838603"/>
                  <a:gd name="connsiteY45" fmla="*/ 594872 h 813298"/>
                  <a:gd name="connsiteX46" fmla="*/ 1943003 w 4838603"/>
                  <a:gd name="connsiteY46" fmla="*/ 579632 h 813298"/>
                  <a:gd name="connsiteX47" fmla="*/ 1897283 w 4838603"/>
                  <a:gd name="connsiteY47" fmla="*/ 564392 h 813298"/>
                  <a:gd name="connsiteX48" fmla="*/ 1859183 w 4838603"/>
                  <a:gd name="connsiteY48" fmla="*/ 556772 h 813298"/>
                  <a:gd name="connsiteX49" fmla="*/ 1813463 w 4838603"/>
                  <a:gd name="connsiteY49" fmla="*/ 541532 h 813298"/>
                  <a:gd name="connsiteX50" fmla="*/ 1782983 w 4838603"/>
                  <a:gd name="connsiteY50" fmla="*/ 533912 h 813298"/>
                  <a:gd name="connsiteX51" fmla="*/ 1744883 w 4838603"/>
                  <a:gd name="connsiteY51" fmla="*/ 526292 h 813298"/>
                  <a:gd name="connsiteX52" fmla="*/ 1722023 w 4838603"/>
                  <a:gd name="connsiteY52" fmla="*/ 518672 h 813298"/>
                  <a:gd name="connsiteX53" fmla="*/ 1683923 w 4838603"/>
                  <a:gd name="connsiteY53" fmla="*/ 511052 h 813298"/>
                  <a:gd name="connsiteX54" fmla="*/ 1661063 w 4838603"/>
                  <a:gd name="connsiteY54" fmla="*/ 503432 h 813298"/>
                  <a:gd name="connsiteX55" fmla="*/ 1600103 w 4838603"/>
                  <a:gd name="connsiteY55" fmla="*/ 480572 h 813298"/>
                  <a:gd name="connsiteX56" fmla="*/ 1569623 w 4838603"/>
                  <a:gd name="connsiteY56" fmla="*/ 472952 h 813298"/>
                  <a:gd name="connsiteX57" fmla="*/ 1546763 w 4838603"/>
                  <a:gd name="connsiteY57" fmla="*/ 465332 h 813298"/>
                  <a:gd name="connsiteX58" fmla="*/ 1470563 w 4838603"/>
                  <a:gd name="connsiteY58" fmla="*/ 442472 h 813298"/>
                  <a:gd name="connsiteX59" fmla="*/ 1447703 w 4838603"/>
                  <a:gd name="connsiteY59" fmla="*/ 434852 h 813298"/>
                  <a:gd name="connsiteX60" fmla="*/ 1417223 w 4838603"/>
                  <a:gd name="connsiteY60" fmla="*/ 419612 h 813298"/>
                  <a:gd name="connsiteX61" fmla="*/ 1371503 w 4838603"/>
                  <a:gd name="connsiteY61" fmla="*/ 404372 h 813298"/>
                  <a:gd name="connsiteX62" fmla="*/ 1302923 w 4838603"/>
                  <a:gd name="connsiteY62" fmla="*/ 358652 h 813298"/>
                  <a:gd name="connsiteX63" fmla="*/ 1280063 w 4838603"/>
                  <a:gd name="connsiteY63" fmla="*/ 343412 h 813298"/>
                  <a:gd name="connsiteX64" fmla="*/ 1257203 w 4838603"/>
                  <a:gd name="connsiteY64" fmla="*/ 312932 h 813298"/>
                  <a:gd name="connsiteX65" fmla="*/ 1234343 w 4838603"/>
                  <a:gd name="connsiteY65" fmla="*/ 305312 h 813298"/>
                  <a:gd name="connsiteX66" fmla="*/ 1227358 w 4838603"/>
                  <a:gd name="connsiteY66" fmla="*/ 319282 h 813298"/>
                  <a:gd name="connsiteX67" fmla="*/ 1215928 w 4838603"/>
                  <a:gd name="connsiteY67" fmla="*/ 302772 h 813298"/>
                  <a:gd name="connsiteX68" fmla="*/ 1188623 w 4838603"/>
                  <a:gd name="connsiteY68" fmla="*/ 328172 h 813298"/>
                  <a:gd name="connsiteX69" fmla="*/ 1151793 w 4838603"/>
                  <a:gd name="connsiteY69" fmla="*/ 315472 h 813298"/>
                  <a:gd name="connsiteX70" fmla="*/ 1142659 w 4838603"/>
                  <a:gd name="connsiteY70" fmla="*/ 319977 h 813298"/>
                  <a:gd name="connsiteX71" fmla="*/ 1104803 w 4838603"/>
                  <a:gd name="connsiteY71" fmla="*/ 312932 h 813298"/>
                  <a:gd name="connsiteX72" fmla="*/ 1036223 w 4838603"/>
                  <a:gd name="connsiteY72" fmla="*/ 328172 h 813298"/>
                  <a:gd name="connsiteX73" fmla="*/ 830483 w 4838603"/>
                  <a:gd name="connsiteY73" fmla="*/ 419612 h 813298"/>
                  <a:gd name="connsiteX74" fmla="*/ 388523 w 4838603"/>
                  <a:gd name="connsiteY74" fmla="*/ 450092 h 813298"/>
                  <a:gd name="connsiteX75" fmla="*/ 86263 w 4838603"/>
                  <a:gd name="connsiteY75" fmla="*/ 358652 h 813298"/>
                  <a:gd name="connsiteX76" fmla="*/ 70547 w 4838603"/>
                  <a:gd name="connsiteY76" fmla="*/ 270228 h 813298"/>
                  <a:gd name="connsiteX77" fmla="*/ 1173 w 4838603"/>
                  <a:gd name="connsiteY77" fmla="*/ 199902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320017 w 4787117"/>
                  <a:gd name="connsiteY61" fmla="*/ 404372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75872 w 4787117"/>
                  <a:gd name="connsiteY66" fmla="*/ 319282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320017 w 4787117"/>
                  <a:gd name="connsiteY61" fmla="*/ 404372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18137 w 4787117"/>
                  <a:gd name="connsiteY56" fmla="*/ 47295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34023 w 4787117"/>
                  <a:gd name="connsiteY70" fmla="*/ 467615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24742 w 4787117"/>
                  <a:gd name="connsiteY71" fmla="*/ 44628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24742 w 4787117"/>
                  <a:gd name="connsiteY71" fmla="*/ 446282 h 813298"/>
                  <a:gd name="connsiteX72" fmla="*/ 970450 w 4787117"/>
                  <a:gd name="connsiteY72" fmla="*/ 409134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4787117" h="813298">
                    <a:moveTo>
                      <a:pt x="4360397" y="23372"/>
                    </a:moveTo>
                    <a:cubicBezTo>
                      <a:pt x="4377913" y="14614"/>
                      <a:pt x="4475967" y="3052"/>
                      <a:pt x="4520417" y="512"/>
                    </a:cubicBezTo>
                    <a:cubicBezTo>
                      <a:pt x="4564867" y="-2028"/>
                      <a:pt x="4591537" y="5592"/>
                      <a:pt x="4627097" y="8132"/>
                    </a:cubicBezTo>
                    <a:cubicBezTo>
                      <a:pt x="4634717" y="10672"/>
                      <a:pt x="4642234" y="13545"/>
                      <a:pt x="4649957" y="15752"/>
                    </a:cubicBezTo>
                    <a:cubicBezTo>
                      <a:pt x="4661350" y="19007"/>
                      <a:pt x="4691117" y="24902"/>
                      <a:pt x="4703297" y="30992"/>
                    </a:cubicBezTo>
                    <a:cubicBezTo>
                      <a:pt x="4724515" y="41601"/>
                      <a:pt x="4732165" y="52240"/>
                      <a:pt x="4749017" y="69092"/>
                    </a:cubicBezTo>
                    <a:cubicBezTo>
                      <a:pt x="4767153" y="123500"/>
                      <a:pt x="4755346" y="101446"/>
                      <a:pt x="4779497" y="137672"/>
                    </a:cubicBezTo>
                    <a:cubicBezTo>
                      <a:pt x="4782037" y="157992"/>
                      <a:pt x="4787117" y="178154"/>
                      <a:pt x="4787117" y="198632"/>
                    </a:cubicBezTo>
                    <a:cubicBezTo>
                      <a:pt x="4787117" y="228214"/>
                      <a:pt x="4781813" y="291739"/>
                      <a:pt x="4771877" y="328172"/>
                    </a:cubicBezTo>
                    <a:cubicBezTo>
                      <a:pt x="4767650" y="343670"/>
                      <a:pt x="4765548" y="360526"/>
                      <a:pt x="4756637" y="373892"/>
                    </a:cubicBezTo>
                    <a:cubicBezTo>
                      <a:pt x="4729442" y="414685"/>
                      <a:pt x="4747873" y="390276"/>
                      <a:pt x="4695677" y="442472"/>
                    </a:cubicBezTo>
                    <a:cubicBezTo>
                      <a:pt x="4688057" y="450092"/>
                      <a:pt x="4681955" y="459621"/>
                      <a:pt x="4672817" y="465332"/>
                    </a:cubicBezTo>
                    <a:cubicBezTo>
                      <a:pt x="4652497" y="478032"/>
                      <a:pt x="4630568" y="488463"/>
                      <a:pt x="4611857" y="503432"/>
                    </a:cubicBezTo>
                    <a:cubicBezTo>
                      <a:pt x="4599157" y="513592"/>
                      <a:pt x="4587703" y="525544"/>
                      <a:pt x="4573757" y="533912"/>
                    </a:cubicBezTo>
                    <a:cubicBezTo>
                      <a:pt x="4562028" y="540949"/>
                      <a:pt x="4547700" y="542667"/>
                      <a:pt x="4535657" y="549152"/>
                    </a:cubicBezTo>
                    <a:cubicBezTo>
                      <a:pt x="4514559" y="560513"/>
                      <a:pt x="4497430" y="579674"/>
                      <a:pt x="4474697" y="587252"/>
                    </a:cubicBezTo>
                    <a:cubicBezTo>
                      <a:pt x="4454912" y="593847"/>
                      <a:pt x="4431960" y="601000"/>
                      <a:pt x="4413737" y="610112"/>
                    </a:cubicBezTo>
                    <a:cubicBezTo>
                      <a:pt x="4405546" y="614208"/>
                      <a:pt x="4399068" y="621256"/>
                      <a:pt x="4390877" y="625352"/>
                    </a:cubicBezTo>
                    <a:cubicBezTo>
                      <a:pt x="4383693" y="628944"/>
                      <a:pt x="4375766" y="630859"/>
                      <a:pt x="4368017" y="632972"/>
                    </a:cubicBezTo>
                    <a:cubicBezTo>
                      <a:pt x="4347810" y="638483"/>
                      <a:pt x="4326928" y="641588"/>
                      <a:pt x="4307057" y="648212"/>
                    </a:cubicBezTo>
                    <a:cubicBezTo>
                      <a:pt x="4296281" y="651804"/>
                      <a:pt x="4287353" y="659860"/>
                      <a:pt x="4276577" y="663452"/>
                    </a:cubicBezTo>
                    <a:cubicBezTo>
                      <a:pt x="4181747" y="695062"/>
                      <a:pt x="4245488" y="666538"/>
                      <a:pt x="4192757" y="686312"/>
                    </a:cubicBezTo>
                    <a:cubicBezTo>
                      <a:pt x="4179950" y="691115"/>
                      <a:pt x="4166891" y="695435"/>
                      <a:pt x="4154657" y="701552"/>
                    </a:cubicBezTo>
                    <a:cubicBezTo>
                      <a:pt x="4146466" y="705648"/>
                      <a:pt x="4140485" y="713896"/>
                      <a:pt x="4131797" y="716792"/>
                    </a:cubicBezTo>
                    <a:cubicBezTo>
                      <a:pt x="4109581" y="724197"/>
                      <a:pt x="4086035" y="726766"/>
                      <a:pt x="4063217" y="732032"/>
                    </a:cubicBezTo>
                    <a:cubicBezTo>
                      <a:pt x="4053013" y="734387"/>
                      <a:pt x="4042807" y="736775"/>
                      <a:pt x="4032737" y="739652"/>
                    </a:cubicBezTo>
                    <a:cubicBezTo>
                      <a:pt x="4025014" y="741859"/>
                      <a:pt x="4017718" y="745530"/>
                      <a:pt x="4009877" y="747272"/>
                    </a:cubicBezTo>
                    <a:cubicBezTo>
                      <a:pt x="3994795" y="750624"/>
                      <a:pt x="3979239" y="751540"/>
                      <a:pt x="3964157" y="754892"/>
                    </a:cubicBezTo>
                    <a:cubicBezTo>
                      <a:pt x="3956316" y="756634"/>
                      <a:pt x="3949274" y="761574"/>
                      <a:pt x="3941297" y="762512"/>
                    </a:cubicBezTo>
                    <a:cubicBezTo>
                      <a:pt x="3905891" y="766677"/>
                      <a:pt x="3870177" y="767592"/>
                      <a:pt x="3834617" y="770132"/>
                    </a:cubicBezTo>
                    <a:cubicBezTo>
                      <a:pt x="3477256" y="859472"/>
                      <a:pt x="3786808" y="784781"/>
                      <a:pt x="2790677" y="770132"/>
                    </a:cubicBezTo>
                    <a:cubicBezTo>
                      <a:pt x="2782646" y="770014"/>
                      <a:pt x="2775540" y="764719"/>
                      <a:pt x="2767817" y="762512"/>
                    </a:cubicBezTo>
                    <a:cubicBezTo>
                      <a:pt x="2757747" y="759635"/>
                      <a:pt x="2747718" y="756276"/>
                      <a:pt x="2737337" y="754892"/>
                    </a:cubicBezTo>
                    <a:cubicBezTo>
                      <a:pt x="2709528" y="751184"/>
                      <a:pt x="2681457" y="749812"/>
                      <a:pt x="2653517" y="747272"/>
                    </a:cubicBezTo>
                    <a:cubicBezTo>
                      <a:pt x="2559493" y="728467"/>
                      <a:pt x="2689863" y="753134"/>
                      <a:pt x="2531597" y="732032"/>
                    </a:cubicBezTo>
                    <a:cubicBezTo>
                      <a:pt x="2521216" y="730648"/>
                      <a:pt x="2511447" y="726134"/>
                      <a:pt x="2501117" y="724412"/>
                    </a:cubicBezTo>
                    <a:cubicBezTo>
                      <a:pt x="2454979" y="716722"/>
                      <a:pt x="2437607" y="718765"/>
                      <a:pt x="2394437" y="709172"/>
                    </a:cubicBezTo>
                    <a:cubicBezTo>
                      <a:pt x="2386596" y="707430"/>
                      <a:pt x="2379453" y="703127"/>
                      <a:pt x="2371577" y="701552"/>
                    </a:cubicBezTo>
                    <a:cubicBezTo>
                      <a:pt x="2353965" y="698030"/>
                      <a:pt x="2336017" y="696472"/>
                      <a:pt x="2318237" y="693932"/>
                    </a:cubicBezTo>
                    <a:cubicBezTo>
                      <a:pt x="2255478" y="673012"/>
                      <a:pt x="2288420" y="680964"/>
                      <a:pt x="2219177" y="671072"/>
                    </a:cubicBezTo>
                    <a:cubicBezTo>
                      <a:pt x="2203937" y="665992"/>
                      <a:pt x="2188372" y="661798"/>
                      <a:pt x="2173457" y="655832"/>
                    </a:cubicBezTo>
                    <a:cubicBezTo>
                      <a:pt x="2162910" y="651613"/>
                      <a:pt x="2153613" y="644580"/>
                      <a:pt x="2142977" y="640592"/>
                    </a:cubicBezTo>
                    <a:cubicBezTo>
                      <a:pt x="2133171" y="636915"/>
                      <a:pt x="2122567" y="635849"/>
                      <a:pt x="2112497" y="632972"/>
                    </a:cubicBezTo>
                    <a:cubicBezTo>
                      <a:pt x="2059299" y="617772"/>
                      <a:pt x="2127327" y="630736"/>
                      <a:pt x="2036297" y="617732"/>
                    </a:cubicBezTo>
                    <a:cubicBezTo>
                      <a:pt x="1981487" y="599462"/>
                      <a:pt x="2049934" y="621628"/>
                      <a:pt x="1982957" y="602492"/>
                    </a:cubicBezTo>
                    <a:cubicBezTo>
                      <a:pt x="1975234" y="600285"/>
                      <a:pt x="1967889" y="596820"/>
                      <a:pt x="1960097" y="594872"/>
                    </a:cubicBezTo>
                    <a:cubicBezTo>
                      <a:pt x="1916592" y="583996"/>
                      <a:pt x="1930629" y="591366"/>
                      <a:pt x="1891517" y="579632"/>
                    </a:cubicBezTo>
                    <a:cubicBezTo>
                      <a:pt x="1876130" y="575016"/>
                      <a:pt x="1861549" y="567542"/>
                      <a:pt x="1845797" y="564392"/>
                    </a:cubicBezTo>
                    <a:cubicBezTo>
                      <a:pt x="1833097" y="561852"/>
                      <a:pt x="1820192" y="560180"/>
                      <a:pt x="1807697" y="556772"/>
                    </a:cubicBezTo>
                    <a:cubicBezTo>
                      <a:pt x="1792199" y="552545"/>
                      <a:pt x="1777562" y="545428"/>
                      <a:pt x="1761977" y="541532"/>
                    </a:cubicBezTo>
                    <a:cubicBezTo>
                      <a:pt x="1751817" y="538992"/>
                      <a:pt x="1741720" y="536184"/>
                      <a:pt x="1731497" y="533912"/>
                    </a:cubicBezTo>
                    <a:cubicBezTo>
                      <a:pt x="1718854" y="531102"/>
                      <a:pt x="1705962" y="529433"/>
                      <a:pt x="1693397" y="526292"/>
                    </a:cubicBezTo>
                    <a:cubicBezTo>
                      <a:pt x="1685605" y="524344"/>
                      <a:pt x="1678329" y="520620"/>
                      <a:pt x="1670537" y="518672"/>
                    </a:cubicBezTo>
                    <a:cubicBezTo>
                      <a:pt x="1657972" y="515531"/>
                      <a:pt x="1645002" y="514193"/>
                      <a:pt x="1632437" y="511052"/>
                    </a:cubicBezTo>
                    <a:cubicBezTo>
                      <a:pt x="1624645" y="509104"/>
                      <a:pt x="1620372" y="502162"/>
                      <a:pt x="1609577" y="503432"/>
                    </a:cubicBezTo>
                    <a:cubicBezTo>
                      <a:pt x="1598782" y="504702"/>
                      <a:pt x="1578938" y="514227"/>
                      <a:pt x="1567667" y="518672"/>
                    </a:cubicBezTo>
                    <a:cubicBezTo>
                      <a:pt x="1556396" y="523117"/>
                      <a:pt x="1551633" y="528673"/>
                      <a:pt x="1541949" y="530102"/>
                    </a:cubicBezTo>
                    <a:cubicBezTo>
                      <a:pt x="1532265" y="531531"/>
                      <a:pt x="1522106" y="527562"/>
                      <a:pt x="1509565" y="527245"/>
                    </a:cubicBezTo>
                    <a:cubicBezTo>
                      <a:pt x="1497024" y="526928"/>
                      <a:pt x="1483212" y="526927"/>
                      <a:pt x="1466702" y="528197"/>
                    </a:cubicBezTo>
                    <a:cubicBezTo>
                      <a:pt x="1450192" y="529467"/>
                      <a:pt x="1433683" y="531530"/>
                      <a:pt x="1410505" y="534864"/>
                    </a:cubicBezTo>
                    <a:cubicBezTo>
                      <a:pt x="1387328" y="538198"/>
                      <a:pt x="1357006" y="546930"/>
                      <a:pt x="1327637" y="548200"/>
                    </a:cubicBezTo>
                    <a:cubicBezTo>
                      <a:pt x="1298268" y="549470"/>
                      <a:pt x="1255723" y="546295"/>
                      <a:pt x="1234292" y="542485"/>
                    </a:cubicBezTo>
                    <a:cubicBezTo>
                      <a:pt x="1212861" y="538675"/>
                      <a:pt x="1208733" y="529944"/>
                      <a:pt x="1199049" y="525340"/>
                    </a:cubicBezTo>
                    <a:cubicBezTo>
                      <a:pt x="1189365" y="520736"/>
                      <a:pt x="1180635" y="517720"/>
                      <a:pt x="1176190" y="514862"/>
                    </a:cubicBezTo>
                    <a:cubicBezTo>
                      <a:pt x="1171745" y="512004"/>
                      <a:pt x="1175237" y="506607"/>
                      <a:pt x="1172379" y="508194"/>
                    </a:cubicBezTo>
                    <a:cubicBezTo>
                      <a:pt x="1169521" y="509781"/>
                      <a:pt x="1166664" y="526927"/>
                      <a:pt x="1159044" y="524387"/>
                    </a:cubicBezTo>
                    <a:cubicBezTo>
                      <a:pt x="1151424" y="514227"/>
                      <a:pt x="1126553" y="527667"/>
                      <a:pt x="1118722" y="524069"/>
                    </a:cubicBezTo>
                    <a:cubicBezTo>
                      <a:pt x="1110891" y="520471"/>
                      <a:pt x="1116129" y="506871"/>
                      <a:pt x="1112055" y="502797"/>
                    </a:cubicBezTo>
                    <a:cubicBezTo>
                      <a:pt x="1107981" y="498723"/>
                      <a:pt x="1100202" y="502268"/>
                      <a:pt x="1094275" y="499622"/>
                    </a:cubicBezTo>
                    <a:cubicBezTo>
                      <a:pt x="1088348" y="496976"/>
                      <a:pt x="1085213" y="492521"/>
                      <a:pt x="1076494" y="486922"/>
                    </a:cubicBezTo>
                    <a:cubicBezTo>
                      <a:pt x="1067775" y="481323"/>
                      <a:pt x="1041855" y="468038"/>
                      <a:pt x="1034023" y="467615"/>
                    </a:cubicBezTo>
                    <a:cubicBezTo>
                      <a:pt x="1026191" y="467192"/>
                      <a:pt x="1035337" y="456029"/>
                      <a:pt x="1024742" y="446282"/>
                    </a:cubicBezTo>
                    <a:cubicBezTo>
                      <a:pt x="1014147" y="436535"/>
                      <a:pt x="1011407" y="413579"/>
                      <a:pt x="970450" y="409134"/>
                    </a:cubicBezTo>
                    <a:cubicBezTo>
                      <a:pt x="929493" y="404689"/>
                      <a:pt x="884566" y="412786"/>
                      <a:pt x="778997" y="419612"/>
                    </a:cubicBezTo>
                    <a:cubicBezTo>
                      <a:pt x="673428" y="426438"/>
                      <a:pt x="461074" y="460252"/>
                      <a:pt x="337037" y="450092"/>
                    </a:cubicBezTo>
                    <a:cubicBezTo>
                      <a:pt x="213000" y="439932"/>
                      <a:pt x="87773" y="388629"/>
                      <a:pt x="34777" y="358652"/>
                    </a:cubicBezTo>
                    <a:cubicBezTo>
                      <a:pt x="-18219" y="328675"/>
                      <a:pt x="302" y="292718"/>
                      <a:pt x="19061" y="270228"/>
                    </a:cubicBezTo>
                    <a:cubicBezTo>
                      <a:pt x="37820" y="247738"/>
                      <a:pt x="136615" y="234430"/>
                      <a:pt x="147331" y="22371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flipH="1">
                <a:off x="5883680" y="3863496"/>
                <a:ext cx="496800" cy="4967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3000000" lon="21594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5808569" y="3563339"/>
                    <a:ext cx="17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8569" y="3563339"/>
                    <a:ext cx="171450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82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/>
          <p:cNvGrpSpPr/>
          <p:nvPr/>
        </p:nvGrpSpPr>
        <p:grpSpPr>
          <a:xfrm>
            <a:off x="5019584" y="1772457"/>
            <a:ext cx="2369596" cy="1571638"/>
            <a:chOff x="4874320" y="1741981"/>
            <a:chExt cx="2369596" cy="1571638"/>
          </a:xfrm>
        </p:grpSpPr>
        <p:grpSp>
          <p:nvGrpSpPr>
            <p:cNvPr id="9" name="Group 8"/>
            <p:cNvGrpSpPr/>
            <p:nvPr/>
          </p:nvGrpSpPr>
          <p:grpSpPr>
            <a:xfrm>
              <a:off x="5149541" y="2084414"/>
              <a:ext cx="1318056" cy="1051301"/>
              <a:chOff x="3632885" y="1532238"/>
              <a:chExt cx="1318056" cy="1051301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3632886" y="2583539"/>
                <a:ext cx="13180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3632885" y="1532238"/>
                <a:ext cx="0" cy="10513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3632885" y="1981689"/>
                <a:ext cx="681259" cy="6018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874320" y="1741981"/>
                  <a:ext cx="1072116" cy="402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𝑐𝑜𝑖𝑙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320" y="1741981"/>
                  <a:ext cx="1072116" cy="4029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783019" y="2241601"/>
                  <a:ext cx="292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019" y="2241601"/>
                  <a:ext cx="29242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425669" y="2944287"/>
                  <a:ext cx="818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669" y="2944287"/>
                  <a:ext cx="8182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557" r="-1044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069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4175125" y="2365375"/>
            <a:ext cx="2324100" cy="1866900"/>
          </a:xfrm>
          <a:prstGeom prst="cube">
            <a:avLst>
              <a:gd name="adj" fmla="val 61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4175125" y="3396615"/>
            <a:ext cx="1275080" cy="106680"/>
          </a:xfrm>
          <a:prstGeom prst="parallelogram">
            <a:avLst>
              <a:gd name="adj" fmla="val 995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5224145" y="2365375"/>
            <a:ext cx="1275080" cy="106680"/>
          </a:xfrm>
          <a:prstGeom prst="parallelogram">
            <a:avLst>
              <a:gd name="adj" fmla="val 995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4426585" y="3155315"/>
            <a:ext cx="1275080" cy="106680"/>
          </a:xfrm>
          <a:prstGeom prst="parallelogram">
            <a:avLst>
              <a:gd name="adj" fmla="val 995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>
            <a:off x="5041265" y="2553335"/>
            <a:ext cx="1275080" cy="106680"/>
          </a:xfrm>
          <a:prstGeom prst="parallelogram">
            <a:avLst>
              <a:gd name="adj" fmla="val 995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71159" y="2406015"/>
            <a:ext cx="2379046" cy="1041758"/>
            <a:chOff x="1918634" y="1577340"/>
            <a:chExt cx="2379046" cy="1041758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1918634" y="1577340"/>
              <a:ext cx="1097653" cy="1041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988277" y="1590040"/>
              <a:ext cx="13094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18635" y="2619097"/>
              <a:ext cx="142464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 rot="18890080">
              <a:off x="2209727" y="1853804"/>
              <a:ext cx="497119" cy="4971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3000000" lon="21594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endParaRPr lang="en-US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9705" y="2595875"/>
            <a:ext cx="1404993" cy="615231"/>
            <a:chOff x="1918634" y="1577340"/>
            <a:chExt cx="2379046" cy="1041758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1918634" y="1577340"/>
              <a:ext cx="1097653" cy="1041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988277" y="1590040"/>
              <a:ext cx="13094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918635" y="2619097"/>
              <a:ext cx="142464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 rot="18890080">
                  <a:off x="2092424" y="1681592"/>
                  <a:ext cx="841221" cy="8412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3000000" lon="21594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3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90080">
                  <a:off x="2092424" y="1681592"/>
                  <a:ext cx="841221" cy="841221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9116" y="2333109"/>
                <a:ext cx="171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16" y="2333109"/>
                <a:ext cx="171450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60924" y="2148443"/>
                <a:ext cx="171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924" y="2148443"/>
                <a:ext cx="171450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8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655800" y="1766524"/>
            <a:ext cx="2239398" cy="2125361"/>
            <a:chOff x="1918634" y="1577340"/>
            <a:chExt cx="1097653" cy="1041757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918634" y="1577340"/>
              <a:ext cx="1097653" cy="1041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 rot="18890080">
              <a:off x="2419767" y="1888757"/>
              <a:ext cx="243509" cy="243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3000000" lon="21594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endParaRPr lang="en-US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3895199" y="1766524"/>
            <a:ext cx="2519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655800" y="3891885"/>
            <a:ext cx="27707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426585" y="1766524"/>
            <a:ext cx="1987938" cy="2125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689864" y="2040004"/>
            <a:ext cx="1931837" cy="1578400"/>
            <a:chOff x="4874320" y="1741981"/>
            <a:chExt cx="1931837" cy="157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5149541" y="2084414"/>
              <a:ext cx="1318056" cy="1051301"/>
              <a:chOff x="3632885" y="1532238"/>
              <a:chExt cx="1318056" cy="105130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3632886" y="2583539"/>
                <a:ext cx="13180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3632885" y="1532238"/>
                <a:ext cx="0" cy="10513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3632885" y="1981689"/>
                <a:ext cx="681259" cy="6018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874320" y="1741981"/>
                  <a:ext cx="1072116" cy="402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𝑐𝑜𝑖𝑙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320" y="1741981"/>
                  <a:ext cx="1072116" cy="4029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13732" y="2951049"/>
                  <a:ext cx="292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3732" y="2951049"/>
                  <a:ext cx="29242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r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808569" y="2259704"/>
                  <a:ext cx="818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569" y="2259704"/>
                  <a:ext cx="8182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044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344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24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22</cp:revision>
  <dcterms:created xsi:type="dcterms:W3CDTF">2016-05-28T11:39:34Z</dcterms:created>
  <dcterms:modified xsi:type="dcterms:W3CDTF">2016-05-30T07:12:27Z</dcterms:modified>
</cp:coreProperties>
</file>