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63" r:id="rId5"/>
    <p:sldId id="264" r:id="rId6"/>
    <p:sldId id="265" r:id="rId7"/>
    <p:sldId id="269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10/01/19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10/01/19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10/01/19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10/01/19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10/01/19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10/01/19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10/01/19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acebook.com/Vox/videos/460229127839068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inmorris.github.io/SongSim/#/about" TargetMode="External"/><Relationship Id="rId2" Type="http://schemas.openxmlformats.org/officeDocument/2006/relationships/hyperlink" Target="https://www.facebook.com/Vox/videos/460229127839068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7C36-1173-473A-92DD-F8A4758DF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MATRISONG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888A2-E862-4438-A951-B2A99877F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01931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Rom </a:t>
            </a:r>
            <a:r>
              <a:rPr lang="en-US" dirty="0" err="1"/>
              <a:t>Sahaf</a:t>
            </a:r>
            <a:endParaRPr lang="en-US" dirty="0"/>
          </a:p>
          <a:p>
            <a:r>
              <a:rPr lang="en-US" dirty="0"/>
              <a:t>Igal Rochkes</a:t>
            </a:r>
          </a:p>
          <a:p>
            <a:r>
              <a:rPr lang="en-US" dirty="0" err="1"/>
              <a:t>Eyal</a:t>
            </a:r>
            <a:r>
              <a:rPr lang="en-US" dirty="0"/>
              <a:t> Lustig</a:t>
            </a:r>
          </a:p>
          <a:p>
            <a:r>
              <a:rPr lang="en-US" dirty="0"/>
              <a:t>Noam </a:t>
            </a:r>
            <a:r>
              <a:rPr lang="en-US" dirty="0" err="1"/>
              <a:t>Kanonich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8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, sitting&#10;&#10;Description generated with high confidence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 descr="A picture containing sitting&#10;&#10;Description generated with high confidence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9658E-3167-4AC7-A54A-546E1BD1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create face to your music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5B9C5C-6EFC-43D6-BA48-A099DFA72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752" y="1801368"/>
            <a:ext cx="2660904" cy="2660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188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E0CA-26A8-4961-9010-803AF2E6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09931"/>
            <a:ext cx="10820399" cy="95567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MatriSong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5E3F9-6A73-4A8A-B908-E90FEA462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026" y="2951162"/>
            <a:ext cx="6731613" cy="1734126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70000"/>
              </a:lnSpc>
            </a:pPr>
            <a:r>
              <a:rPr lang="en-US" sz="2800" dirty="0"/>
              <a:t>A program that creates </a:t>
            </a:r>
            <a:r>
              <a:rPr lang="en-US" sz="2800" b="1" u="sng" dirty="0"/>
              <a:t>a picture of a song</a:t>
            </a:r>
            <a:r>
              <a:rPr lang="en-US" sz="2800" dirty="0"/>
              <a:t>, which we could than study, and learn things about it structure and repetitive nature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D2F9F93-CF76-4E05-927D-A6C4CA8156CD}"/>
              </a:ext>
            </a:extLst>
          </p:cNvPr>
          <p:cNvSpPr/>
          <p:nvPr/>
        </p:nvSpPr>
        <p:spPr>
          <a:xfrm>
            <a:off x="3627905" y="5680037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2"/>
              </a:rPr>
              <a:t>link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CB99F75-D6C5-49CC-8E50-E51A4F5A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8" y="1965065"/>
            <a:ext cx="3597367" cy="36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2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2" descr="תמונה שמכילה מקורה, ישיבה&#10;&#10;תיאור שנוצר ברמת מהימנות גבוהה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6E663-4BB1-4AB9-A84C-C0FFA71E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Past projects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1421DA-9809-49A9-B8AF-8440C426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We’re based on a project called “Songsim” – the project produces a similarity matrix from a song’s lyrics. That way, each song gets a visual identity, a fingerprint.</a:t>
            </a:r>
          </a:p>
          <a:p>
            <a:r>
              <a:rPr lang="en-US" sz="1600">
                <a:solidFill>
                  <a:schemeClr val="bg1"/>
                </a:solidFill>
              </a:rPr>
              <a:t>The major drawback of this project, is that it only visually represents the song’s </a:t>
            </a:r>
            <a:r>
              <a:rPr lang="en-US" sz="1600" b="1">
                <a:solidFill>
                  <a:schemeClr val="bg1"/>
                </a:solidFill>
              </a:rPr>
              <a:t>lyrics</a:t>
            </a:r>
            <a:r>
              <a:rPr lang="en-US" sz="1600">
                <a:solidFill>
                  <a:schemeClr val="bg1"/>
                </a:solidFill>
              </a:rPr>
              <a:t> and not the </a:t>
            </a:r>
            <a:r>
              <a:rPr lang="en-US" sz="1600" b="1">
                <a:solidFill>
                  <a:schemeClr val="bg1"/>
                </a:solidFill>
              </a:rPr>
              <a:t>melody</a:t>
            </a:r>
            <a:r>
              <a:rPr lang="en-US" sz="1600">
                <a:solidFill>
                  <a:schemeClr val="bg1"/>
                </a:solidFill>
              </a:rPr>
              <a:t>. </a:t>
            </a:r>
          </a:p>
          <a:p>
            <a:r>
              <a:rPr lang="en-US" sz="1600">
                <a:solidFill>
                  <a:schemeClr val="bg1"/>
                </a:solidFill>
              </a:rPr>
              <a:t>Our project will take a step forward, dealing with both the lyrics and the melody, combining them into a single visual structure.   </a:t>
            </a:r>
          </a:p>
        </p:txBody>
      </p:sp>
      <p:sp useBgFill="1">
        <p:nvSpPr>
          <p:cNvPr id="25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847D1F0E-8800-4FC2-8EDD-AE32C04F6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8" y="1614622"/>
            <a:ext cx="6127287" cy="36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14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E0CA-26A8-4961-9010-803AF2E6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8" y="278296"/>
            <a:ext cx="10820399" cy="200107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5E3F9-6A73-4A8A-B908-E90FEA462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268" y="2846595"/>
            <a:ext cx="10490200" cy="128034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 software program that gets a song as an input and produces full visual identity – </a:t>
            </a:r>
            <a:r>
              <a:rPr lang="en-US" sz="2800" b="1" dirty="0"/>
              <a:t>A Picture of a song. </a:t>
            </a:r>
          </a:p>
          <a:p>
            <a:pPr algn="ctr"/>
            <a:r>
              <a:rPr lang="en-US" sz="2000" dirty="0"/>
              <a:t>*Will be implemented in JAVA, using it’s visual libraries and JDK*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060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E663-4BB1-4AB9-A84C-C0FFA71E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A234-D2AC-4E17-9B60-AD65508F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past projects, only the lyrics' repetition was analyzed, thus, losing a lot of information about the song's structure.</a:t>
            </a:r>
          </a:p>
          <a:p>
            <a:r>
              <a:rPr lang="en-US" sz="2400" dirty="0"/>
              <a:t>We will analyze repetitions in both lyrics and melody, and combine them together to create a visual "picture" that would represent the song structure profoundly. </a:t>
            </a:r>
          </a:p>
          <a:p>
            <a:r>
              <a:rPr lang="en-US" sz="2400" dirty="0"/>
              <a:t>The user will be able to learn much more about the song's structure, patterns and repetitive nature.</a:t>
            </a:r>
          </a:p>
        </p:txBody>
      </p:sp>
      <p:pic>
        <p:nvPicPr>
          <p:cNvPr id="5" name="Picture 4" descr="A picture containing military uniform&#10;&#10;Description generated with high confidence">
            <a:extLst>
              <a:ext uri="{FF2B5EF4-FFF2-40B4-BE49-F238E27FC236}">
                <a16:creationId xmlns:a16="http://schemas.microsoft.com/office/drawing/2014/main" id="{D6834755-8499-4CAE-BC78-DFFF0D3E7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16" y="4572000"/>
            <a:ext cx="2082384" cy="2082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911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גרפיקה 12" descr="תקליט">
            <a:extLst>
              <a:ext uri="{FF2B5EF4-FFF2-40B4-BE49-F238E27FC236}">
                <a16:creationId xmlns:a16="http://schemas.microsoft.com/office/drawing/2014/main" id="{2F327337-0A98-4C6A-A843-D4A5F7A6A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0867" y="2528761"/>
            <a:ext cx="1371600" cy="1371600"/>
          </a:xfrm>
          <a:prstGeom prst="rect">
            <a:avLst/>
          </a:prstGeom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434066F2-E5CC-4829-BBA8-573B6286C6CB}"/>
              </a:ext>
            </a:extLst>
          </p:cNvPr>
          <p:cNvSpPr/>
          <p:nvPr/>
        </p:nvSpPr>
        <p:spPr>
          <a:xfrm>
            <a:off x="9735692" y="1664560"/>
            <a:ext cx="18640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User’s song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גרפיקה 17" descr="מסמך">
            <a:extLst>
              <a:ext uri="{FF2B5EF4-FFF2-40B4-BE49-F238E27FC236}">
                <a16:creationId xmlns:a16="http://schemas.microsoft.com/office/drawing/2014/main" id="{B62DFBA2-075B-4051-A8F0-569A85B34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2595" y="3443161"/>
            <a:ext cx="914400" cy="914400"/>
          </a:xfrm>
          <a:prstGeom prst="rect">
            <a:avLst/>
          </a:prstGeom>
        </p:spPr>
      </p:pic>
      <p:pic>
        <p:nvPicPr>
          <p:cNvPr id="19" name="גרפיקה 18" descr="מסמך">
            <a:extLst>
              <a:ext uri="{FF2B5EF4-FFF2-40B4-BE49-F238E27FC236}">
                <a16:creationId xmlns:a16="http://schemas.microsoft.com/office/drawing/2014/main" id="{B65EC670-E569-4B87-BAF1-A16D5206A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2595" y="2071561"/>
            <a:ext cx="914400" cy="914400"/>
          </a:xfrm>
          <a:prstGeom prst="rect">
            <a:avLst/>
          </a:prstGeom>
        </p:spPr>
      </p:pic>
      <p:sp>
        <p:nvSpPr>
          <p:cNvPr id="21" name="מלבן 20">
            <a:extLst>
              <a:ext uri="{FF2B5EF4-FFF2-40B4-BE49-F238E27FC236}">
                <a16:creationId xmlns:a16="http://schemas.microsoft.com/office/drawing/2014/main" id="{C06FA787-6D8B-4D81-89D6-124D1279F080}"/>
              </a:ext>
            </a:extLst>
          </p:cNvPr>
          <p:cNvSpPr/>
          <p:nvPr/>
        </p:nvSpPr>
        <p:spPr>
          <a:xfrm>
            <a:off x="7607790" y="1548341"/>
            <a:ext cx="18640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Lyrics file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38AABE42-BAED-4E27-8D60-3051C44DB47C}"/>
              </a:ext>
            </a:extLst>
          </p:cNvPr>
          <p:cNvSpPr/>
          <p:nvPr/>
        </p:nvSpPr>
        <p:spPr>
          <a:xfrm>
            <a:off x="7607790" y="4358942"/>
            <a:ext cx="21279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melody file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B535E9A4-C429-4530-8A85-7D6DCA8965F1}"/>
              </a:ext>
            </a:extLst>
          </p:cNvPr>
          <p:cNvCxnSpPr>
            <a:stCxn id="13" idx="1"/>
            <a:endCxn id="19" idx="3"/>
          </p:cNvCxnSpPr>
          <p:nvPr/>
        </p:nvCxnSpPr>
        <p:spPr>
          <a:xfrm flipH="1" flipV="1">
            <a:off x="8996995" y="2528761"/>
            <a:ext cx="1043872" cy="6858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DBAC3057-CDC3-45AC-A05C-96C70D3CD61C}"/>
              </a:ext>
            </a:extLst>
          </p:cNvPr>
          <p:cNvCxnSpPr>
            <a:stCxn id="13" idx="1"/>
            <a:endCxn id="18" idx="3"/>
          </p:cNvCxnSpPr>
          <p:nvPr/>
        </p:nvCxnSpPr>
        <p:spPr>
          <a:xfrm flipH="1">
            <a:off x="8996995" y="3214561"/>
            <a:ext cx="1043872" cy="6858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8ACB5E9B-13D1-4C17-A1A3-5288028DD34B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10400" y="2528761"/>
            <a:ext cx="1072195" cy="12340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0F2D7728-679B-48C7-BD0E-A2FAC577927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010400" y="3706152"/>
            <a:ext cx="1072195" cy="19420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D61430BD-C303-4222-A6DD-A37F956767D6}"/>
              </a:ext>
            </a:extLst>
          </p:cNvPr>
          <p:cNvSpPr/>
          <p:nvPr/>
        </p:nvSpPr>
        <p:spPr>
          <a:xfrm>
            <a:off x="5209923" y="2212530"/>
            <a:ext cx="1828800" cy="1828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/>
              <a:t>MatriSong</a:t>
            </a:r>
            <a:r>
              <a:rPr lang="en-US" b="1" dirty="0"/>
              <a:t> algorithm</a:t>
            </a:r>
            <a:endParaRPr lang="he-IL" b="1" dirty="0"/>
          </a:p>
        </p:txBody>
      </p:sp>
      <p:pic>
        <p:nvPicPr>
          <p:cNvPr id="38" name="גרפיקה 37" descr="שולחן">
            <a:extLst>
              <a:ext uri="{FF2B5EF4-FFF2-40B4-BE49-F238E27FC236}">
                <a16:creationId xmlns:a16="http://schemas.microsoft.com/office/drawing/2014/main" id="{3F81EA04-07D8-4E12-9B7B-A7405C7CFC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9826" y="1581351"/>
            <a:ext cx="1371600" cy="1371600"/>
          </a:xfrm>
          <a:prstGeom prst="rect">
            <a:avLst/>
          </a:prstGeom>
        </p:spPr>
      </p:pic>
      <p:pic>
        <p:nvPicPr>
          <p:cNvPr id="40" name="גרפיקה 39" descr="שולחן">
            <a:extLst>
              <a:ext uri="{FF2B5EF4-FFF2-40B4-BE49-F238E27FC236}">
                <a16:creationId xmlns:a16="http://schemas.microsoft.com/office/drawing/2014/main" id="{0BC90D32-DF7F-4CD4-992D-B7275EC2E8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9187" y="3509181"/>
            <a:ext cx="1371600" cy="1371600"/>
          </a:xfrm>
          <a:prstGeom prst="rect">
            <a:avLst/>
          </a:prstGeom>
        </p:spPr>
      </p:pic>
      <p:sp>
        <p:nvSpPr>
          <p:cNvPr id="42" name="מלבן 41">
            <a:extLst>
              <a:ext uri="{FF2B5EF4-FFF2-40B4-BE49-F238E27FC236}">
                <a16:creationId xmlns:a16="http://schemas.microsoft.com/office/drawing/2014/main" id="{3C6ACE40-70B3-4D94-AB6C-DCD7C15922C3}"/>
              </a:ext>
            </a:extLst>
          </p:cNvPr>
          <p:cNvSpPr/>
          <p:nvPr/>
        </p:nvSpPr>
        <p:spPr>
          <a:xfrm>
            <a:off x="2532426" y="808680"/>
            <a:ext cx="205178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Lyrics    sim-matrix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297DD8B1-003E-4652-AA97-01EDA62F1D7B}"/>
              </a:ext>
            </a:extLst>
          </p:cNvPr>
          <p:cNvSpPr/>
          <p:nvPr/>
        </p:nvSpPr>
        <p:spPr>
          <a:xfrm>
            <a:off x="2612981" y="4751211"/>
            <a:ext cx="197123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Melody sim-matrix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5" name="גרפיקה 44" descr="פרצוף מחייך ללא מילוי">
            <a:extLst>
              <a:ext uri="{FF2B5EF4-FFF2-40B4-BE49-F238E27FC236}">
                <a16:creationId xmlns:a16="http://schemas.microsoft.com/office/drawing/2014/main" id="{04381D2A-89F7-48F4-B1FD-BDDB7C481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325" y="2528761"/>
            <a:ext cx="1371600" cy="1371600"/>
          </a:xfrm>
          <a:prstGeom prst="rect">
            <a:avLst/>
          </a:prstGeom>
        </p:spPr>
      </p:pic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AA9743FE-57B1-4E57-BFA8-889CAA1416CB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 flipV="1">
            <a:off x="4231426" y="2267151"/>
            <a:ext cx="978497" cy="8597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1D2197F1-7071-442A-A144-77A4683AE0EE}"/>
              </a:ext>
            </a:extLst>
          </p:cNvPr>
          <p:cNvCxnSpPr>
            <a:cxnSpLocks/>
            <a:stCxn id="36" idx="1"/>
            <a:endCxn id="40" idx="3"/>
          </p:cNvCxnSpPr>
          <p:nvPr/>
        </p:nvCxnSpPr>
        <p:spPr>
          <a:xfrm flipH="1">
            <a:off x="4230787" y="3126930"/>
            <a:ext cx="979136" cy="10680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מחבר חץ ישר 47">
            <a:extLst>
              <a:ext uri="{FF2B5EF4-FFF2-40B4-BE49-F238E27FC236}">
                <a16:creationId xmlns:a16="http://schemas.microsoft.com/office/drawing/2014/main" id="{E2AA8191-4722-4D82-A4C5-0D9C99C64FC0}"/>
              </a:ext>
            </a:extLst>
          </p:cNvPr>
          <p:cNvCxnSpPr>
            <a:cxnSpLocks/>
            <a:stCxn id="38" idx="1"/>
            <a:endCxn id="45" idx="3"/>
          </p:cNvCxnSpPr>
          <p:nvPr/>
        </p:nvCxnSpPr>
        <p:spPr>
          <a:xfrm flipH="1">
            <a:off x="1845925" y="2267151"/>
            <a:ext cx="1013901" cy="9474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5DFFD7C1-265D-4CB3-A42B-8D8BF1261ABB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 flipV="1">
            <a:off x="1845925" y="3214561"/>
            <a:ext cx="1013262" cy="9804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מלבן 64">
            <a:extLst>
              <a:ext uri="{FF2B5EF4-FFF2-40B4-BE49-F238E27FC236}">
                <a16:creationId xmlns:a16="http://schemas.microsoft.com/office/drawing/2014/main" id="{CF24C918-6BD2-45DB-BED3-EB084E560BEB}"/>
              </a:ext>
            </a:extLst>
          </p:cNvPr>
          <p:cNvSpPr/>
          <p:nvPr/>
        </p:nvSpPr>
        <p:spPr>
          <a:xfrm>
            <a:off x="127344" y="1698058"/>
            <a:ext cx="199610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song’s face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856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3909-4778-4E3A-AC99-A14B5D5E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stages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67F96-A07E-4828-A88B-FC2E081D4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135820"/>
            <a:ext cx="3456432" cy="617320"/>
          </a:xfrm>
        </p:spPr>
        <p:txBody>
          <a:bodyPr/>
          <a:lstStyle/>
          <a:p>
            <a:pPr algn="ctr"/>
            <a:r>
              <a:rPr lang="en-US" b="1" dirty="0"/>
              <a:t>Stage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E6911-D075-41E7-82B3-81F81E0D55C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3767" y="2823094"/>
            <a:ext cx="3458464" cy="3395603"/>
          </a:xfrm>
        </p:spPr>
        <p:txBody>
          <a:bodyPr/>
          <a:lstStyle/>
          <a:p>
            <a:r>
              <a:rPr lang="en-US" sz="2000" dirty="0"/>
              <a:t>A program that takes few words as input (a file or a string) and prints a basic similarity matrix (perhaps to the console). After that, we'll want the program to take a small midi file (or maybe just a series of numbers) and print a basic similarity matrix (perhaps to the console)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D9FF8-E8BD-4898-811B-A9D6D2348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8800" y="2135073"/>
            <a:ext cx="3456432" cy="626534"/>
          </a:xfrm>
        </p:spPr>
        <p:txBody>
          <a:bodyPr/>
          <a:lstStyle/>
          <a:p>
            <a:pPr algn="ctr"/>
            <a:r>
              <a:rPr lang="en-US" b="1" dirty="0"/>
              <a:t>Stage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A59994-11DC-4931-B883-7BEED943EE1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64825" y="2761607"/>
            <a:ext cx="3533001" cy="3457078"/>
          </a:xfrm>
        </p:spPr>
        <p:txBody>
          <a:bodyPr>
            <a:normAutofit/>
          </a:bodyPr>
          <a:lstStyle/>
          <a:p>
            <a:r>
              <a:rPr lang="en-US" sz="2000" dirty="0"/>
              <a:t>The program gets a song file as an input and splits it into a lyrics file and a melody file, then produces two visually-beautiful and colorful matrices (using JDK). From there, we can start thinking about how to combine them to a single visual structure; probably as a multi-layer structure.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50137C-FCEE-4EEC-83E6-C72547DF9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1800" y="2126606"/>
            <a:ext cx="3456432" cy="626534"/>
          </a:xfrm>
        </p:spPr>
        <p:txBody>
          <a:bodyPr/>
          <a:lstStyle/>
          <a:p>
            <a:pPr algn="ctr"/>
            <a:r>
              <a:rPr lang="en-US" b="1" dirty="0"/>
              <a:t>Stage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C84F87-57F7-4047-9533-7ED6979F8E8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45885" y="2823094"/>
            <a:ext cx="3462348" cy="3395603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improving visualization, choose visually suitable songs for demo, wrap the program in a user-friendly interface with several options of activation.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5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E0CA-26A8-4961-9010-803AF2E6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8" y="278296"/>
            <a:ext cx="10820399" cy="200107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Bibliography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5E3F9-6A73-4A8A-B908-E90FEA462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267" y="2846595"/>
            <a:ext cx="10954393" cy="13145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 Facebook clip that describe original project: </a:t>
            </a:r>
            <a:r>
              <a:rPr lang="en-US" sz="2400" u="sng" dirty="0">
                <a:hlinkClick r:id="rId2"/>
              </a:rPr>
              <a:t>link</a:t>
            </a:r>
            <a:endParaRPr lang="en-US" sz="2400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SongSim project's website: </a:t>
            </a:r>
            <a:r>
              <a:rPr lang="en-US" sz="2400" u="sng" dirty="0">
                <a:hlinkClick r:id="rId3"/>
              </a:rPr>
              <a:t>link</a:t>
            </a:r>
            <a:endParaRPr lang="en-US" sz="2400" dirty="0"/>
          </a:p>
          <a:p>
            <a:pPr algn="l"/>
            <a:endParaRPr lang="en-US" sz="2000" dirty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25307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378</TotalTime>
  <Words>412</Words>
  <Application>Microsoft Office PowerPoint</Application>
  <PresentationFormat>מסך רחב</PresentationFormat>
  <Paragraphs>37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MATRISONG</vt:lpstr>
      <vt:lpstr>create face to your music</vt:lpstr>
      <vt:lpstr>MatriSong</vt:lpstr>
      <vt:lpstr>Past projects</vt:lpstr>
      <vt:lpstr>Solution</vt:lpstr>
      <vt:lpstr>solution</vt:lpstr>
      <vt:lpstr>מצגת של PowerPoint‏</vt:lpstr>
      <vt:lpstr>Work stages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MATRISONG</dc:title>
  <dc:creator>Igal Rochkes</dc:creator>
  <cp:lastModifiedBy>Rom Sahaf</cp:lastModifiedBy>
  <cp:revision>32</cp:revision>
  <dcterms:created xsi:type="dcterms:W3CDTF">2018-12-06T19:53:26Z</dcterms:created>
  <dcterms:modified xsi:type="dcterms:W3CDTF">2019-01-10T17:10:24Z</dcterms:modified>
</cp:coreProperties>
</file>